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60" r:id="rId5"/>
    <p:sldId id="261" r:id="rId6"/>
    <p:sldId id="321" r:id="rId7"/>
    <p:sldId id="262" r:id="rId8"/>
    <p:sldId id="319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325" r:id="rId19"/>
    <p:sldId id="277" r:id="rId20"/>
    <p:sldId id="326" r:id="rId21"/>
    <p:sldId id="324" r:id="rId2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CC99"/>
    <a:srgbClr val="00009B"/>
    <a:srgbClr val="008000"/>
    <a:srgbClr val="00FF03"/>
    <a:srgbClr val="00CC00"/>
    <a:srgbClr val="CC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DCCE4C-E78B-4E1B-B3B7-CE46379DCF20}" v="211" dt="2021-07-15T01:24:30.7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0" autoAdjust="0"/>
    <p:restoredTop sz="94660"/>
  </p:normalViewPr>
  <p:slideViewPr>
    <p:cSldViewPr>
      <p:cViewPr>
        <p:scale>
          <a:sx n="150" d="100"/>
          <a:sy n="150" d="100"/>
        </p:scale>
        <p:origin x="726" y="16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2268" y="-90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B5926FFA-D3CD-45B0-A78C-FE8A7A9AC94D}"/>
    <pc:docChg chg="modSld">
      <pc:chgData name="정근채" userId="bf3f9740-ba12-4a95-bdcd-7a89d0b0b3a3" providerId="ADAL" clId="{B5926FFA-D3CD-45B0-A78C-FE8A7A9AC94D}" dt="2021-07-08T06:38:11.873" v="10"/>
      <pc:docMkLst>
        <pc:docMk/>
      </pc:docMkLst>
      <pc:sldChg chg="addSp modSp">
        <pc:chgData name="정근채" userId="bf3f9740-ba12-4a95-bdcd-7a89d0b0b3a3" providerId="ADAL" clId="{B5926FFA-D3CD-45B0-A78C-FE8A7A9AC94D}" dt="2021-07-08T06:07:13.825" v="2"/>
        <pc:sldMkLst>
          <pc:docMk/>
          <pc:sldMk cId="0" sldId="256"/>
        </pc:sldMkLst>
        <pc:picChg chg="add mod">
          <ac:chgData name="정근채" userId="bf3f9740-ba12-4a95-bdcd-7a89d0b0b3a3" providerId="ADAL" clId="{B5926FFA-D3CD-45B0-A78C-FE8A7A9AC94D}" dt="2021-07-08T06:07:13.825" v="2"/>
          <ac:picMkLst>
            <pc:docMk/>
            <pc:sldMk cId="0" sldId="256"/>
            <ac:picMk id="4" creationId="{D269B8EC-B2E7-45A7-ABD6-25E2763E70AB}"/>
          </ac:picMkLst>
        </pc:picChg>
      </pc:sldChg>
      <pc:sldChg chg="addSp modSp">
        <pc:chgData name="정근채" userId="bf3f9740-ba12-4a95-bdcd-7a89d0b0b3a3" providerId="ADAL" clId="{B5926FFA-D3CD-45B0-A78C-FE8A7A9AC94D}" dt="2021-07-08T06:07:13.825" v="2"/>
        <pc:sldMkLst>
          <pc:docMk/>
          <pc:sldMk cId="0" sldId="258"/>
        </pc:sldMkLst>
        <pc:picChg chg="add mod">
          <ac:chgData name="정근채" userId="bf3f9740-ba12-4a95-bdcd-7a89d0b0b3a3" providerId="ADAL" clId="{B5926FFA-D3CD-45B0-A78C-FE8A7A9AC94D}" dt="2021-07-08T06:07:13.825" v="2"/>
          <ac:picMkLst>
            <pc:docMk/>
            <pc:sldMk cId="0" sldId="258"/>
            <ac:picMk id="5" creationId="{A30CF04C-B7E1-4DF4-8BA3-5F7CB18A170B}"/>
          </ac:picMkLst>
        </pc:picChg>
        <pc:inkChg chg="add">
          <ac:chgData name="정근채" userId="bf3f9740-ba12-4a95-bdcd-7a89d0b0b3a3" providerId="ADAL" clId="{B5926FFA-D3CD-45B0-A78C-FE8A7A9AC94D}" dt="2021-07-08T06:07:13.825" v="2"/>
          <ac:inkMkLst>
            <pc:docMk/>
            <pc:sldMk cId="0" sldId="258"/>
            <ac:inkMk id="4" creationId="{CF53853C-E471-441D-BFBD-5A117D8CFABD}"/>
          </ac:inkMkLst>
        </pc:inkChg>
      </pc:sldChg>
      <pc:sldChg chg="addSp modSp">
        <pc:chgData name="정근채" userId="bf3f9740-ba12-4a95-bdcd-7a89d0b0b3a3" providerId="ADAL" clId="{B5926FFA-D3CD-45B0-A78C-FE8A7A9AC94D}" dt="2021-07-08T06:07:13.825" v="2"/>
        <pc:sldMkLst>
          <pc:docMk/>
          <pc:sldMk cId="0" sldId="259"/>
        </pc:sldMkLst>
        <pc:picChg chg="add mod">
          <ac:chgData name="정근채" userId="bf3f9740-ba12-4a95-bdcd-7a89d0b0b3a3" providerId="ADAL" clId="{B5926FFA-D3CD-45B0-A78C-FE8A7A9AC94D}" dt="2021-07-08T06:07:13.825" v="2"/>
          <ac:picMkLst>
            <pc:docMk/>
            <pc:sldMk cId="0" sldId="259"/>
            <ac:picMk id="6" creationId="{972E3B81-A003-461F-B611-CA9E849DFC91}"/>
          </ac:picMkLst>
        </pc:picChg>
        <pc:inkChg chg="add">
          <ac:chgData name="정근채" userId="bf3f9740-ba12-4a95-bdcd-7a89d0b0b3a3" providerId="ADAL" clId="{B5926FFA-D3CD-45B0-A78C-FE8A7A9AC94D}" dt="2021-07-08T06:07:13.825" v="2"/>
          <ac:inkMkLst>
            <pc:docMk/>
            <pc:sldMk cId="0" sldId="259"/>
            <ac:inkMk id="4" creationId="{2E71C954-8AF0-4F25-90B7-4E96C4E0249A}"/>
          </ac:inkMkLst>
        </pc:inkChg>
      </pc:sldChg>
      <pc:sldChg chg="addSp modSp">
        <pc:chgData name="정근채" userId="bf3f9740-ba12-4a95-bdcd-7a89d0b0b3a3" providerId="ADAL" clId="{B5926FFA-D3CD-45B0-A78C-FE8A7A9AC94D}" dt="2021-07-08T06:07:13.825" v="2"/>
        <pc:sldMkLst>
          <pc:docMk/>
          <pc:sldMk cId="0" sldId="260"/>
        </pc:sldMkLst>
        <pc:picChg chg="add mod">
          <ac:chgData name="정근채" userId="bf3f9740-ba12-4a95-bdcd-7a89d0b0b3a3" providerId="ADAL" clId="{B5926FFA-D3CD-45B0-A78C-FE8A7A9AC94D}" dt="2021-07-08T06:07:13.825" v="2"/>
          <ac:picMkLst>
            <pc:docMk/>
            <pc:sldMk cId="0" sldId="260"/>
            <ac:picMk id="5" creationId="{29E4AE14-3B7D-42F2-A72B-7F65D8661668}"/>
          </ac:picMkLst>
        </pc:picChg>
        <pc:inkChg chg="add">
          <ac:chgData name="정근채" userId="bf3f9740-ba12-4a95-bdcd-7a89d0b0b3a3" providerId="ADAL" clId="{B5926FFA-D3CD-45B0-A78C-FE8A7A9AC94D}" dt="2021-07-08T06:07:13.825" v="2"/>
          <ac:inkMkLst>
            <pc:docMk/>
            <pc:sldMk cId="0" sldId="260"/>
            <ac:inkMk id="4" creationId="{D6DC274A-69BE-43B5-901A-B0B9E86EF366}"/>
          </ac:inkMkLst>
        </pc:inkChg>
      </pc:sldChg>
      <pc:sldChg chg="addSp modSp">
        <pc:chgData name="정근채" userId="bf3f9740-ba12-4a95-bdcd-7a89d0b0b3a3" providerId="ADAL" clId="{B5926FFA-D3CD-45B0-A78C-FE8A7A9AC94D}" dt="2021-07-08T06:07:13.825" v="2"/>
        <pc:sldMkLst>
          <pc:docMk/>
          <pc:sldMk cId="0" sldId="261"/>
        </pc:sldMkLst>
        <pc:picChg chg="add mod">
          <ac:chgData name="정근채" userId="bf3f9740-ba12-4a95-bdcd-7a89d0b0b3a3" providerId="ADAL" clId="{B5926FFA-D3CD-45B0-A78C-FE8A7A9AC94D}" dt="2021-07-08T06:07:13.825" v="2"/>
          <ac:picMkLst>
            <pc:docMk/>
            <pc:sldMk cId="0" sldId="261"/>
            <ac:picMk id="7" creationId="{C2419134-97CD-46FF-885E-B283D020A03F}"/>
          </ac:picMkLst>
        </pc:picChg>
        <pc:inkChg chg="add">
          <ac:chgData name="정근채" userId="bf3f9740-ba12-4a95-bdcd-7a89d0b0b3a3" providerId="ADAL" clId="{B5926FFA-D3CD-45B0-A78C-FE8A7A9AC94D}" dt="2021-07-08T06:07:13.825" v="2"/>
          <ac:inkMkLst>
            <pc:docMk/>
            <pc:sldMk cId="0" sldId="261"/>
            <ac:inkMk id="5" creationId="{BD4EC20C-DD8F-4E84-837B-7B13CA11349A}"/>
          </ac:inkMkLst>
        </pc:inkChg>
      </pc:sldChg>
      <pc:sldChg chg="addSp modSp">
        <pc:chgData name="정근채" userId="bf3f9740-ba12-4a95-bdcd-7a89d0b0b3a3" providerId="ADAL" clId="{B5926FFA-D3CD-45B0-A78C-FE8A7A9AC94D}" dt="2021-07-08T06:07:13.825" v="2"/>
        <pc:sldMkLst>
          <pc:docMk/>
          <pc:sldMk cId="0" sldId="262"/>
        </pc:sldMkLst>
        <pc:picChg chg="add mod">
          <ac:chgData name="정근채" userId="bf3f9740-ba12-4a95-bdcd-7a89d0b0b3a3" providerId="ADAL" clId="{B5926FFA-D3CD-45B0-A78C-FE8A7A9AC94D}" dt="2021-07-08T06:07:13.825" v="2"/>
          <ac:picMkLst>
            <pc:docMk/>
            <pc:sldMk cId="0" sldId="262"/>
            <ac:picMk id="6" creationId="{5E94A5EC-E668-4A3A-9F1F-3037F07B4701}"/>
          </ac:picMkLst>
        </pc:picChg>
        <pc:inkChg chg="add">
          <ac:chgData name="정근채" userId="bf3f9740-ba12-4a95-bdcd-7a89d0b0b3a3" providerId="ADAL" clId="{B5926FFA-D3CD-45B0-A78C-FE8A7A9AC94D}" dt="2021-07-08T06:07:13.825" v="2"/>
          <ac:inkMkLst>
            <pc:docMk/>
            <pc:sldMk cId="0" sldId="262"/>
            <ac:inkMk id="3" creationId="{41DF1625-B8C2-4FA0-BA4A-6E54D55451B0}"/>
          </ac:inkMkLst>
        </pc:inkChg>
      </pc:sldChg>
      <pc:sldChg chg="addSp modSp">
        <pc:chgData name="정근채" userId="bf3f9740-ba12-4a95-bdcd-7a89d0b0b3a3" providerId="ADAL" clId="{B5926FFA-D3CD-45B0-A78C-FE8A7A9AC94D}" dt="2021-07-08T06:16:55.449" v="4"/>
        <pc:sldMkLst>
          <pc:docMk/>
          <pc:sldMk cId="0" sldId="263"/>
        </pc:sldMkLst>
        <pc:picChg chg="add mod">
          <ac:chgData name="정근채" userId="bf3f9740-ba12-4a95-bdcd-7a89d0b0b3a3" providerId="ADAL" clId="{B5926FFA-D3CD-45B0-A78C-FE8A7A9AC94D}" dt="2021-07-08T06:16:55.449" v="4"/>
          <ac:picMkLst>
            <pc:docMk/>
            <pc:sldMk cId="0" sldId="263"/>
            <ac:picMk id="6" creationId="{61037E99-AF6A-4291-89D2-0D1F58EBD959}"/>
          </ac:picMkLst>
        </pc:picChg>
        <pc:inkChg chg="add">
          <ac:chgData name="정근채" userId="bf3f9740-ba12-4a95-bdcd-7a89d0b0b3a3" providerId="ADAL" clId="{B5926FFA-D3CD-45B0-A78C-FE8A7A9AC94D}" dt="2021-07-08T06:16:55.449" v="4"/>
          <ac:inkMkLst>
            <pc:docMk/>
            <pc:sldMk cId="0" sldId="263"/>
            <ac:inkMk id="4" creationId="{EFA37406-98C1-4F32-8164-DBCC86CA0AF7}"/>
          </ac:inkMkLst>
        </pc:inkChg>
      </pc:sldChg>
      <pc:sldChg chg="addSp modSp mod">
        <pc:chgData name="정근채" userId="bf3f9740-ba12-4a95-bdcd-7a89d0b0b3a3" providerId="ADAL" clId="{B5926FFA-D3CD-45B0-A78C-FE8A7A9AC94D}" dt="2021-07-08T06:18:31.168" v="9" actId="207"/>
        <pc:sldMkLst>
          <pc:docMk/>
          <pc:sldMk cId="0" sldId="264"/>
        </pc:sldMkLst>
        <pc:spChg chg="mod">
          <ac:chgData name="정근채" userId="bf3f9740-ba12-4a95-bdcd-7a89d0b0b3a3" providerId="ADAL" clId="{B5926FFA-D3CD-45B0-A78C-FE8A7A9AC94D}" dt="2021-07-08T06:18:31.168" v="9" actId="207"/>
          <ac:spMkLst>
            <pc:docMk/>
            <pc:sldMk cId="0" sldId="264"/>
            <ac:spMk id="22534" creationId="{656EB49B-B708-45A9-9724-F2781B878FD1}"/>
          </ac:spMkLst>
        </pc:spChg>
        <pc:picChg chg="add mod">
          <ac:chgData name="정근채" userId="bf3f9740-ba12-4a95-bdcd-7a89d0b0b3a3" providerId="ADAL" clId="{B5926FFA-D3CD-45B0-A78C-FE8A7A9AC94D}" dt="2021-07-08T06:16:55.449" v="4"/>
          <ac:picMkLst>
            <pc:docMk/>
            <pc:sldMk cId="0" sldId="264"/>
            <ac:picMk id="6" creationId="{AA956E3B-1CEF-4EE8-BDEC-CD1DC49A3BF8}"/>
          </ac:picMkLst>
        </pc:picChg>
        <pc:inkChg chg="add">
          <ac:chgData name="정근채" userId="bf3f9740-ba12-4a95-bdcd-7a89d0b0b3a3" providerId="ADAL" clId="{B5926FFA-D3CD-45B0-A78C-FE8A7A9AC94D}" dt="2021-07-08T06:16:55.449" v="4"/>
          <ac:inkMkLst>
            <pc:docMk/>
            <pc:sldMk cId="0" sldId="264"/>
            <ac:inkMk id="4" creationId="{175F1B66-C04B-4D76-B6A4-1A028078EF40}"/>
          </ac:inkMkLst>
        </pc:inkChg>
      </pc:sldChg>
      <pc:sldChg chg="addSp modSp">
        <pc:chgData name="정근채" userId="bf3f9740-ba12-4a95-bdcd-7a89d0b0b3a3" providerId="ADAL" clId="{B5926FFA-D3CD-45B0-A78C-FE8A7A9AC94D}" dt="2021-07-08T06:38:11.873" v="10"/>
        <pc:sldMkLst>
          <pc:docMk/>
          <pc:sldMk cId="0" sldId="266"/>
        </pc:sldMkLst>
        <pc:picChg chg="add mod">
          <ac:chgData name="정근채" userId="bf3f9740-ba12-4a95-bdcd-7a89d0b0b3a3" providerId="ADAL" clId="{B5926FFA-D3CD-45B0-A78C-FE8A7A9AC94D}" dt="2021-07-08T06:38:11.873" v="10"/>
          <ac:picMkLst>
            <pc:docMk/>
            <pc:sldMk cId="0" sldId="266"/>
            <ac:picMk id="6" creationId="{4B23C49A-6F48-4500-B157-55985783989A}"/>
          </ac:picMkLst>
        </pc:picChg>
        <pc:inkChg chg="add">
          <ac:chgData name="정근채" userId="bf3f9740-ba12-4a95-bdcd-7a89d0b0b3a3" providerId="ADAL" clId="{B5926FFA-D3CD-45B0-A78C-FE8A7A9AC94D}" dt="2021-07-08T06:38:11.873" v="10"/>
          <ac:inkMkLst>
            <pc:docMk/>
            <pc:sldMk cId="0" sldId="266"/>
            <ac:inkMk id="4" creationId="{E14A4C0D-2216-4A08-A243-AD84B3F6AAF2}"/>
          </ac:inkMkLst>
        </pc:inkChg>
      </pc:sldChg>
      <pc:sldChg chg="addSp modSp">
        <pc:chgData name="정근채" userId="bf3f9740-ba12-4a95-bdcd-7a89d0b0b3a3" providerId="ADAL" clId="{B5926FFA-D3CD-45B0-A78C-FE8A7A9AC94D}" dt="2021-07-08T06:38:11.873" v="10"/>
        <pc:sldMkLst>
          <pc:docMk/>
          <pc:sldMk cId="0" sldId="267"/>
        </pc:sldMkLst>
        <pc:picChg chg="add mod">
          <ac:chgData name="정근채" userId="bf3f9740-ba12-4a95-bdcd-7a89d0b0b3a3" providerId="ADAL" clId="{B5926FFA-D3CD-45B0-A78C-FE8A7A9AC94D}" dt="2021-07-08T06:38:11.873" v="10"/>
          <ac:picMkLst>
            <pc:docMk/>
            <pc:sldMk cId="0" sldId="267"/>
            <ac:picMk id="6" creationId="{5E33BD61-E742-455A-8240-53BE24E76A89}"/>
          </ac:picMkLst>
        </pc:picChg>
        <pc:inkChg chg="add">
          <ac:chgData name="정근채" userId="bf3f9740-ba12-4a95-bdcd-7a89d0b0b3a3" providerId="ADAL" clId="{B5926FFA-D3CD-45B0-A78C-FE8A7A9AC94D}" dt="2021-07-08T06:38:11.873" v="10"/>
          <ac:inkMkLst>
            <pc:docMk/>
            <pc:sldMk cId="0" sldId="267"/>
            <ac:inkMk id="4" creationId="{6BBC8092-3F5C-4632-B32A-643D9D058162}"/>
          </ac:inkMkLst>
        </pc:inkChg>
      </pc:sldChg>
      <pc:sldChg chg="addSp modSp mod">
        <pc:chgData name="정근채" userId="bf3f9740-ba12-4a95-bdcd-7a89d0b0b3a3" providerId="ADAL" clId="{B5926FFA-D3CD-45B0-A78C-FE8A7A9AC94D}" dt="2021-07-08T06:38:11.873" v="10"/>
        <pc:sldMkLst>
          <pc:docMk/>
          <pc:sldMk cId="0" sldId="268"/>
        </pc:sldMkLst>
        <pc:spChg chg="mod">
          <ac:chgData name="정근채" userId="bf3f9740-ba12-4a95-bdcd-7a89d0b0b3a3" providerId="ADAL" clId="{B5926FFA-D3CD-45B0-A78C-FE8A7A9AC94D}" dt="2021-07-08T05:42:44.609" v="1" actId="207"/>
          <ac:spMkLst>
            <pc:docMk/>
            <pc:sldMk cId="0" sldId="268"/>
            <ac:spMk id="30726" creationId="{361718DF-FC20-4534-ACB7-A8FDE36AC5C8}"/>
          </ac:spMkLst>
        </pc:spChg>
        <pc:picChg chg="add mod">
          <ac:chgData name="정근채" userId="bf3f9740-ba12-4a95-bdcd-7a89d0b0b3a3" providerId="ADAL" clId="{B5926FFA-D3CD-45B0-A78C-FE8A7A9AC94D}" dt="2021-07-08T06:38:11.873" v="10"/>
          <ac:picMkLst>
            <pc:docMk/>
            <pc:sldMk cId="0" sldId="268"/>
            <ac:picMk id="6" creationId="{7281F382-11E6-474B-93F6-16C8524726BE}"/>
          </ac:picMkLst>
        </pc:picChg>
        <pc:inkChg chg="add">
          <ac:chgData name="정근채" userId="bf3f9740-ba12-4a95-bdcd-7a89d0b0b3a3" providerId="ADAL" clId="{B5926FFA-D3CD-45B0-A78C-FE8A7A9AC94D}" dt="2021-07-08T06:38:11.873" v="10"/>
          <ac:inkMkLst>
            <pc:docMk/>
            <pc:sldMk cId="0" sldId="268"/>
            <ac:inkMk id="4" creationId="{F99DC39D-76C4-430D-A769-C1596B76D9F6}"/>
          </ac:inkMkLst>
        </pc:inkChg>
      </pc:sldChg>
      <pc:sldChg chg="addSp modSp">
        <pc:chgData name="정근채" userId="bf3f9740-ba12-4a95-bdcd-7a89d0b0b3a3" providerId="ADAL" clId="{B5926FFA-D3CD-45B0-A78C-FE8A7A9AC94D}" dt="2021-07-08T06:38:11.873" v="10"/>
        <pc:sldMkLst>
          <pc:docMk/>
          <pc:sldMk cId="0" sldId="269"/>
        </pc:sldMkLst>
        <pc:picChg chg="add mod">
          <ac:chgData name="정근채" userId="bf3f9740-ba12-4a95-bdcd-7a89d0b0b3a3" providerId="ADAL" clId="{B5926FFA-D3CD-45B0-A78C-FE8A7A9AC94D}" dt="2021-07-08T06:38:11.873" v="10"/>
          <ac:picMkLst>
            <pc:docMk/>
            <pc:sldMk cId="0" sldId="269"/>
            <ac:picMk id="6" creationId="{713CB4F1-C410-4DB7-9990-DDE01F8AE87E}"/>
          </ac:picMkLst>
        </pc:picChg>
        <pc:inkChg chg="add">
          <ac:chgData name="정근채" userId="bf3f9740-ba12-4a95-bdcd-7a89d0b0b3a3" providerId="ADAL" clId="{B5926FFA-D3CD-45B0-A78C-FE8A7A9AC94D}" dt="2021-07-08T06:38:11.873" v="10"/>
          <ac:inkMkLst>
            <pc:docMk/>
            <pc:sldMk cId="0" sldId="269"/>
            <ac:inkMk id="4" creationId="{5FF3F154-932E-4938-9DC8-93FB49EDCFC1}"/>
          </ac:inkMkLst>
        </pc:inkChg>
      </pc:sldChg>
      <pc:sldChg chg="addSp modSp">
        <pc:chgData name="정근채" userId="bf3f9740-ba12-4a95-bdcd-7a89d0b0b3a3" providerId="ADAL" clId="{B5926FFA-D3CD-45B0-A78C-FE8A7A9AC94D}" dt="2021-07-08T06:38:11.873" v="10"/>
        <pc:sldMkLst>
          <pc:docMk/>
          <pc:sldMk cId="0" sldId="270"/>
        </pc:sldMkLst>
        <pc:picChg chg="add mod">
          <ac:chgData name="정근채" userId="bf3f9740-ba12-4a95-bdcd-7a89d0b0b3a3" providerId="ADAL" clId="{B5926FFA-D3CD-45B0-A78C-FE8A7A9AC94D}" dt="2021-07-08T06:38:11.873" v="10"/>
          <ac:picMkLst>
            <pc:docMk/>
            <pc:sldMk cId="0" sldId="270"/>
            <ac:picMk id="6" creationId="{0DEEE29A-1911-4852-A8FA-711EF89E592A}"/>
          </ac:picMkLst>
        </pc:picChg>
        <pc:inkChg chg="add">
          <ac:chgData name="정근채" userId="bf3f9740-ba12-4a95-bdcd-7a89d0b0b3a3" providerId="ADAL" clId="{B5926FFA-D3CD-45B0-A78C-FE8A7A9AC94D}" dt="2021-07-08T06:38:11.873" v="10"/>
          <ac:inkMkLst>
            <pc:docMk/>
            <pc:sldMk cId="0" sldId="270"/>
            <ac:inkMk id="4" creationId="{06553050-6BF6-45E1-B112-98BCEDD6614F}"/>
          </ac:inkMkLst>
        </pc:inkChg>
      </pc:sldChg>
      <pc:sldChg chg="addSp modSp">
        <pc:chgData name="정근채" userId="bf3f9740-ba12-4a95-bdcd-7a89d0b0b3a3" providerId="ADAL" clId="{B5926FFA-D3CD-45B0-A78C-FE8A7A9AC94D}" dt="2021-07-08T06:38:11.873" v="10"/>
        <pc:sldMkLst>
          <pc:docMk/>
          <pc:sldMk cId="0" sldId="271"/>
        </pc:sldMkLst>
        <pc:picChg chg="add mod">
          <ac:chgData name="정근채" userId="bf3f9740-ba12-4a95-bdcd-7a89d0b0b3a3" providerId="ADAL" clId="{B5926FFA-D3CD-45B0-A78C-FE8A7A9AC94D}" dt="2021-07-08T06:38:11.873" v="10"/>
          <ac:picMkLst>
            <pc:docMk/>
            <pc:sldMk cId="0" sldId="271"/>
            <ac:picMk id="6" creationId="{45BCEF68-631F-4A06-9E60-91E3C208614E}"/>
          </ac:picMkLst>
        </pc:picChg>
        <pc:inkChg chg="add">
          <ac:chgData name="정근채" userId="bf3f9740-ba12-4a95-bdcd-7a89d0b0b3a3" providerId="ADAL" clId="{B5926FFA-D3CD-45B0-A78C-FE8A7A9AC94D}" dt="2021-07-08T06:38:11.873" v="10"/>
          <ac:inkMkLst>
            <pc:docMk/>
            <pc:sldMk cId="0" sldId="271"/>
            <ac:inkMk id="4" creationId="{BA3F929D-6CD6-4945-861C-B5F8D7D1B1F7}"/>
          </ac:inkMkLst>
        </pc:inkChg>
      </pc:sldChg>
      <pc:sldChg chg="addSp modSp">
        <pc:chgData name="정근채" userId="bf3f9740-ba12-4a95-bdcd-7a89d0b0b3a3" providerId="ADAL" clId="{B5926FFA-D3CD-45B0-A78C-FE8A7A9AC94D}" dt="2021-07-08T06:38:11.873" v="10"/>
        <pc:sldMkLst>
          <pc:docMk/>
          <pc:sldMk cId="0" sldId="273"/>
        </pc:sldMkLst>
        <pc:picChg chg="add mod">
          <ac:chgData name="정근채" userId="bf3f9740-ba12-4a95-bdcd-7a89d0b0b3a3" providerId="ADAL" clId="{B5926FFA-D3CD-45B0-A78C-FE8A7A9AC94D}" dt="2021-07-08T06:38:11.873" v="10"/>
          <ac:picMkLst>
            <pc:docMk/>
            <pc:sldMk cId="0" sldId="273"/>
            <ac:picMk id="6" creationId="{C3E6212C-3812-46CE-9BB8-1FCE820DF38B}"/>
          </ac:picMkLst>
        </pc:picChg>
        <pc:inkChg chg="add">
          <ac:chgData name="정근채" userId="bf3f9740-ba12-4a95-bdcd-7a89d0b0b3a3" providerId="ADAL" clId="{B5926FFA-D3CD-45B0-A78C-FE8A7A9AC94D}" dt="2021-07-08T06:38:11.873" v="10"/>
          <ac:inkMkLst>
            <pc:docMk/>
            <pc:sldMk cId="0" sldId="273"/>
            <ac:inkMk id="4" creationId="{93FEDCED-D581-415B-9074-E4D97F8A59DA}"/>
          </ac:inkMkLst>
        </pc:inkChg>
      </pc:sldChg>
      <pc:sldChg chg="addSp modSp">
        <pc:chgData name="정근채" userId="bf3f9740-ba12-4a95-bdcd-7a89d0b0b3a3" providerId="ADAL" clId="{B5926FFA-D3CD-45B0-A78C-FE8A7A9AC94D}" dt="2021-07-08T06:38:11.873" v="10"/>
        <pc:sldMkLst>
          <pc:docMk/>
          <pc:sldMk cId="0" sldId="277"/>
        </pc:sldMkLst>
        <pc:picChg chg="add mod">
          <ac:chgData name="정근채" userId="bf3f9740-ba12-4a95-bdcd-7a89d0b0b3a3" providerId="ADAL" clId="{B5926FFA-D3CD-45B0-A78C-FE8A7A9AC94D}" dt="2021-07-08T06:38:11.873" v="10"/>
          <ac:picMkLst>
            <pc:docMk/>
            <pc:sldMk cId="0" sldId="277"/>
            <ac:picMk id="6" creationId="{A46F5320-5231-4135-BCB6-3AA558439ED8}"/>
          </ac:picMkLst>
        </pc:picChg>
        <pc:inkChg chg="add">
          <ac:chgData name="정근채" userId="bf3f9740-ba12-4a95-bdcd-7a89d0b0b3a3" providerId="ADAL" clId="{B5926FFA-D3CD-45B0-A78C-FE8A7A9AC94D}" dt="2021-07-08T06:38:11.873" v="10"/>
          <ac:inkMkLst>
            <pc:docMk/>
            <pc:sldMk cId="0" sldId="277"/>
            <ac:inkMk id="4" creationId="{E674DAFC-2B17-487A-8074-3F4FF26DEECD}"/>
          </ac:inkMkLst>
        </pc:inkChg>
      </pc:sldChg>
      <pc:sldChg chg="addSp modSp">
        <pc:chgData name="정근채" userId="bf3f9740-ba12-4a95-bdcd-7a89d0b0b3a3" providerId="ADAL" clId="{B5926FFA-D3CD-45B0-A78C-FE8A7A9AC94D}" dt="2021-07-08T06:09:55.017" v="3"/>
        <pc:sldMkLst>
          <pc:docMk/>
          <pc:sldMk cId="0" sldId="319"/>
        </pc:sldMkLst>
        <pc:picChg chg="add mod">
          <ac:chgData name="정근채" userId="bf3f9740-ba12-4a95-bdcd-7a89d0b0b3a3" providerId="ADAL" clId="{B5926FFA-D3CD-45B0-A78C-FE8A7A9AC94D}" dt="2021-07-08T06:09:55.017" v="3"/>
          <ac:picMkLst>
            <pc:docMk/>
            <pc:sldMk cId="0" sldId="319"/>
            <ac:picMk id="6" creationId="{386634E0-E447-487F-8D9E-3F47DA6B84CC}"/>
          </ac:picMkLst>
        </pc:picChg>
        <pc:inkChg chg="add">
          <ac:chgData name="정근채" userId="bf3f9740-ba12-4a95-bdcd-7a89d0b0b3a3" providerId="ADAL" clId="{B5926FFA-D3CD-45B0-A78C-FE8A7A9AC94D}" dt="2021-07-08T06:09:55.017" v="3"/>
          <ac:inkMkLst>
            <pc:docMk/>
            <pc:sldMk cId="0" sldId="319"/>
            <ac:inkMk id="2" creationId="{C5C06650-EC99-4D16-B20E-F7A247D6B6A5}"/>
          </ac:inkMkLst>
        </pc:inkChg>
      </pc:sldChg>
      <pc:sldChg chg="addSp modSp">
        <pc:chgData name="정근채" userId="bf3f9740-ba12-4a95-bdcd-7a89d0b0b3a3" providerId="ADAL" clId="{B5926FFA-D3CD-45B0-A78C-FE8A7A9AC94D}" dt="2021-07-08T06:07:13.825" v="2"/>
        <pc:sldMkLst>
          <pc:docMk/>
          <pc:sldMk cId="649457053" sldId="321"/>
        </pc:sldMkLst>
        <pc:picChg chg="add mod">
          <ac:chgData name="정근채" userId="bf3f9740-ba12-4a95-bdcd-7a89d0b0b3a3" providerId="ADAL" clId="{B5926FFA-D3CD-45B0-A78C-FE8A7A9AC94D}" dt="2021-07-08T06:07:13.825" v="2"/>
          <ac:picMkLst>
            <pc:docMk/>
            <pc:sldMk cId="649457053" sldId="321"/>
            <ac:picMk id="5" creationId="{691C9F38-5EAC-413A-85FE-15297706B1A0}"/>
          </ac:picMkLst>
        </pc:picChg>
        <pc:inkChg chg="add">
          <ac:chgData name="정근채" userId="bf3f9740-ba12-4a95-bdcd-7a89d0b0b3a3" providerId="ADAL" clId="{B5926FFA-D3CD-45B0-A78C-FE8A7A9AC94D}" dt="2021-07-08T06:07:13.825" v="2"/>
          <ac:inkMkLst>
            <pc:docMk/>
            <pc:sldMk cId="649457053" sldId="321"/>
            <ac:inkMk id="4" creationId="{9A563E45-9131-46B9-B04C-9FCEFCE3CE03}"/>
          </ac:inkMkLst>
        </pc:inkChg>
      </pc:sldChg>
      <pc:sldChg chg="addSp modSp">
        <pc:chgData name="정근채" userId="bf3f9740-ba12-4a95-bdcd-7a89d0b0b3a3" providerId="ADAL" clId="{B5926FFA-D3CD-45B0-A78C-FE8A7A9AC94D}" dt="2021-07-08T06:38:11.873" v="10"/>
        <pc:sldMkLst>
          <pc:docMk/>
          <pc:sldMk cId="2588712748" sldId="324"/>
        </pc:sldMkLst>
        <pc:picChg chg="add mod">
          <ac:chgData name="정근채" userId="bf3f9740-ba12-4a95-bdcd-7a89d0b0b3a3" providerId="ADAL" clId="{B5926FFA-D3CD-45B0-A78C-FE8A7A9AC94D}" dt="2021-07-08T06:38:11.873" v="10"/>
          <ac:picMkLst>
            <pc:docMk/>
            <pc:sldMk cId="2588712748" sldId="324"/>
            <ac:picMk id="6" creationId="{5BD83260-7A9F-4119-A965-DC63C476A27F}"/>
          </ac:picMkLst>
        </pc:picChg>
        <pc:inkChg chg="add">
          <ac:chgData name="정근채" userId="bf3f9740-ba12-4a95-bdcd-7a89d0b0b3a3" providerId="ADAL" clId="{B5926FFA-D3CD-45B0-A78C-FE8A7A9AC94D}" dt="2021-07-08T06:38:11.873" v="10"/>
          <ac:inkMkLst>
            <pc:docMk/>
            <pc:sldMk cId="2588712748" sldId="324"/>
            <ac:inkMk id="4" creationId="{4599C1B9-FB7F-4019-AFA1-D2BFDFE23ADB}"/>
          </ac:inkMkLst>
        </pc:inkChg>
      </pc:sldChg>
      <pc:sldChg chg="addSp modSp">
        <pc:chgData name="정근채" userId="bf3f9740-ba12-4a95-bdcd-7a89d0b0b3a3" providerId="ADAL" clId="{B5926FFA-D3CD-45B0-A78C-FE8A7A9AC94D}" dt="2021-07-08T06:38:11.873" v="10"/>
        <pc:sldMkLst>
          <pc:docMk/>
          <pc:sldMk cId="1345982870" sldId="325"/>
        </pc:sldMkLst>
        <pc:picChg chg="add mod">
          <ac:chgData name="정근채" userId="bf3f9740-ba12-4a95-bdcd-7a89d0b0b3a3" providerId="ADAL" clId="{B5926FFA-D3CD-45B0-A78C-FE8A7A9AC94D}" dt="2021-07-08T06:38:11.873" v="10"/>
          <ac:picMkLst>
            <pc:docMk/>
            <pc:sldMk cId="1345982870" sldId="325"/>
            <ac:picMk id="6" creationId="{745AD3F5-389F-4FE9-B714-DE3F411C63EA}"/>
          </ac:picMkLst>
        </pc:picChg>
        <pc:inkChg chg="add">
          <ac:chgData name="정근채" userId="bf3f9740-ba12-4a95-bdcd-7a89d0b0b3a3" providerId="ADAL" clId="{B5926FFA-D3CD-45B0-A78C-FE8A7A9AC94D}" dt="2021-07-08T06:38:11.873" v="10"/>
          <ac:inkMkLst>
            <pc:docMk/>
            <pc:sldMk cId="1345982870" sldId="325"/>
            <ac:inkMk id="4" creationId="{1A2B750F-383E-4792-A551-E49FEC47C03D}"/>
          </ac:inkMkLst>
        </pc:inkChg>
      </pc:sldChg>
      <pc:sldChg chg="addSp modSp">
        <pc:chgData name="정근채" userId="bf3f9740-ba12-4a95-bdcd-7a89d0b0b3a3" providerId="ADAL" clId="{B5926FFA-D3CD-45B0-A78C-FE8A7A9AC94D}" dt="2021-07-08T06:38:11.873" v="10"/>
        <pc:sldMkLst>
          <pc:docMk/>
          <pc:sldMk cId="0" sldId="326"/>
        </pc:sldMkLst>
        <pc:picChg chg="add mod">
          <ac:chgData name="정근채" userId="bf3f9740-ba12-4a95-bdcd-7a89d0b0b3a3" providerId="ADAL" clId="{B5926FFA-D3CD-45B0-A78C-FE8A7A9AC94D}" dt="2021-07-08T06:38:11.873" v="10"/>
          <ac:picMkLst>
            <pc:docMk/>
            <pc:sldMk cId="0" sldId="326"/>
            <ac:picMk id="5" creationId="{73AA997A-5891-4341-8087-DDC6C2ADEE39}"/>
          </ac:picMkLst>
        </pc:picChg>
        <pc:inkChg chg="add">
          <ac:chgData name="정근채" userId="bf3f9740-ba12-4a95-bdcd-7a89d0b0b3a3" providerId="ADAL" clId="{B5926FFA-D3CD-45B0-A78C-FE8A7A9AC94D}" dt="2021-07-08T06:38:11.873" v="10"/>
          <ac:inkMkLst>
            <pc:docMk/>
            <pc:sldMk cId="0" sldId="326"/>
            <ac:inkMk id="3" creationId="{B9B553EC-ED6A-48EC-9143-D25766575DBD}"/>
          </ac:inkMkLst>
        </pc:inkChg>
      </pc:sldChg>
    </pc:docChg>
  </pc:docChgLst>
  <pc:docChgLst>
    <pc:chgData name="정근채" userId="bf3f9740-ba12-4a95-bdcd-7a89d0b0b3a3" providerId="ADAL" clId="{6EDCCE4C-E78B-4E1B-B3B7-CE46379DCF20}"/>
    <pc:docChg chg="undo custSel addSld delSld modSld">
      <pc:chgData name="정근채" userId="bf3f9740-ba12-4a95-bdcd-7a89d0b0b3a3" providerId="ADAL" clId="{6EDCCE4C-E78B-4E1B-B3B7-CE46379DCF20}" dt="2021-07-15T01:24:30.780" v="1279"/>
      <pc:docMkLst>
        <pc:docMk/>
      </pc:docMkLst>
      <pc:sldChg chg="addSp delSp modSp add del mod">
        <pc:chgData name="정근채" userId="bf3f9740-ba12-4a95-bdcd-7a89d0b0b3a3" providerId="ADAL" clId="{6EDCCE4C-E78B-4E1B-B3B7-CE46379DCF20}" dt="2021-07-15T01:24:30.780" v="1279"/>
        <pc:sldMkLst>
          <pc:docMk/>
          <pc:sldMk cId="0" sldId="256"/>
        </pc:sldMkLst>
        <pc:spChg chg="add del mod">
          <ac:chgData name="정근채" userId="bf3f9740-ba12-4a95-bdcd-7a89d0b0b3a3" providerId="ADAL" clId="{6EDCCE4C-E78B-4E1B-B3B7-CE46379DCF20}" dt="2021-07-08T01:06:57.406" v="3" actId="478"/>
          <ac:spMkLst>
            <pc:docMk/>
            <pc:sldMk cId="0" sldId="256"/>
            <ac:spMk id="4" creationId="{6FD64558-E028-4E12-B9A4-AAB04150922C}"/>
          </ac:spMkLst>
        </pc:spChg>
        <pc:spChg chg="del">
          <ac:chgData name="정근채" userId="bf3f9740-ba12-4a95-bdcd-7a89d0b0b3a3" providerId="ADAL" clId="{6EDCCE4C-E78B-4E1B-B3B7-CE46379DCF20}" dt="2021-07-08T02:28:08.940" v="157" actId="478"/>
          <ac:spMkLst>
            <pc:docMk/>
            <pc:sldMk cId="0" sldId="256"/>
            <ac:spMk id="5126" creationId="{61795499-CD49-47E9-A8EC-1F257DD6FF75}"/>
          </ac:spMkLst>
        </pc:spChg>
        <pc:spChg chg="del">
          <ac:chgData name="정근채" userId="bf3f9740-ba12-4a95-bdcd-7a89d0b0b3a3" providerId="ADAL" clId="{6EDCCE4C-E78B-4E1B-B3B7-CE46379DCF20}" dt="2021-07-08T01:06:53.981" v="2" actId="478"/>
          <ac:spMkLst>
            <pc:docMk/>
            <pc:sldMk cId="0" sldId="256"/>
            <ac:spMk id="5127" creationId="{B3F6C462-FD8D-4D90-BEB9-AF4CBAAEDEC3}"/>
          </ac:spMkLst>
        </pc:spChg>
        <pc:spChg chg="del">
          <ac:chgData name="정근채" userId="bf3f9740-ba12-4a95-bdcd-7a89d0b0b3a3" providerId="ADAL" clId="{6EDCCE4C-E78B-4E1B-B3B7-CE46379DCF20}" dt="2021-07-08T01:06:53.981" v="2" actId="478"/>
          <ac:spMkLst>
            <pc:docMk/>
            <pc:sldMk cId="0" sldId="256"/>
            <ac:spMk id="5128" creationId="{B293D900-1391-4172-B469-F477CA882A6D}"/>
          </ac:spMkLst>
        </pc:spChg>
        <pc:spChg chg="del">
          <ac:chgData name="정근채" userId="bf3f9740-ba12-4a95-bdcd-7a89d0b0b3a3" providerId="ADAL" clId="{6EDCCE4C-E78B-4E1B-B3B7-CE46379DCF20}" dt="2021-07-08T01:06:53.981" v="2" actId="478"/>
          <ac:spMkLst>
            <pc:docMk/>
            <pc:sldMk cId="0" sldId="256"/>
            <ac:spMk id="5129" creationId="{4923FAFB-BA72-4FF5-BDEB-C035676FC653}"/>
          </ac:spMkLst>
        </pc:spChg>
        <pc:graphicFrameChg chg="add del mod">
          <ac:chgData name="정근채" userId="bf3f9740-ba12-4a95-bdcd-7a89d0b0b3a3" providerId="ADAL" clId="{6EDCCE4C-E78B-4E1B-B3B7-CE46379DCF20}" dt="2021-07-08T01:07:42.113" v="8"/>
          <ac:graphicFrameMkLst>
            <pc:docMk/>
            <pc:sldMk cId="0" sldId="256"/>
            <ac:graphicFrameMk id="5" creationId="{8D1D9995-E49A-48AB-B8AA-21D401D721DD}"/>
          </ac:graphicFrameMkLst>
        </pc:graphicFrameChg>
        <pc:graphicFrameChg chg="add mod modGraphic">
          <ac:chgData name="정근채" userId="bf3f9740-ba12-4a95-bdcd-7a89d0b0b3a3" providerId="ADAL" clId="{6EDCCE4C-E78B-4E1B-B3B7-CE46379DCF20}" dt="2021-07-15T01:24:30.780" v="1279"/>
          <ac:graphicFrameMkLst>
            <pc:docMk/>
            <pc:sldMk cId="0" sldId="256"/>
            <ac:graphicFrameMk id="7" creationId="{7115DAA1-6DC4-4989-9553-832C91C2B330}"/>
          </ac:graphicFrameMkLst>
        </pc:graphicFrameChg>
        <pc:picChg chg="mod">
          <ac:chgData name="정근채" userId="bf3f9740-ba12-4a95-bdcd-7a89d0b0b3a3" providerId="ADAL" clId="{6EDCCE4C-E78B-4E1B-B3B7-CE46379DCF20}" dt="2021-07-08T01:10:59.116" v="69" actId="1076"/>
          <ac:picMkLst>
            <pc:docMk/>
            <pc:sldMk cId="0" sldId="256"/>
            <ac:picMk id="1026" creationId="{B0AD7E89-A12A-4E21-BD29-F85012815BB0}"/>
          </ac:picMkLst>
        </pc:picChg>
      </pc:sldChg>
      <pc:sldChg chg="modSp mod">
        <pc:chgData name="정근채" userId="bf3f9740-ba12-4a95-bdcd-7a89d0b0b3a3" providerId="ADAL" clId="{6EDCCE4C-E78B-4E1B-B3B7-CE46379DCF20}" dt="2021-07-08T02:35:12.389" v="368" actId="1036"/>
        <pc:sldMkLst>
          <pc:docMk/>
          <pc:sldMk cId="0" sldId="258"/>
        </pc:sldMkLst>
        <pc:spChg chg="mod">
          <ac:chgData name="정근채" userId="bf3f9740-ba12-4a95-bdcd-7a89d0b0b3a3" providerId="ADAL" clId="{6EDCCE4C-E78B-4E1B-B3B7-CE46379DCF20}" dt="2021-07-08T02:24:04.655" v="124" actId="6549"/>
          <ac:spMkLst>
            <pc:docMk/>
            <pc:sldMk cId="0" sldId="258"/>
            <ac:spMk id="9221" creationId="{779F1FA0-BE65-4734-A4FF-5275BE321F9C}"/>
          </ac:spMkLst>
        </pc:spChg>
        <pc:spChg chg="mod">
          <ac:chgData name="정근채" userId="bf3f9740-ba12-4a95-bdcd-7a89d0b0b3a3" providerId="ADAL" clId="{6EDCCE4C-E78B-4E1B-B3B7-CE46379DCF20}" dt="2021-07-08T02:30:23.733" v="365" actId="20577"/>
          <ac:spMkLst>
            <pc:docMk/>
            <pc:sldMk cId="0" sldId="258"/>
            <ac:spMk id="9224" creationId="{B63E4BDD-543C-4DB7-9C5E-6A5D4C214295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25" creationId="{13F5FF5C-555D-4115-9E5C-2F5A8F6DCD9A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26" creationId="{34A35CCF-B109-4E48-9D62-9A2114A86850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27" creationId="{6A56E6F1-A70B-458F-AC31-09413B175068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28" creationId="{D41EA069-DFEF-490A-9D27-F6BF87EA1F1A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29" creationId="{2D19F24E-DFDB-4A25-A14C-456FA4CA2160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30" creationId="{BD86623B-94C4-4CA5-AAC5-DA5FEE1AED1D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31" creationId="{7D667E3D-C726-4785-9D2B-B3BAE1A4F8E9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32" creationId="{0886F9D1-8855-4FB6-8664-880D3D243424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33" creationId="{317FD369-2FC3-4148-BB78-F5D13D8B7232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34" creationId="{681D05B6-5743-4564-AF07-4DD2CD6BED72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35" creationId="{80BCC604-DED1-469C-8AC4-3D3BE3A9558C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36" creationId="{F2A050C3-9064-4A8E-92D4-528DF7A8B8E6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37" creationId="{B607DA06-F867-45B2-80C9-F8B5A6F43FA0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38" creationId="{EEC5B5F3-2825-4B34-8DE4-CB20A21BEE63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39" creationId="{65BAC417-7C4D-4FF6-8AFF-7B19647FE320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40" creationId="{5A4E680C-B1CA-460C-BFE3-99A350D0FADD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41" creationId="{88B0DAE3-9D5E-4197-ADD1-0432BA25BF6B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42" creationId="{47A56DC8-10D6-425E-8FE0-0CB5CB0C87C4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43" creationId="{5C4FBC7A-CFA6-4E74-B672-ADE5EE494731}"/>
          </ac:spMkLst>
        </pc:spChg>
        <pc:spChg chg="mod">
          <ac:chgData name="정근채" userId="bf3f9740-ba12-4a95-bdcd-7a89d0b0b3a3" providerId="ADAL" clId="{6EDCCE4C-E78B-4E1B-B3B7-CE46379DCF20}" dt="2021-07-08T02:35:12.389" v="368" actId="1036"/>
          <ac:spMkLst>
            <pc:docMk/>
            <pc:sldMk cId="0" sldId="258"/>
            <ac:spMk id="9244" creationId="{E0CECECC-8379-4BCB-923B-63D964F57442}"/>
          </ac:spMkLst>
        </pc:spChg>
        <pc:grpChg chg="mod">
          <ac:chgData name="정근채" userId="bf3f9740-ba12-4a95-bdcd-7a89d0b0b3a3" providerId="ADAL" clId="{6EDCCE4C-E78B-4E1B-B3B7-CE46379DCF20}" dt="2021-07-08T02:35:12.389" v="368" actId="1036"/>
          <ac:grpSpMkLst>
            <pc:docMk/>
            <pc:sldMk cId="0" sldId="258"/>
            <ac:grpSpMk id="9223" creationId="{C15FF02A-4B67-49C4-863C-E5CAD3733D9F}"/>
          </ac:grpSpMkLst>
        </pc:grpChg>
      </pc:sldChg>
      <pc:sldChg chg="modSp mod">
        <pc:chgData name="정근채" userId="bf3f9740-ba12-4a95-bdcd-7a89d0b0b3a3" providerId="ADAL" clId="{6EDCCE4C-E78B-4E1B-B3B7-CE46379DCF20}" dt="2021-07-08T02:39:24.695" v="437" actId="207"/>
        <pc:sldMkLst>
          <pc:docMk/>
          <pc:sldMk cId="0" sldId="259"/>
        </pc:sldMkLst>
        <pc:spChg chg="mod">
          <ac:chgData name="정근채" userId="bf3f9740-ba12-4a95-bdcd-7a89d0b0b3a3" providerId="ADAL" clId="{6EDCCE4C-E78B-4E1B-B3B7-CE46379DCF20}" dt="2021-07-08T02:28:37.990" v="174"/>
          <ac:spMkLst>
            <pc:docMk/>
            <pc:sldMk cId="0" sldId="259"/>
            <ac:spMk id="11269" creationId="{8D05D184-F7EE-419B-8FEC-B4D119B33DF6}"/>
          </ac:spMkLst>
        </pc:spChg>
        <pc:spChg chg="mod">
          <ac:chgData name="정근채" userId="bf3f9740-ba12-4a95-bdcd-7a89d0b0b3a3" providerId="ADAL" clId="{6EDCCE4C-E78B-4E1B-B3B7-CE46379DCF20}" dt="2021-07-08T02:39:24.695" v="437" actId="207"/>
          <ac:spMkLst>
            <pc:docMk/>
            <pc:sldMk cId="0" sldId="259"/>
            <ac:spMk id="11270" creationId="{5FEA6126-9063-4140-9D16-6846957F274E}"/>
          </ac:spMkLst>
        </pc:spChg>
        <pc:spChg chg="mod">
          <ac:chgData name="정근채" userId="bf3f9740-ba12-4a95-bdcd-7a89d0b0b3a3" providerId="ADAL" clId="{6EDCCE4C-E78B-4E1B-B3B7-CE46379DCF20}" dt="2021-07-08T02:36:41.371" v="399" actId="1035"/>
          <ac:spMkLst>
            <pc:docMk/>
            <pc:sldMk cId="0" sldId="259"/>
            <ac:spMk id="11272" creationId="{206DE2B8-9FE4-4BAF-A36C-ADB84CE8FE7C}"/>
          </ac:spMkLst>
        </pc:spChg>
        <pc:spChg chg="mod">
          <ac:chgData name="정근채" userId="bf3f9740-ba12-4a95-bdcd-7a89d0b0b3a3" providerId="ADAL" clId="{6EDCCE4C-E78B-4E1B-B3B7-CE46379DCF20}" dt="2021-07-08T02:36:41.371" v="399" actId="1035"/>
          <ac:spMkLst>
            <pc:docMk/>
            <pc:sldMk cId="0" sldId="259"/>
            <ac:spMk id="11273" creationId="{4691DB1C-4B68-43E9-9FA5-4BCE1EF35DFD}"/>
          </ac:spMkLst>
        </pc:spChg>
        <pc:spChg chg="mod">
          <ac:chgData name="정근채" userId="bf3f9740-ba12-4a95-bdcd-7a89d0b0b3a3" providerId="ADAL" clId="{6EDCCE4C-E78B-4E1B-B3B7-CE46379DCF20}" dt="2021-07-08T02:36:41.371" v="399" actId="1035"/>
          <ac:spMkLst>
            <pc:docMk/>
            <pc:sldMk cId="0" sldId="259"/>
            <ac:spMk id="11274" creationId="{BCF41B64-EA3E-4B2D-BBFA-ACAC2B50EE21}"/>
          </ac:spMkLst>
        </pc:spChg>
        <pc:spChg chg="mod">
          <ac:chgData name="정근채" userId="bf3f9740-ba12-4a95-bdcd-7a89d0b0b3a3" providerId="ADAL" clId="{6EDCCE4C-E78B-4E1B-B3B7-CE46379DCF20}" dt="2021-07-08T02:36:41.371" v="399" actId="1035"/>
          <ac:spMkLst>
            <pc:docMk/>
            <pc:sldMk cId="0" sldId="259"/>
            <ac:spMk id="11275" creationId="{48C5995E-C42E-4A72-A13F-A5CAC971D38D}"/>
          </ac:spMkLst>
        </pc:spChg>
        <pc:grpChg chg="mod">
          <ac:chgData name="정근채" userId="bf3f9740-ba12-4a95-bdcd-7a89d0b0b3a3" providerId="ADAL" clId="{6EDCCE4C-E78B-4E1B-B3B7-CE46379DCF20}" dt="2021-07-08T02:36:41.371" v="399" actId="1035"/>
          <ac:grpSpMkLst>
            <pc:docMk/>
            <pc:sldMk cId="0" sldId="259"/>
            <ac:grpSpMk id="11271" creationId="{6BF5F62B-D84A-4092-94E6-D1CB9752E86F}"/>
          </ac:grpSpMkLst>
        </pc:grpChg>
      </pc:sldChg>
      <pc:sldChg chg="modSp mod">
        <pc:chgData name="정근채" userId="bf3f9740-ba12-4a95-bdcd-7a89d0b0b3a3" providerId="ADAL" clId="{6EDCCE4C-E78B-4E1B-B3B7-CE46379DCF20}" dt="2021-07-08T05:00:38.989" v="454" actId="1076"/>
        <pc:sldMkLst>
          <pc:docMk/>
          <pc:sldMk cId="0" sldId="260"/>
        </pc:sldMkLst>
        <pc:spChg chg="mod">
          <ac:chgData name="정근채" userId="bf3f9740-ba12-4a95-bdcd-7a89d0b0b3a3" providerId="ADAL" clId="{6EDCCE4C-E78B-4E1B-B3B7-CE46379DCF20}" dt="2021-07-08T02:39:33.631" v="440" actId="20577"/>
          <ac:spMkLst>
            <pc:docMk/>
            <pc:sldMk cId="0" sldId="260"/>
            <ac:spMk id="13317" creationId="{FF40875E-739E-4F90-BE85-04942BDEA74F}"/>
          </ac:spMkLst>
        </pc:spChg>
        <pc:spChg chg="mod">
          <ac:chgData name="정근채" userId="bf3f9740-ba12-4a95-bdcd-7a89d0b0b3a3" providerId="ADAL" clId="{6EDCCE4C-E78B-4E1B-B3B7-CE46379DCF20}" dt="2021-07-08T05:00:25.561" v="452" actId="6549"/>
          <ac:spMkLst>
            <pc:docMk/>
            <pc:sldMk cId="0" sldId="260"/>
            <ac:spMk id="13318" creationId="{A9860045-7E44-4312-99CB-BD79EA6FC099}"/>
          </ac:spMkLst>
        </pc:spChg>
        <pc:spChg chg="mod">
          <ac:chgData name="정근채" userId="bf3f9740-ba12-4a95-bdcd-7a89d0b0b3a3" providerId="ADAL" clId="{6EDCCE4C-E78B-4E1B-B3B7-CE46379DCF20}" dt="2021-07-08T05:00:32.093" v="453" actId="1076"/>
          <ac:spMkLst>
            <pc:docMk/>
            <pc:sldMk cId="0" sldId="260"/>
            <ac:spMk id="13319" creationId="{9C7FF051-890A-43DC-A2D5-9641DC25EE3D}"/>
          </ac:spMkLst>
        </pc:spChg>
        <pc:graphicFrameChg chg="mod">
          <ac:chgData name="정근채" userId="bf3f9740-ba12-4a95-bdcd-7a89d0b0b3a3" providerId="ADAL" clId="{6EDCCE4C-E78B-4E1B-B3B7-CE46379DCF20}" dt="2021-07-08T05:00:32.093" v="453" actId="1076"/>
          <ac:graphicFrameMkLst>
            <pc:docMk/>
            <pc:sldMk cId="0" sldId="260"/>
            <ac:graphicFrameMk id="13320" creationId="{B7EC3836-4EC4-411D-B333-1BF091C50279}"/>
          </ac:graphicFrameMkLst>
        </pc:graphicFrameChg>
        <pc:graphicFrameChg chg="mod">
          <ac:chgData name="정근채" userId="bf3f9740-ba12-4a95-bdcd-7a89d0b0b3a3" providerId="ADAL" clId="{6EDCCE4C-E78B-4E1B-B3B7-CE46379DCF20}" dt="2021-07-08T05:00:38.989" v="454" actId="1076"/>
          <ac:graphicFrameMkLst>
            <pc:docMk/>
            <pc:sldMk cId="0" sldId="260"/>
            <ac:graphicFrameMk id="13321" creationId="{FE380012-68F5-4040-B68C-0DC3CF31E675}"/>
          </ac:graphicFrameMkLst>
        </pc:graphicFrameChg>
      </pc:sldChg>
      <pc:sldChg chg="addSp delSp modSp mod">
        <pc:chgData name="정근채" userId="bf3f9740-ba12-4a95-bdcd-7a89d0b0b3a3" providerId="ADAL" clId="{6EDCCE4C-E78B-4E1B-B3B7-CE46379DCF20}" dt="2021-07-08T05:05:03.979" v="492" actId="1076"/>
        <pc:sldMkLst>
          <pc:docMk/>
          <pc:sldMk cId="0" sldId="261"/>
        </pc:sldMkLst>
        <pc:spChg chg="add mod">
          <ac:chgData name="정근채" userId="bf3f9740-ba12-4a95-bdcd-7a89d0b0b3a3" providerId="ADAL" clId="{6EDCCE4C-E78B-4E1B-B3B7-CE46379DCF20}" dt="2021-07-08T05:05:03.979" v="492" actId="1076"/>
          <ac:spMkLst>
            <pc:docMk/>
            <pc:sldMk cId="0" sldId="261"/>
            <ac:spMk id="4" creationId="{B64F6712-2F8C-492D-AE18-E7C47D126896}"/>
          </ac:spMkLst>
        </pc:spChg>
        <pc:spChg chg="add mod">
          <ac:chgData name="정근채" userId="bf3f9740-ba12-4a95-bdcd-7a89d0b0b3a3" providerId="ADAL" clId="{6EDCCE4C-E78B-4E1B-B3B7-CE46379DCF20}" dt="2021-07-08T05:04:59.765" v="491" actId="1076"/>
          <ac:spMkLst>
            <pc:docMk/>
            <pc:sldMk cId="0" sldId="261"/>
            <ac:spMk id="14" creationId="{0C6D03C2-90C3-40D1-8E21-B41F9F667C6A}"/>
          </ac:spMkLst>
        </pc:spChg>
        <pc:spChg chg="mod">
          <ac:chgData name="정근채" userId="bf3f9740-ba12-4a95-bdcd-7a89d0b0b3a3" providerId="ADAL" clId="{6EDCCE4C-E78B-4E1B-B3B7-CE46379DCF20}" dt="2021-07-08T05:00:58.189" v="459" actId="6549"/>
          <ac:spMkLst>
            <pc:docMk/>
            <pc:sldMk cId="0" sldId="261"/>
            <ac:spMk id="15365" creationId="{3D4160C8-46A5-4DC3-9DD0-E0E871773152}"/>
          </ac:spMkLst>
        </pc:spChg>
        <pc:spChg chg="mod">
          <ac:chgData name="정근채" userId="bf3f9740-ba12-4a95-bdcd-7a89d0b0b3a3" providerId="ADAL" clId="{6EDCCE4C-E78B-4E1B-B3B7-CE46379DCF20}" dt="2021-07-08T05:00:42.538" v="455" actId="20577"/>
          <ac:spMkLst>
            <pc:docMk/>
            <pc:sldMk cId="0" sldId="261"/>
            <ac:spMk id="15366" creationId="{7B64CEBC-3D70-4399-83E3-0734F6DD3F35}"/>
          </ac:spMkLst>
        </pc:spChg>
        <pc:spChg chg="mod">
          <ac:chgData name="정근채" userId="bf3f9740-ba12-4a95-bdcd-7a89d0b0b3a3" providerId="ADAL" clId="{6EDCCE4C-E78B-4E1B-B3B7-CE46379DCF20}" dt="2021-07-08T05:00:10.963" v="448" actId="1076"/>
          <ac:spMkLst>
            <pc:docMk/>
            <pc:sldMk cId="0" sldId="261"/>
            <ac:spMk id="15367" creationId="{D4DB9A7D-F524-47F9-BE31-AA8D004C71F7}"/>
          </ac:spMkLst>
        </pc:spChg>
        <pc:graphicFrameChg chg="mod">
          <ac:chgData name="정근채" userId="bf3f9740-ba12-4a95-bdcd-7a89d0b0b3a3" providerId="ADAL" clId="{6EDCCE4C-E78B-4E1B-B3B7-CE46379DCF20}" dt="2021-07-08T05:00:44.874" v="456" actId="1076"/>
          <ac:graphicFrameMkLst>
            <pc:docMk/>
            <pc:sldMk cId="0" sldId="261"/>
            <ac:graphicFrameMk id="15369" creationId="{A656B35C-081D-4860-B9F2-C3C1E682A66E}"/>
          </ac:graphicFrameMkLst>
        </pc:graphicFrameChg>
        <pc:picChg chg="add del mod">
          <ac:chgData name="정근채" userId="bf3f9740-ba12-4a95-bdcd-7a89d0b0b3a3" providerId="ADAL" clId="{6EDCCE4C-E78B-4E1B-B3B7-CE46379DCF20}" dt="2021-07-08T05:03:34.808" v="471" actId="478"/>
          <ac:picMkLst>
            <pc:docMk/>
            <pc:sldMk cId="0" sldId="261"/>
            <ac:picMk id="10" creationId="{49125EE0-36AD-4B7E-96E6-BEDC80117FB0}"/>
          </ac:picMkLst>
        </pc:picChg>
        <pc:picChg chg="add mod">
          <ac:chgData name="정근채" userId="bf3f9740-ba12-4a95-bdcd-7a89d0b0b3a3" providerId="ADAL" clId="{6EDCCE4C-E78B-4E1B-B3B7-CE46379DCF20}" dt="2021-07-08T05:03:40.943" v="473" actId="1076"/>
          <ac:picMkLst>
            <pc:docMk/>
            <pc:sldMk cId="0" sldId="261"/>
            <ac:picMk id="11" creationId="{B88C0E3B-5002-4886-92AA-9BABD7910D0B}"/>
          </ac:picMkLst>
        </pc:picChg>
        <pc:cxnChg chg="add mod">
          <ac:chgData name="정근채" userId="bf3f9740-ba12-4a95-bdcd-7a89d0b0b3a3" providerId="ADAL" clId="{6EDCCE4C-E78B-4E1B-B3B7-CE46379DCF20}" dt="2021-07-08T05:03:40.943" v="473" actId="1076"/>
          <ac:cxnSpMkLst>
            <pc:docMk/>
            <pc:sldMk cId="0" sldId="261"/>
            <ac:cxnSpMk id="12" creationId="{FA6B1482-248E-46FE-82E4-6225CA44608A}"/>
          </ac:cxnSpMkLst>
        </pc:cxnChg>
      </pc:sldChg>
      <pc:sldChg chg="addSp modSp mod">
        <pc:chgData name="정근채" userId="bf3f9740-ba12-4a95-bdcd-7a89d0b0b3a3" providerId="ADAL" clId="{6EDCCE4C-E78B-4E1B-B3B7-CE46379DCF20}" dt="2021-07-08T05:06:08.390" v="511" actId="20577"/>
        <pc:sldMkLst>
          <pc:docMk/>
          <pc:sldMk cId="0" sldId="262"/>
        </pc:sldMkLst>
        <pc:spChg chg="add mod">
          <ac:chgData name="정근채" userId="bf3f9740-ba12-4a95-bdcd-7a89d0b0b3a3" providerId="ADAL" clId="{6EDCCE4C-E78B-4E1B-B3B7-CE46379DCF20}" dt="2021-07-08T05:05:41.980" v="495" actId="1076"/>
          <ac:spMkLst>
            <pc:docMk/>
            <pc:sldMk cId="0" sldId="262"/>
            <ac:spMk id="10" creationId="{BF9B3E31-6A74-4259-B4AF-8B751E745FE2}"/>
          </ac:spMkLst>
        </pc:spChg>
        <pc:spChg chg="add mod">
          <ac:chgData name="정근채" userId="bf3f9740-ba12-4a95-bdcd-7a89d0b0b3a3" providerId="ADAL" clId="{6EDCCE4C-E78B-4E1B-B3B7-CE46379DCF20}" dt="2021-07-08T05:05:55.032" v="506" actId="114"/>
          <ac:spMkLst>
            <pc:docMk/>
            <pc:sldMk cId="0" sldId="262"/>
            <ac:spMk id="11" creationId="{B29B221A-4CF7-4A7B-A7F5-001526571E35}"/>
          </ac:spMkLst>
        </pc:spChg>
        <pc:spChg chg="mod">
          <ac:chgData name="정근채" userId="bf3f9740-ba12-4a95-bdcd-7a89d0b0b3a3" providerId="ADAL" clId="{6EDCCE4C-E78B-4E1B-B3B7-CE46379DCF20}" dt="2021-07-08T05:06:08.390" v="511" actId="20577"/>
          <ac:spMkLst>
            <pc:docMk/>
            <pc:sldMk cId="0" sldId="262"/>
            <ac:spMk id="17413" creationId="{E6C54959-AD5D-416A-A1F9-62DBF17EC5E2}"/>
          </ac:spMkLst>
        </pc:spChg>
        <pc:spChg chg="mod">
          <ac:chgData name="정근채" userId="bf3f9740-ba12-4a95-bdcd-7a89d0b0b3a3" providerId="ADAL" clId="{6EDCCE4C-E78B-4E1B-B3B7-CE46379DCF20}" dt="2021-07-08T05:02:32.186" v="466" actId="122"/>
          <ac:spMkLst>
            <pc:docMk/>
            <pc:sldMk cId="0" sldId="262"/>
            <ac:spMk id="17414" creationId="{186A1E06-99B5-454B-B799-22815C76AD12}"/>
          </ac:spMkLst>
        </pc:spChg>
        <pc:graphicFrameChg chg="mod">
          <ac:chgData name="정근채" userId="bf3f9740-ba12-4a95-bdcd-7a89d0b0b3a3" providerId="ADAL" clId="{6EDCCE4C-E78B-4E1B-B3B7-CE46379DCF20}" dt="2021-07-08T05:02:18.097" v="464" actId="1076"/>
          <ac:graphicFrameMkLst>
            <pc:docMk/>
            <pc:sldMk cId="0" sldId="262"/>
            <ac:graphicFrameMk id="17415" creationId="{4CC9D16E-16A1-480E-A23E-D542C9D8AB0E}"/>
          </ac:graphicFrameMkLst>
        </pc:graphicFrameChg>
        <pc:picChg chg="add mod">
          <ac:chgData name="정근채" userId="bf3f9740-ba12-4a95-bdcd-7a89d0b0b3a3" providerId="ADAL" clId="{6EDCCE4C-E78B-4E1B-B3B7-CE46379DCF20}" dt="2021-07-08T05:05:47.937" v="502" actId="1038"/>
          <ac:picMkLst>
            <pc:docMk/>
            <pc:sldMk cId="0" sldId="262"/>
            <ac:picMk id="8" creationId="{20594E6B-26FA-4FD7-B2C3-41E217E62CD1}"/>
          </ac:picMkLst>
        </pc:picChg>
        <pc:cxnChg chg="add mod">
          <ac:chgData name="정근채" userId="bf3f9740-ba12-4a95-bdcd-7a89d0b0b3a3" providerId="ADAL" clId="{6EDCCE4C-E78B-4E1B-B3B7-CE46379DCF20}" dt="2021-07-08T05:05:47.937" v="502" actId="1038"/>
          <ac:cxnSpMkLst>
            <pc:docMk/>
            <pc:sldMk cId="0" sldId="262"/>
            <ac:cxnSpMk id="9" creationId="{5E960B4B-3E26-4CB3-A156-6FED84AC7AB6}"/>
          </ac:cxnSpMkLst>
        </pc:cxnChg>
      </pc:sldChg>
      <pc:sldChg chg="modSp mod">
        <pc:chgData name="정근채" userId="bf3f9740-ba12-4a95-bdcd-7a89d0b0b3a3" providerId="ADAL" clId="{6EDCCE4C-E78B-4E1B-B3B7-CE46379DCF20}" dt="2021-07-08T05:11:15.311" v="703" actId="20577"/>
        <pc:sldMkLst>
          <pc:docMk/>
          <pc:sldMk cId="0" sldId="263"/>
        </pc:sldMkLst>
        <pc:spChg chg="mod">
          <ac:chgData name="정근채" userId="bf3f9740-ba12-4a95-bdcd-7a89d0b0b3a3" providerId="ADAL" clId="{6EDCCE4C-E78B-4E1B-B3B7-CE46379DCF20}" dt="2021-07-08T05:11:15.311" v="703" actId="20577"/>
          <ac:spMkLst>
            <pc:docMk/>
            <pc:sldMk cId="0" sldId="263"/>
            <ac:spMk id="20486" creationId="{D5233B93-7B30-430D-A3F0-16775AC68309}"/>
          </ac:spMkLst>
        </pc:spChg>
      </pc:sldChg>
      <pc:sldChg chg="modSp mod">
        <pc:chgData name="정근채" userId="bf3f9740-ba12-4a95-bdcd-7a89d0b0b3a3" providerId="ADAL" clId="{6EDCCE4C-E78B-4E1B-B3B7-CE46379DCF20}" dt="2021-07-08T05:13:56.006" v="770" actId="207"/>
        <pc:sldMkLst>
          <pc:docMk/>
          <pc:sldMk cId="0" sldId="264"/>
        </pc:sldMkLst>
        <pc:spChg chg="mod">
          <ac:chgData name="정근채" userId="bf3f9740-ba12-4a95-bdcd-7a89d0b0b3a3" providerId="ADAL" clId="{6EDCCE4C-E78B-4E1B-B3B7-CE46379DCF20}" dt="2021-07-08T05:13:56.006" v="770" actId="207"/>
          <ac:spMkLst>
            <pc:docMk/>
            <pc:sldMk cId="0" sldId="264"/>
            <ac:spMk id="22534" creationId="{656EB49B-B708-45A9-9724-F2781B878FD1}"/>
          </ac:spMkLst>
        </pc:spChg>
        <pc:graphicFrameChg chg="mod">
          <ac:chgData name="정근채" userId="bf3f9740-ba12-4a95-bdcd-7a89d0b0b3a3" providerId="ADAL" clId="{6EDCCE4C-E78B-4E1B-B3B7-CE46379DCF20}" dt="2021-07-08T05:13:08.741" v="764" actId="1076"/>
          <ac:graphicFrameMkLst>
            <pc:docMk/>
            <pc:sldMk cId="0" sldId="264"/>
            <ac:graphicFrameMk id="22535" creationId="{E3011C12-FC7C-4438-8E62-545FA4DE4AF8}"/>
          </ac:graphicFrameMkLst>
        </pc:graphicFrameChg>
      </pc:sldChg>
      <pc:sldChg chg="modSp mod">
        <pc:chgData name="정근채" userId="bf3f9740-ba12-4a95-bdcd-7a89d0b0b3a3" providerId="ADAL" clId="{6EDCCE4C-E78B-4E1B-B3B7-CE46379DCF20}" dt="2021-07-08T05:15:22.198" v="771" actId="6549"/>
        <pc:sldMkLst>
          <pc:docMk/>
          <pc:sldMk cId="0" sldId="266"/>
        </pc:sldMkLst>
        <pc:spChg chg="mod">
          <ac:chgData name="정근채" userId="bf3f9740-ba12-4a95-bdcd-7a89d0b0b3a3" providerId="ADAL" clId="{6EDCCE4C-E78B-4E1B-B3B7-CE46379DCF20}" dt="2021-07-08T05:15:22.198" v="771" actId="6549"/>
          <ac:spMkLst>
            <pc:docMk/>
            <pc:sldMk cId="0" sldId="266"/>
            <ac:spMk id="26630" creationId="{5EFE5821-24FA-44A5-A332-3E9BC3D897BD}"/>
          </ac:spMkLst>
        </pc:spChg>
      </pc:sldChg>
      <pc:sldChg chg="modSp mod">
        <pc:chgData name="정근채" userId="bf3f9740-ba12-4a95-bdcd-7a89d0b0b3a3" providerId="ADAL" clId="{6EDCCE4C-E78B-4E1B-B3B7-CE46379DCF20}" dt="2021-07-08T05:16:23.249" v="776" actId="6549"/>
        <pc:sldMkLst>
          <pc:docMk/>
          <pc:sldMk cId="0" sldId="268"/>
        </pc:sldMkLst>
        <pc:spChg chg="mod">
          <ac:chgData name="정근채" userId="bf3f9740-ba12-4a95-bdcd-7a89d0b0b3a3" providerId="ADAL" clId="{6EDCCE4C-E78B-4E1B-B3B7-CE46379DCF20}" dt="2021-07-08T05:16:23.249" v="776" actId="6549"/>
          <ac:spMkLst>
            <pc:docMk/>
            <pc:sldMk cId="0" sldId="268"/>
            <ac:spMk id="30726" creationId="{361718DF-FC20-4534-ACB7-A8FDE36AC5C8}"/>
          </ac:spMkLst>
        </pc:spChg>
      </pc:sldChg>
      <pc:sldChg chg="modSp mod">
        <pc:chgData name="정근채" userId="bf3f9740-ba12-4a95-bdcd-7a89d0b0b3a3" providerId="ADAL" clId="{6EDCCE4C-E78B-4E1B-B3B7-CE46379DCF20}" dt="2021-07-08T05:17:27.745" v="820" actId="20577"/>
        <pc:sldMkLst>
          <pc:docMk/>
          <pc:sldMk cId="0" sldId="270"/>
        </pc:sldMkLst>
        <pc:spChg chg="mod">
          <ac:chgData name="정근채" userId="bf3f9740-ba12-4a95-bdcd-7a89d0b0b3a3" providerId="ADAL" clId="{6EDCCE4C-E78B-4E1B-B3B7-CE46379DCF20}" dt="2021-07-08T05:17:27.745" v="820" actId="20577"/>
          <ac:spMkLst>
            <pc:docMk/>
            <pc:sldMk cId="0" sldId="270"/>
            <ac:spMk id="34822" creationId="{11C496EC-D020-4DC8-8FA9-A29749E3191B}"/>
          </ac:spMkLst>
        </pc:spChg>
      </pc:sldChg>
      <pc:sldChg chg="modSp mod">
        <pc:chgData name="정근채" userId="bf3f9740-ba12-4a95-bdcd-7a89d0b0b3a3" providerId="ADAL" clId="{6EDCCE4C-E78B-4E1B-B3B7-CE46379DCF20}" dt="2021-07-08T05:21:38.951" v="1058" actId="207"/>
        <pc:sldMkLst>
          <pc:docMk/>
          <pc:sldMk cId="0" sldId="271"/>
        </pc:sldMkLst>
        <pc:spChg chg="mod">
          <ac:chgData name="정근채" userId="bf3f9740-ba12-4a95-bdcd-7a89d0b0b3a3" providerId="ADAL" clId="{6EDCCE4C-E78B-4E1B-B3B7-CE46379DCF20}" dt="2021-07-08T05:21:38.951" v="1058" actId="207"/>
          <ac:spMkLst>
            <pc:docMk/>
            <pc:sldMk cId="0" sldId="271"/>
            <ac:spMk id="36870" creationId="{7C69CD3C-D5BA-4B6F-94E7-EF9C1351AE1B}"/>
          </ac:spMkLst>
        </pc:spChg>
      </pc:sldChg>
      <pc:sldChg chg="modSp mod">
        <pc:chgData name="정근채" userId="bf3f9740-ba12-4a95-bdcd-7a89d0b0b3a3" providerId="ADAL" clId="{6EDCCE4C-E78B-4E1B-B3B7-CE46379DCF20}" dt="2021-07-08T05:25:23.579" v="1217" actId="207"/>
        <pc:sldMkLst>
          <pc:docMk/>
          <pc:sldMk cId="0" sldId="273"/>
        </pc:sldMkLst>
        <pc:spChg chg="mod">
          <ac:chgData name="정근채" userId="bf3f9740-ba12-4a95-bdcd-7a89d0b0b3a3" providerId="ADAL" clId="{6EDCCE4C-E78B-4E1B-B3B7-CE46379DCF20}" dt="2021-07-08T05:25:23.579" v="1217" actId="207"/>
          <ac:spMkLst>
            <pc:docMk/>
            <pc:sldMk cId="0" sldId="273"/>
            <ac:spMk id="40966" creationId="{45B562D7-7ACE-4524-B643-CB74E610419E}"/>
          </ac:spMkLst>
        </pc:spChg>
      </pc:sldChg>
      <pc:sldChg chg="modSp mod">
        <pc:chgData name="정근채" userId="bf3f9740-ba12-4a95-bdcd-7a89d0b0b3a3" providerId="ADAL" clId="{6EDCCE4C-E78B-4E1B-B3B7-CE46379DCF20}" dt="2021-07-08T05:07:47.359" v="577" actId="14100"/>
        <pc:sldMkLst>
          <pc:docMk/>
          <pc:sldMk cId="0" sldId="319"/>
        </pc:sldMkLst>
        <pc:spChg chg="mod">
          <ac:chgData name="정근채" userId="bf3f9740-ba12-4a95-bdcd-7a89d0b0b3a3" providerId="ADAL" clId="{6EDCCE4C-E78B-4E1B-B3B7-CE46379DCF20}" dt="2021-07-08T05:07:43.155" v="576" actId="1035"/>
          <ac:spMkLst>
            <pc:docMk/>
            <pc:sldMk cId="0" sldId="319"/>
            <ac:spMk id="21" creationId="{333FAC31-B488-4051-80D5-623200546FDF}"/>
          </ac:spMkLst>
        </pc:spChg>
        <pc:spChg chg="mod">
          <ac:chgData name="정근채" userId="bf3f9740-ba12-4a95-bdcd-7a89d0b0b3a3" providerId="ADAL" clId="{6EDCCE4C-E78B-4E1B-B3B7-CE46379DCF20}" dt="2021-07-08T05:07:43.155" v="576" actId="1035"/>
          <ac:spMkLst>
            <pc:docMk/>
            <pc:sldMk cId="0" sldId="319"/>
            <ac:spMk id="22" creationId="{A72039FD-A933-4520-9607-B1B7118889B2}"/>
          </ac:spMkLst>
        </pc:spChg>
        <pc:spChg chg="mod">
          <ac:chgData name="정근채" userId="bf3f9740-ba12-4a95-bdcd-7a89d0b0b3a3" providerId="ADAL" clId="{6EDCCE4C-E78B-4E1B-B3B7-CE46379DCF20}" dt="2021-07-08T05:07:43.155" v="576" actId="1035"/>
          <ac:spMkLst>
            <pc:docMk/>
            <pc:sldMk cId="0" sldId="319"/>
            <ac:spMk id="23" creationId="{B75D1C9C-27BB-4A42-B845-47799489C8A3}"/>
          </ac:spMkLst>
        </pc:spChg>
        <pc:spChg chg="mod">
          <ac:chgData name="정근채" userId="bf3f9740-ba12-4a95-bdcd-7a89d0b0b3a3" providerId="ADAL" clId="{6EDCCE4C-E78B-4E1B-B3B7-CE46379DCF20}" dt="2021-07-08T05:07:43.155" v="576" actId="1035"/>
          <ac:spMkLst>
            <pc:docMk/>
            <pc:sldMk cId="0" sldId="319"/>
            <ac:spMk id="24" creationId="{98F1FB14-85B3-4C70-A061-3E097D66E0D1}"/>
          </ac:spMkLst>
        </pc:spChg>
        <pc:spChg chg="mod">
          <ac:chgData name="정근채" userId="bf3f9740-ba12-4a95-bdcd-7a89d0b0b3a3" providerId="ADAL" clId="{6EDCCE4C-E78B-4E1B-B3B7-CE46379DCF20}" dt="2021-07-08T05:07:43.155" v="576" actId="1035"/>
          <ac:spMkLst>
            <pc:docMk/>
            <pc:sldMk cId="0" sldId="319"/>
            <ac:spMk id="26" creationId="{DB043985-8D7F-4FEF-948E-29F89100ABD5}"/>
          </ac:spMkLst>
        </pc:spChg>
        <pc:spChg chg="mod">
          <ac:chgData name="정근채" userId="bf3f9740-ba12-4a95-bdcd-7a89d0b0b3a3" providerId="ADAL" clId="{6EDCCE4C-E78B-4E1B-B3B7-CE46379DCF20}" dt="2021-07-08T05:07:43.155" v="576" actId="1035"/>
          <ac:spMkLst>
            <pc:docMk/>
            <pc:sldMk cId="0" sldId="319"/>
            <ac:spMk id="27" creationId="{32398989-E13D-4324-8AAF-D67E11481847}"/>
          </ac:spMkLst>
        </pc:spChg>
        <pc:spChg chg="mod">
          <ac:chgData name="정근채" userId="bf3f9740-ba12-4a95-bdcd-7a89d0b0b3a3" providerId="ADAL" clId="{6EDCCE4C-E78B-4E1B-B3B7-CE46379DCF20}" dt="2021-07-08T05:07:43.155" v="576" actId="1035"/>
          <ac:spMkLst>
            <pc:docMk/>
            <pc:sldMk cId="0" sldId="319"/>
            <ac:spMk id="29" creationId="{86136F28-5F20-475C-9373-D083D4E04560}"/>
          </ac:spMkLst>
        </pc:spChg>
        <pc:spChg chg="mod">
          <ac:chgData name="정근채" userId="bf3f9740-ba12-4a95-bdcd-7a89d0b0b3a3" providerId="ADAL" clId="{6EDCCE4C-E78B-4E1B-B3B7-CE46379DCF20}" dt="2021-07-08T05:07:43.155" v="576" actId="1035"/>
          <ac:spMkLst>
            <pc:docMk/>
            <pc:sldMk cId="0" sldId="319"/>
            <ac:spMk id="30" creationId="{EFA732A1-4802-4F8C-A56D-5414AE3AC1C6}"/>
          </ac:spMkLst>
        </pc:spChg>
        <pc:spChg chg="mod">
          <ac:chgData name="정근채" userId="bf3f9740-ba12-4a95-bdcd-7a89d0b0b3a3" providerId="ADAL" clId="{6EDCCE4C-E78B-4E1B-B3B7-CE46379DCF20}" dt="2021-07-08T05:06:20.260" v="515" actId="20577"/>
          <ac:spMkLst>
            <pc:docMk/>
            <pc:sldMk cId="0" sldId="319"/>
            <ac:spMk id="19458" creationId="{ED779494-943E-43AF-AFBC-EC52FA5DCB51}"/>
          </ac:spMkLst>
        </pc:spChg>
        <pc:spChg chg="mod">
          <ac:chgData name="정근채" userId="bf3f9740-ba12-4a95-bdcd-7a89d0b0b3a3" providerId="ADAL" clId="{6EDCCE4C-E78B-4E1B-B3B7-CE46379DCF20}" dt="2021-07-08T05:07:47.359" v="577" actId="14100"/>
          <ac:spMkLst>
            <pc:docMk/>
            <pc:sldMk cId="0" sldId="319"/>
            <ac:spMk id="19460" creationId="{2A453165-F46C-4550-B802-33E98A7DED2E}"/>
          </ac:spMkLst>
        </pc:spChg>
      </pc:sldChg>
      <pc:sldChg chg="modSp mod">
        <pc:chgData name="정근채" userId="bf3f9740-ba12-4a95-bdcd-7a89d0b0b3a3" providerId="ADAL" clId="{6EDCCE4C-E78B-4E1B-B3B7-CE46379DCF20}" dt="2021-07-08T05:06:09.606" v="512" actId="20577"/>
        <pc:sldMkLst>
          <pc:docMk/>
          <pc:sldMk cId="649457053" sldId="321"/>
        </pc:sldMkLst>
        <pc:spChg chg="mod">
          <ac:chgData name="정근채" userId="bf3f9740-ba12-4a95-bdcd-7a89d0b0b3a3" providerId="ADAL" clId="{6EDCCE4C-E78B-4E1B-B3B7-CE46379DCF20}" dt="2021-07-08T05:06:09.606" v="512" actId="20577"/>
          <ac:spMkLst>
            <pc:docMk/>
            <pc:sldMk cId="649457053" sldId="321"/>
            <ac:spMk id="15365" creationId="{3D4160C8-46A5-4DC3-9DD0-E0E871773152}"/>
          </ac:spMkLst>
        </pc:spChg>
        <pc:spChg chg="mod">
          <ac:chgData name="정근채" userId="bf3f9740-ba12-4a95-bdcd-7a89d0b0b3a3" providerId="ADAL" clId="{6EDCCE4C-E78B-4E1B-B3B7-CE46379DCF20}" dt="2021-07-08T05:01:53.400" v="462" actId="1076"/>
          <ac:spMkLst>
            <pc:docMk/>
            <pc:sldMk cId="649457053" sldId="321"/>
            <ac:spMk id="15371" creationId="{B56D8461-F655-4CF3-BA96-96112460DEB5}"/>
          </ac:spMkLst>
        </pc:spChg>
        <pc:graphicFrameChg chg="mod">
          <ac:chgData name="정근채" userId="bf3f9740-ba12-4a95-bdcd-7a89d0b0b3a3" providerId="ADAL" clId="{6EDCCE4C-E78B-4E1B-B3B7-CE46379DCF20}" dt="2021-07-08T05:01:48.856" v="461" actId="1076"/>
          <ac:graphicFrameMkLst>
            <pc:docMk/>
            <pc:sldMk cId="649457053" sldId="321"/>
            <ac:graphicFrameMk id="15370" creationId="{27C790F7-372D-4166-86BD-E8F466871CA0}"/>
          </ac:graphicFrameMkLst>
        </pc:graphicFrameChg>
      </pc:sldChg>
      <pc:sldChg chg="modSp mod">
        <pc:chgData name="정근채" userId="bf3f9740-ba12-4a95-bdcd-7a89d0b0b3a3" providerId="ADAL" clId="{6EDCCE4C-E78B-4E1B-B3B7-CE46379DCF20}" dt="2021-07-08T05:28:16.581" v="1278" actId="207"/>
        <pc:sldMkLst>
          <pc:docMk/>
          <pc:sldMk cId="2588712748" sldId="324"/>
        </pc:sldMkLst>
        <pc:spChg chg="mod">
          <ac:chgData name="정근채" userId="bf3f9740-ba12-4a95-bdcd-7a89d0b0b3a3" providerId="ADAL" clId="{6EDCCE4C-E78B-4E1B-B3B7-CE46379DCF20}" dt="2021-07-08T05:28:16.581" v="1278" actId="207"/>
          <ac:spMkLst>
            <pc:docMk/>
            <pc:sldMk cId="2588712748" sldId="324"/>
            <ac:spMk id="49158" creationId="{5B53444F-26E8-4C4C-9F26-DD21F5732A1E}"/>
          </ac:spMkLst>
        </pc:spChg>
      </pc:sldChg>
      <pc:sldChg chg="modSp mod">
        <pc:chgData name="정근채" userId="bf3f9740-ba12-4a95-bdcd-7a89d0b0b3a3" providerId="ADAL" clId="{6EDCCE4C-E78B-4E1B-B3B7-CE46379DCF20}" dt="2021-07-08T05:27:53.545" v="1276" actId="20577"/>
        <pc:sldMkLst>
          <pc:docMk/>
          <pc:sldMk cId="0" sldId="326"/>
        </pc:sldMkLst>
        <pc:spChg chg="mod">
          <ac:chgData name="정근채" userId="bf3f9740-ba12-4a95-bdcd-7a89d0b0b3a3" providerId="ADAL" clId="{6EDCCE4C-E78B-4E1B-B3B7-CE46379DCF20}" dt="2021-07-08T05:27:53.545" v="1276" actId="20577"/>
          <ac:spMkLst>
            <pc:docMk/>
            <pc:sldMk cId="0" sldId="326"/>
            <ac:spMk id="49158" creationId="{5B53444F-26E8-4C4C-9F26-DD21F5732A1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7">
            <a:extLst>
              <a:ext uri="{FF2B5EF4-FFF2-40B4-BE49-F238E27FC236}">
                <a16:creationId xmlns:a16="http://schemas.microsoft.com/office/drawing/2014/main" id="{D9563E6B-E249-4E8A-8E0E-7C3616FC8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879" y="9807510"/>
            <a:ext cx="3654379" cy="30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124" tIns="49062" rIns="98124" bIns="49062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r>
              <a:rPr lang="en-US" altLang="ko-KR" sz="1300">
                <a:ea typeface="굴림" panose="020B0600000101010101" pitchFamily="50" charset="-127"/>
              </a:rPr>
              <a:t>Chapt. 2 -- Handout  </a:t>
            </a:r>
            <a:fld id="{9B10BB47-76A3-4A98-9B12-58D659FC7695}" type="slidenum">
              <a:rPr lang="en-US" altLang="ko-KR" sz="1300">
                <a:ea typeface="굴림" panose="020B0600000101010101" pitchFamily="50" charset="-127"/>
              </a:rPr>
              <a:pPr algn="r" eaLnBrk="1" hangingPunct="1"/>
              <a:t>‹#›</a:t>
            </a:fld>
            <a:endParaRPr lang="en-US" altLang="ko-KR" sz="130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3524AB9-D276-4C5A-82CD-B9268FE645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787" cy="512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4" tIns="49062" rIns="98124" bIns="490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F9A997-2CDB-4057-A221-2814EEA693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514" y="0"/>
            <a:ext cx="3076786" cy="512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4" tIns="49062" rIns="98124" bIns="490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CD50801-357B-4431-8299-3D0A4969011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23BEAD2-F6F2-4FEE-AB35-E978EEE6501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14" y="4861679"/>
            <a:ext cx="5204672" cy="4606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4" tIns="49062" rIns="98124" bIns="49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53C8C8A0-8069-4206-91C3-9029B77DF48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771"/>
            <a:ext cx="3076787" cy="51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4" tIns="49062" rIns="98124" bIns="490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E14A5FBD-3BB5-4F64-AFEE-1A93EDAB56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514" y="9721771"/>
            <a:ext cx="3076786" cy="51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124" tIns="49062" rIns="98124" bIns="490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굴림" panose="020B0600000101010101" pitchFamily="50" charset="-127"/>
              </a:defRPr>
            </a:lvl1pPr>
          </a:lstStyle>
          <a:p>
            <a:fld id="{6F2986B5-EC55-4BBC-B86B-F9482FE51FE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EA729F1-3A18-45A9-B958-9CCBE2EAB9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802A1CE-E5DD-46EF-B17F-3AE3FE3C6DB1}" type="slidenum">
              <a:rPr lang="en-US" altLang="ko-KR" sz="1300"/>
              <a:pPr>
                <a:spcBef>
                  <a:spcPct val="0"/>
                </a:spcBef>
              </a:pPr>
              <a:t>1</a:t>
            </a:fld>
            <a:endParaRPr lang="en-US" altLang="ko-KR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7B6FC5A-E608-4B33-B016-4547EAA517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8BD45DA-6564-4046-9720-38E0798D0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B2FF6A00-4FD0-4FF3-B7F1-7712111EE6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E7B3045-BE27-44D5-88EC-669ACADEC613}" type="slidenum">
              <a:rPr lang="en-US" altLang="ko-KR" sz="1300"/>
              <a:pPr>
                <a:spcBef>
                  <a:spcPct val="0"/>
                </a:spcBef>
              </a:pPr>
              <a:t>11</a:t>
            </a:fld>
            <a:endParaRPr lang="en-US" altLang="ko-KR" sz="13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E7E611D-D512-4A1D-BD54-5F82C82F91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FFD2090E-3E27-4195-856D-C6B598DA9F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D6620B6F-1D2A-4358-874F-50CE6C50FC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C1B87D-71BB-48B1-9BB9-B26B62ECBBE8}" type="slidenum">
              <a:rPr lang="en-US" altLang="ko-KR" sz="1300"/>
              <a:pPr>
                <a:spcBef>
                  <a:spcPct val="0"/>
                </a:spcBef>
              </a:pPr>
              <a:t>12</a:t>
            </a:fld>
            <a:endParaRPr lang="en-US" altLang="ko-KR" sz="13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F742C79-01FD-4A86-8065-59E214C058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8F28B6-3155-4A33-A9D1-A59CEB795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84592C6-89A3-442D-A8D6-C7F9BB2E00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97D9F31-9345-4588-A348-0D634410E816}" type="slidenum">
              <a:rPr lang="en-US" altLang="ko-KR" sz="1300"/>
              <a:pPr>
                <a:spcBef>
                  <a:spcPct val="0"/>
                </a:spcBef>
              </a:pPr>
              <a:t>13</a:t>
            </a:fld>
            <a:endParaRPr lang="en-US" altLang="ko-KR" sz="13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96E24AD-09E4-4D43-A0C7-2125D5F132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AAD3884F-8474-420E-8A71-E67FFB28C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BAEF9D2-4407-4BEE-AD64-B885414108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9CB3976-2EBC-4F75-9D3B-5AC10CF06D73}" type="slidenum">
              <a:rPr lang="en-US" altLang="ko-KR" sz="1300"/>
              <a:pPr>
                <a:spcBef>
                  <a:spcPct val="0"/>
                </a:spcBef>
              </a:pPr>
              <a:t>14</a:t>
            </a:fld>
            <a:endParaRPr lang="en-US" altLang="ko-KR" sz="13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961FB62-C125-42F5-9F61-B307AC2617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A9F5EA28-06BE-4C26-B568-B0B37EA06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0E2AAFB-77D3-4406-B72A-43D56FB284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699F73-C30E-4708-84B2-BFAE11C04B40}" type="slidenum">
              <a:rPr lang="en-US" altLang="ko-KR" sz="1300"/>
              <a:pPr>
                <a:spcBef>
                  <a:spcPct val="0"/>
                </a:spcBef>
              </a:pPr>
              <a:t>15</a:t>
            </a:fld>
            <a:endParaRPr lang="en-US" altLang="ko-KR" sz="13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E7DF7E3-0476-4BCA-B25B-DDBD4BA263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8D70C52-C235-44F1-B5D6-380B6CDDCF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A3DE58B6-53E1-4B8B-9457-FF3CEED3C6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57E4B00-784D-47A3-BF1E-F89CBB65372B}" type="slidenum">
              <a:rPr lang="en-US" altLang="ko-KR" sz="1300"/>
              <a:pPr>
                <a:spcBef>
                  <a:spcPct val="0"/>
                </a:spcBef>
              </a:pPr>
              <a:t>16</a:t>
            </a:fld>
            <a:endParaRPr lang="en-US" altLang="ko-KR" sz="13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0B3F42BF-DEB0-4FBD-B448-047E7CF500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6AE69F9-20CD-4963-8987-EE66FF9DC9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EA38714D-9D19-4026-8CE1-F554DDEFC2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1035EBB-4FE2-402D-AE24-977EDDBE205E}" type="slidenum">
              <a:rPr lang="en-US" altLang="ko-KR" sz="1300"/>
              <a:pPr>
                <a:spcBef>
                  <a:spcPct val="0"/>
                </a:spcBef>
              </a:pPr>
              <a:t>17</a:t>
            </a:fld>
            <a:endParaRPr lang="en-US" altLang="ko-KR" sz="13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458DAF25-96D8-4573-AB5A-B11926DD2D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87D245B5-B6F6-467D-86DB-B7539FFB1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B1FB45A7-5237-419D-A985-594CF904C3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B21536-FDAE-40BE-ADCA-A2F88C0925A9}" type="slidenum">
              <a:rPr lang="en-US" altLang="ko-KR" sz="1300"/>
              <a:pPr>
                <a:spcBef>
                  <a:spcPct val="0"/>
                </a:spcBef>
              </a:pPr>
              <a:t>18</a:t>
            </a:fld>
            <a:endParaRPr lang="en-US" altLang="ko-KR" sz="13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F9691428-58AF-4793-998F-84E9259160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BB4EE91D-3A04-4535-BD12-8BE0D40E3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1308174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35F93472-2A35-4704-8F1E-4A36506A9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B11064-1814-48AD-8656-4EADEF95489F}" type="slidenum">
              <a:rPr lang="en-US" altLang="ko-KR" sz="1300"/>
              <a:pPr>
                <a:spcBef>
                  <a:spcPct val="0"/>
                </a:spcBef>
              </a:pPr>
              <a:t>19</a:t>
            </a:fld>
            <a:endParaRPr lang="en-US" altLang="ko-KR" sz="13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E1D50A9F-3FF9-4C62-99AF-D78312A75A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6BBCFDAA-43BA-4853-8D50-17705B49B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35F93472-2A35-4704-8F1E-4A36506A9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B11064-1814-48AD-8656-4EADEF95489F}" type="slidenum">
              <a:rPr lang="en-US" altLang="ko-KR" sz="1300"/>
              <a:pPr>
                <a:spcBef>
                  <a:spcPct val="0"/>
                </a:spcBef>
              </a:pPr>
              <a:t>20</a:t>
            </a:fld>
            <a:endParaRPr lang="en-US" altLang="ko-KR" sz="13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E1D50A9F-3FF9-4C62-99AF-D78312A75A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6BBCFDAA-43BA-4853-8D50-17705B49B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8423BB1D-A9D0-458C-8CEC-31A0CF7810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B7D4A8-0932-48D3-8CC4-B36BCF60CC58}" type="slidenum">
              <a:rPr lang="en-US" altLang="ko-KR" sz="1300"/>
              <a:pPr>
                <a:spcBef>
                  <a:spcPct val="0"/>
                </a:spcBef>
              </a:pPr>
              <a:t>2</a:t>
            </a:fld>
            <a:endParaRPr lang="en-US" altLang="ko-KR" sz="13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BC83713-C9FB-48F0-B14D-C4EB24BD29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BB0060A-5279-47EE-846B-972A0A58D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35F93472-2A35-4704-8F1E-4A36506A9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B11064-1814-48AD-8656-4EADEF95489F}" type="slidenum">
              <a:rPr lang="en-US" altLang="ko-KR" sz="1300"/>
              <a:pPr>
                <a:spcBef>
                  <a:spcPct val="0"/>
                </a:spcBef>
              </a:pPr>
              <a:t>21</a:t>
            </a:fld>
            <a:endParaRPr lang="en-US" altLang="ko-KR" sz="13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E1D50A9F-3FF9-4C62-99AF-D78312A75A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6BBCFDAA-43BA-4853-8D50-17705B49B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93665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81BBCC57-ECF7-4E54-B232-858901F34C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6BB3E98-249E-4C62-A342-9C85E385B5DD}" type="slidenum">
              <a:rPr lang="en-US" altLang="ko-KR" sz="1300"/>
              <a:pPr>
                <a:spcBef>
                  <a:spcPct val="0"/>
                </a:spcBef>
              </a:pPr>
              <a:t>3</a:t>
            </a:fld>
            <a:endParaRPr lang="en-US" altLang="ko-KR" sz="13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FF718AD-5B02-401C-B889-FC54E671DA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C5746A06-0020-447E-8854-3F362D1B30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8F1DAC0-237E-455C-B5C6-1355D85371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398018-31EC-471F-A940-153BB93D5B2B}" type="slidenum">
              <a:rPr lang="en-US" altLang="ko-KR" sz="1300"/>
              <a:pPr>
                <a:spcBef>
                  <a:spcPct val="0"/>
                </a:spcBef>
              </a:pPr>
              <a:t>4</a:t>
            </a:fld>
            <a:endParaRPr lang="en-US" altLang="ko-KR" sz="13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7FC5E61-732A-4ABF-B202-2A6B48EB30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FC9B006-D213-47BC-A33E-316B5ED4D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AB93474-82B4-407C-A0BD-F07444EE8E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FFA853-63A6-4D56-9045-681F07D1CE5A}" type="slidenum">
              <a:rPr lang="en-US" altLang="ko-KR" sz="1300"/>
              <a:pPr>
                <a:spcBef>
                  <a:spcPct val="0"/>
                </a:spcBef>
              </a:pPr>
              <a:t>5</a:t>
            </a:fld>
            <a:endParaRPr lang="en-US" altLang="ko-KR" sz="13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50BA883-C271-4AA0-867F-0912777FBA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33216FC-D58A-4B08-8FDE-0D6B96661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AB93474-82B4-407C-A0BD-F07444EE8E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FFA853-63A6-4D56-9045-681F07D1CE5A}" type="slidenum">
              <a:rPr lang="en-US" altLang="ko-KR" sz="1300"/>
              <a:pPr>
                <a:spcBef>
                  <a:spcPct val="0"/>
                </a:spcBef>
              </a:pPr>
              <a:t>6</a:t>
            </a:fld>
            <a:endParaRPr lang="en-US" altLang="ko-KR" sz="13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50BA883-C271-4AA0-867F-0912777FBA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33216FC-D58A-4B08-8FDE-0D6B96661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4244653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EBBD62C-7E42-4734-B34B-3E6740E78F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9F3BFDE-D1C6-4051-96C1-B61BED5A6A61}" type="slidenum">
              <a:rPr lang="en-US" altLang="ko-KR" sz="1300"/>
              <a:pPr>
                <a:spcBef>
                  <a:spcPct val="0"/>
                </a:spcBef>
              </a:pPr>
              <a:t>7</a:t>
            </a:fld>
            <a:endParaRPr lang="en-US" altLang="ko-KR" sz="13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12EF9A6-E3D4-48CF-9C48-6D6154A8A0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6C4AF43-D29A-4E3B-8E9A-EE98020145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E6534D23-EA5B-4E88-B88B-7FD0EC9E5C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DFA72B-5881-47FD-85DB-C59CE7257088}" type="slidenum">
              <a:rPr lang="en-US" altLang="ko-KR" sz="1300"/>
              <a:pPr>
                <a:spcBef>
                  <a:spcPct val="0"/>
                </a:spcBef>
              </a:pPr>
              <a:t>9</a:t>
            </a:fld>
            <a:endParaRPr lang="en-US" altLang="ko-KR" sz="13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E0A6857-8FA5-4BC1-A7A9-9BA4295D0D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D515A44-2F69-4974-98EB-CF44F1E4C9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E8A84932-2150-45F1-B72F-6F9410B7B9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6925" indent="-3063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5550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6088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6625" indent="-2444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38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10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782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5425" indent="-244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9E16F1D-58AB-4538-87A2-EB53B787F1CA}" type="slidenum">
              <a:rPr lang="en-US" altLang="ko-KR" sz="1300"/>
              <a:pPr>
                <a:spcBef>
                  <a:spcPct val="0"/>
                </a:spcBef>
              </a:pPr>
              <a:t>10</a:t>
            </a:fld>
            <a:endParaRPr lang="en-US" altLang="ko-KR" sz="13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68556710-CEE9-4196-81A3-D64E79D076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9A2AB2EB-D391-4BCC-9500-CCF331ED6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F461B5-36F6-4DB6-9E5D-358C60AA78E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6F7F0A-FA88-4598-A507-6B696F728D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Slide </a:t>
            </a:r>
            <a:fld id="{0122DA05-5DC6-4099-A991-C6575186BA63}" type="slidenum">
              <a:rPr lang="en-US" altLang="ko-KR" smtClean="0"/>
              <a:pPr/>
              <a:t>‹#›</a:t>
            </a:fld>
            <a:r>
              <a:rPr lang="en-US" altLang="ko-KR" dirty="0"/>
              <a:t> of 21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8E1A6C0-0A81-4EA0-BCA6-6F3514DFAA3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8374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E316EF-4DCA-4988-A137-BEF6AC63AD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F5A881-259A-48C3-A632-F6B7B907D8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Slide </a:t>
            </a:r>
            <a:fld id="{2A080652-5F31-4885-9479-6944360BCBF4}" type="slidenum">
              <a:rPr lang="en-US" altLang="ko-KR" smtClean="0"/>
              <a:pPr/>
              <a:t>‹#›</a:t>
            </a:fld>
            <a:r>
              <a:rPr lang="en-US" altLang="ko-KR" dirty="0"/>
              <a:t> of 21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2AB612B-752E-4D44-BF61-49C6867515C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6991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E7FC0F-AFF4-474B-87C2-8E7356131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" y="76200"/>
            <a:ext cx="8991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8D9F7F-B349-455A-8FED-8F260C226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3"/>
            <a:r>
              <a:rPr lang="en-US" altLang="ko-KR"/>
              <a:t>	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DD10182-78C1-428C-B213-6742F87151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553200"/>
            <a:ext cx="396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9B"/>
                </a:solidFill>
                <a:latin typeface="+mn-lt"/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60437D8-9D78-4A33-9DE4-9FFC01B8F4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5532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9B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Slide </a:t>
            </a:r>
            <a:fld id="{5FF665D5-F160-426F-89F8-0AFA9C21B29F}" type="slidenum">
              <a:rPr lang="en-US" altLang="ko-KR" smtClean="0"/>
              <a:pPr/>
              <a:t>‹#›</a:t>
            </a:fld>
            <a:r>
              <a:rPr lang="en-US" altLang="ko-KR" dirty="0"/>
              <a:t> of 21</a:t>
            </a:r>
          </a:p>
        </p:txBody>
      </p:sp>
      <p:sp>
        <p:nvSpPr>
          <p:cNvPr id="2" name="Line 9">
            <a:extLst>
              <a:ext uri="{FF2B5EF4-FFF2-40B4-BE49-F238E27FC236}">
                <a16:creationId xmlns:a16="http://schemas.microsoft.com/office/drawing/2014/main" id="{BFBBCFE4-B8DE-4BFC-BD55-C8D5ED2E4AA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12700">
            <a:solidFill>
              <a:srgbClr val="0000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031" name="Line 10">
            <a:extLst>
              <a:ext uri="{FF2B5EF4-FFF2-40B4-BE49-F238E27FC236}">
                <a16:creationId xmlns:a16="http://schemas.microsoft.com/office/drawing/2014/main" id="{71420447-AD8B-4BF9-B26F-3DBCB593E2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12700">
            <a:solidFill>
              <a:srgbClr val="0000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CD17C231-7576-4259-AB0D-C26EBAD7F3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553200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1">
                <a:solidFill>
                  <a:srgbClr val="00009B"/>
                </a:solidFill>
                <a:latin typeface="+mn-lt"/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pic>
        <p:nvPicPr>
          <p:cNvPr id="1033" name="Picture 14" descr="ArenaFrontCover2006">
            <a:extLst>
              <a:ext uri="{FF2B5EF4-FFF2-40B4-BE49-F238E27FC236}">
                <a16:creationId xmlns:a16="http://schemas.microsoft.com/office/drawing/2014/main" id="{DC14DA56-B62A-4623-B188-9E62683F4E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239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009B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25000"/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B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Line 4">
            <a:extLst>
              <a:ext uri="{FF2B5EF4-FFF2-40B4-BE49-F238E27FC236}">
                <a16:creationId xmlns:a16="http://schemas.microsoft.com/office/drawing/2014/main" id="{E6C2F3C7-7175-48A2-AE56-56F03197FA3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7218EF3-37B5-4FF3-8573-E21A05823A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D50D605-E665-44D8-BC1B-8BD24D648C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0AD7E89-A12A-4E21-BD29-F85012815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696" y="367854"/>
            <a:ext cx="1906607" cy="231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E63D2F9-B51B-4F80-985E-FE932FC5B6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0122DA05-5DC6-4099-A991-C6575186BA63}" type="slidenum">
              <a:rPr lang="en-US" altLang="ko-KR" smtClean="0"/>
              <a:pPr/>
              <a:t>1</a:t>
            </a:fld>
            <a:r>
              <a:rPr lang="en-US" altLang="ko-KR"/>
              <a:t> of 21</a:t>
            </a:r>
            <a:endParaRPr lang="en-US" altLang="ko-KR" dirty="0"/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7115DAA1-6DC4-4989-9553-832C91C2B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984097"/>
              </p:ext>
            </p:extLst>
          </p:nvPr>
        </p:nvGraphicFramePr>
        <p:xfrm>
          <a:off x="266162" y="381000"/>
          <a:ext cx="6591837" cy="5791198"/>
        </p:xfrm>
        <a:graphic>
          <a:graphicData uri="http://schemas.openxmlformats.org/drawingml/2006/table">
            <a:tbl>
              <a:tblPr/>
              <a:tblGrid>
                <a:gridCol w="542954">
                  <a:extLst>
                    <a:ext uri="{9D8B030D-6E8A-4147-A177-3AD203B41FA5}">
                      <a16:colId xmlns:a16="http://schemas.microsoft.com/office/drawing/2014/main" val="2069982477"/>
                    </a:ext>
                  </a:extLst>
                </a:gridCol>
                <a:gridCol w="6048883">
                  <a:extLst>
                    <a:ext uri="{9D8B030D-6E8A-4147-A177-3AD203B41FA5}">
                      <a16:colId xmlns:a16="http://schemas.microsoft.com/office/drawing/2014/main" val="1744799656"/>
                    </a:ext>
                  </a:extLst>
                </a:gridCol>
              </a:tblGrid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강의소개</a:t>
                      </a:r>
                      <a:endParaRPr lang="en-US" altLang="ko-KR" sz="13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468109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시뮬레이션이란 무엇인가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?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878874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02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924415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03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수작업으로 진행하는 사건 지향 시뮬레이션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11358"/>
                  </a:ext>
                </a:extLst>
              </a:tr>
              <a:tr h="882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04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</a:p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스프레드시트를 사용한 시뮬레이션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News Vendor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문제</a:t>
                      </a:r>
                      <a:b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시뮬레이션의 기본 개념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</a:p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스프레드시트를 사용한 시뮬레이션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M/U/1 Queue 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문제</a:t>
                      </a:r>
                      <a:endParaRPr lang="ko-KR" altLang="en-US" sz="13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158102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05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ARENA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길라잡이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3-1(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 simple processing system)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498606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06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ARENA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길라잡이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3-2(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3-3(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상수작업시간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3-5(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병렬처리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상수작업시간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179077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07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4-1(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 electronic assembly and test system)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631226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08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4-2(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근무일정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고장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도수통계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4.3(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애니메이션 강화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799107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09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 공정의 모델링과 입력 </a:t>
                      </a:r>
                      <a:r>
                        <a:rPr lang="en-US" altLang="ko-KR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4-4(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수송</a:t>
                      </a:r>
                      <a:r>
                        <a:rPr lang="en-US" altLang="ko-KR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137461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5-1 (Call center)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173479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5-2 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Call center 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시간에 따라 변하는 </a:t>
                      </a:r>
                      <a:r>
                        <a:rPr lang="ko-KR" altLang="en-US" sz="1300" b="0" i="0" u="none" strike="noStrike" dirty="0" err="1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도착률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개인별 근무 스케쥴 반영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051920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5-3 (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확장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Call center 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다양한 성과지표 반영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895289"/>
                  </a:ext>
                </a:extLst>
              </a:tr>
              <a:tr h="4781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모델링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5-4 ((</a:t>
                      </a:r>
                      <a:r>
                        <a:rPr 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s, S) Inventory system with backlogging) 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시뮬레이션 작성 실습 </a:t>
                      </a:r>
                      <a:r>
                        <a:rPr lang="en-US" altLang="ko-KR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&amp; </a:t>
                      </a:r>
                      <a:r>
                        <a:rPr lang="en-US" sz="1300" b="0" i="0" u="none" strike="noStrike" dirty="0" err="1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OptQuest</a:t>
                      </a:r>
                      <a:r>
                        <a:rPr lang="ko-KR" altLang="en-US" sz="1300" b="0" i="0" u="none" strike="noStrike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활용한 최적화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8452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>
            <a:extLst>
              <a:ext uri="{FF2B5EF4-FFF2-40B4-BE49-F238E27FC236}">
                <a16:creationId xmlns:a16="http://schemas.microsoft.com/office/drawing/2014/main" id="{59216D26-8AD0-42B9-A8CB-F5557B6EA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latin typeface="+mn-ea"/>
                <a:ea typeface="+mn-ea"/>
              </a:rPr>
              <a:t>Analysis Options </a:t>
            </a:r>
            <a:r>
              <a:rPr lang="en-US" altLang="ko-KR" sz="1800">
                <a:latin typeface="+mn-ea"/>
                <a:ea typeface="+mn-ea"/>
              </a:rPr>
              <a:t>(cont’d.)</a:t>
            </a:r>
          </a:p>
        </p:txBody>
      </p:sp>
      <p:sp>
        <p:nvSpPr>
          <p:cNvPr id="22534" name="Rectangle 3">
            <a:extLst>
              <a:ext uri="{FF2B5EF4-FFF2-40B4-BE49-F238E27FC236}">
                <a16:creationId xmlns:a16="http://schemas.microsoft.com/office/drawing/2014/main" id="{656EB49B-B708-45A9-9724-F2781B878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</a:rPr>
              <a:t>대기 이론</a:t>
            </a:r>
            <a:endParaRPr lang="en-US" altLang="ko-KR" dirty="0">
              <a:latin typeface="+mn-ea"/>
            </a:endParaRP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가장 단순하고 대중적인 모형</a:t>
            </a:r>
            <a:r>
              <a:rPr lang="en-US" altLang="ko-KR" dirty="0">
                <a:latin typeface="+mn-ea"/>
                <a:ea typeface="+mn-ea"/>
              </a:rPr>
              <a:t>:  </a:t>
            </a:r>
            <a:r>
              <a:rPr lang="en-US" altLang="ko-KR" i="1" dirty="0">
                <a:solidFill>
                  <a:srgbClr val="FF0000"/>
                </a:solidFill>
                <a:latin typeface="+mn-ea"/>
                <a:ea typeface="+mn-ea"/>
              </a:rPr>
              <a:t>M/M/1 queue</a:t>
            </a:r>
            <a:endParaRPr lang="en-US" altLang="ko-KR" dirty="0">
              <a:solidFill>
                <a:srgbClr val="FF0000"/>
              </a:solidFill>
              <a:latin typeface="+mn-ea"/>
              <a:ea typeface="+mn-ea"/>
            </a:endParaRP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첫번째 </a:t>
            </a:r>
            <a:r>
              <a:rPr lang="en-US" altLang="ko-KR" i="1" dirty="0">
                <a:solidFill>
                  <a:srgbClr val="FF0000"/>
                </a:solidFill>
                <a:latin typeface="+mn-ea"/>
                <a:ea typeface="+mn-ea"/>
              </a:rPr>
              <a:t>M </a:t>
            </a:r>
            <a:r>
              <a:rPr lang="en-US" altLang="ko-KR" dirty="0">
                <a:latin typeface="+mn-ea"/>
                <a:ea typeface="+mn-ea"/>
              </a:rPr>
              <a:t>: </a:t>
            </a:r>
            <a:r>
              <a:rPr lang="ko-KR" altLang="en-US" dirty="0">
                <a:latin typeface="+mn-ea"/>
                <a:ea typeface="+mn-ea"/>
              </a:rPr>
              <a:t>도착시간 간격</a:t>
            </a:r>
            <a:r>
              <a:rPr lang="en-US" altLang="ko-KR" dirty="0">
                <a:latin typeface="+mn-ea"/>
                <a:ea typeface="+mn-ea"/>
              </a:rPr>
              <a:t> ~ </a:t>
            </a:r>
            <a:r>
              <a:rPr lang="ko-KR" altLang="en-US" dirty="0">
                <a:latin typeface="+mn-ea"/>
                <a:ea typeface="+mn-ea"/>
              </a:rPr>
              <a:t>지수분포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도착시간 간격은 독립적</a:t>
            </a:r>
            <a:endParaRPr lang="en-US" altLang="ko-KR" dirty="0">
              <a:latin typeface="+mn-ea"/>
              <a:ea typeface="+mn-ea"/>
            </a:endParaRP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두번째 </a:t>
            </a:r>
            <a:r>
              <a:rPr lang="en-US" altLang="ko-KR" i="1" dirty="0">
                <a:solidFill>
                  <a:srgbClr val="FF0000"/>
                </a:solidFill>
                <a:latin typeface="+mn-ea"/>
                <a:ea typeface="+mn-ea"/>
              </a:rPr>
              <a:t>M </a:t>
            </a:r>
            <a:r>
              <a:rPr lang="en-US" altLang="ko-KR" dirty="0">
                <a:latin typeface="+mn-ea"/>
                <a:ea typeface="+mn-ea"/>
              </a:rPr>
              <a:t>: </a:t>
            </a:r>
            <a:r>
              <a:rPr lang="ko-KR" altLang="en-US" dirty="0">
                <a:latin typeface="+mn-ea"/>
                <a:ea typeface="+mn-ea"/>
              </a:rPr>
              <a:t>서비스 시간</a:t>
            </a:r>
            <a:r>
              <a:rPr lang="en-US" altLang="ko-KR" dirty="0">
                <a:latin typeface="+mn-ea"/>
                <a:ea typeface="+mn-ea"/>
              </a:rPr>
              <a:t> ~ </a:t>
            </a:r>
            <a:r>
              <a:rPr lang="ko-KR" altLang="en-US" dirty="0">
                <a:latin typeface="+mn-ea"/>
                <a:ea typeface="+mn-ea"/>
              </a:rPr>
              <a:t>지수분포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서비스 시간은 독립적</a:t>
            </a:r>
            <a:r>
              <a:rPr lang="en-US" altLang="ko-KR" dirty="0">
                <a:latin typeface="+mn-ea"/>
                <a:ea typeface="+mn-ea"/>
              </a:rPr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i="1" dirty="0">
                <a:solidFill>
                  <a:srgbClr val="FF0000"/>
                </a:solidFill>
                <a:latin typeface="+mn-ea"/>
                <a:ea typeface="+mn-ea"/>
              </a:rPr>
              <a:t>1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lang="en-US" altLang="ko-KR" dirty="0">
                <a:latin typeface="+mn-ea"/>
                <a:ea typeface="+mn-ea"/>
              </a:rPr>
              <a:t>: </a:t>
            </a:r>
            <a:r>
              <a:rPr lang="ko-KR" altLang="en-US" dirty="0">
                <a:latin typeface="+mn-ea"/>
                <a:ea typeface="+mn-ea"/>
              </a:rPr>
              <a:t>장비</a:t>
            </a:r>
            <a:r>
              <a:rPr lang="en-US" altLang="ko-KR" dirty="0">
                <a:latin typeface="+mn-ea"/>
                <a:ea typeface="+mn-ea"/>
              </a:rPr>
              <a:t>(Server</a:t>
            </a:r>
            <a:r>
              <a:rPr lang="ko-KR" altLang="en-US" dirty="0">
                <a:latin typeface="+mn-ea"/>
                <a:ea typeface="+mn-ea"/>
              </a:rPr>
              <a:t>가 한대</a:t>
            </a:r>
            <a:r>
              <a:rPr lang="en-US" altLang="ko-KR" dirty="0">
                <a:latin typeface="+mn-ea"/>
                <a:ea typeface="+mn-ea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dirty="0">
                <a:latin typeface="+mn-ea"/>
                <a:ea typeface="+mn-ea"/>
              </a:rPr>
              <a:t>E(</a:t>
            </a:r>
            <a:r>
              <a:rPr lang="ko-KR" altLang="en-US" dirty="0">
                <a:latin typeface="+mn-ea"/>
                <a:ea typeface="+mn-ea"/>
              </a:rPr>
              <a:t>서비스 시간</a:t>
            </a:r>
            <a:r>
              <a:rPr lang="en-US" altLang="ko-KR" dirty="0">
                <a:latin typeface="+mn-ea"/>
                <a:ea typeface="+mn-ea"/>
              </a:rPr>
              <a:t>) &lt; E(</a:t>
            </a:r>
            <a:r>
              <a:rPr lang="ko-KR" altLang="en-US" dirty="0">
                <a:latin typeface="+mn-ea"/>
                <a:ea typeface="+mn-ea"/>
              </a:rPr>
              <a:t>도착시간 간격</a:t>
            </a:r>
            <a:r>
              <a:rPr lang="en-US" altLang="ko-KR" dirty="0">
                <a:latin typeface="+mn-ea"/>
                <a:ea typeface="+mn-ea"/>
              </a:rPr>
              <a:t>) </a:t>
            </a:r>
            <a:r>
              <a:rPr lang="en-US" altLang="ko-KR" dirty="0">
                <a:latin typeface="+mn-ea"/>
                <a:ea typeface="+mn-ea"/>
                <a:sym typeface="Wingdings" panose="05000000000000000000" pitchFamily="2" charset="2"/>
              </a:rPr>
              <a:t> </a:t>
            </a:r>
            <a:r>
              <a:rPr lang="ko-KR" altLang="en-US" dirty="0">
                <a:latin typeface="+mn-ea"/>
                <a:ea typeface="+mn-ea"/>
              </a:rPr>
              <a:t>안정상태</a:t>
            </a:r>
            <a:r>
              <a:rPr lang="en-US" altLang="ko-KR" dirty="0">
                <a:latin typeface="+mn-ea"/>
                <a:ea typeface="+mn-ea"/>
              </a:rPr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대기행렬에서의 정확한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평균 대기 시간을 이론적으로 구할 수 있다</a:t>
            </a:r>
            <a:r>
              <a:rPr lang="en-US" altLang="ko-KR" dirty="0">
                <a:latin typeface="+mn-ea"/>
                <a:ea typeface="+mn-ea"/>
              </a:rPr>
              <a:t>.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dirty="0">
              <a:latin typeface="+mn-ea"/>
              <a:ea typeface="+mn-ea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dirty="0">
              <a:latin typeface="+mn-ea"/>
              <a:ea typeface="+mn-ea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ko-KR" dirty="0">
              <a:latin typeface="+mn-ea"/>
              <a:ea typeface="+mn-ea"/>
            </a:endParaRP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평균 도착시간 간격 </a:t>
            </a:r>
            <a:r>
              <a:rPr lang="en-US" altLang="ko-KR" dirty="0">
                <a:latin typeface="+mn-ea"/>
                <a:ea typeface="+mn-ea"/>
              </a:rPr>
              <a:t>= 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4.08</a:t>
            </a:r>
            <a:r>
              <a:rPr lang="en-US" altLang="ko-KR" dirty="0">
                <a:latin typeface="+mn-ea"/>
                <a:ea typeface="+mn-ea"/>
              </a:rPr>
              <a:t> </a:t>
            </a:r>
            <a:r>
              <a:rPr lang="ko-KR" altLang="en-US" dirty="0">
                <a:latin typeface="+mn-ea"/>
                <a:ea typeface="+mn-ea"/>
              </a:rPr>
              <a:t>분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평균 서비스 시간 </a:t>
            </a:r>
            <a:r>
              <a:rPr lang="en-US" altLang="ko-KR" dirty="0">
                <a:latin typeface="+mn-ea"/>
                <a:ea typeface="+mn-ea"/>
              </a:rPr>
              <a:t>= </a:t>
            </a:r>
            <a:r>
              <a:rPr lang="en-US" altLang="ko-KR" dirty="0">
                <a:solidFill>
                  <a:srgbClr val="0000FF"/>
                </a:solidFill>
                <a:latin typeface="+mn-ea"/>
                <a:ea typeface="+mn-ea"/>
              </a:rPr>
              <a:t>3.46</a:t>
            </a:r>
            <a:r>
              <a:rPr lang="en-US" altLang="ko-KR" dirty="0">
                <a:latin typeface="+mn-ea"/>
                <a:ea typeface="+mn-ea"/>
              </a:rPr>
              <a:t> </a:t>
            </a:r>
            <a:r>
              <a:rPr lang="ko-KR" altLang="en-US" dirty="0">
                <a:latin typeface="+mn-ea"/>
                <a:ea typeface="+mn-ea"/>
              </a:rPr>
              <a:t>분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평균대기 시간 </a:t>
            </a:r>
            <a:r>
              <a:rPr lang="en-US" altLang="ko-KR" dirty="0">
                <a:latin typeface="+mn-ea"/>
                <a:ea typeface="+mn-ea"/>
              </a:rPr>
              <a:t>= </a:t>
            </a:r>
            <a:r>
              <a:rPr lang="en-US" altLang="ko-KR" dirty="0">
                <a:solidFill>
                  <a:srgbClr val="0000FF"/>
                </a:solidFill>
                <a:latin typeface="+mn-ea"/>
                <a:ea typeface="+mn-ea"/>
              </a:rPr>
              <a:t>3.46</a:t>
            </a:r>
            <a:r>
              <a:rPr lang="en-US" altLang="ko-KR" baseline="30000" dirty="0">
                <a:solidFill>
                  <a:srgbClr val="0000FF"/>
                </a:solidFill>
                <a:latin typeface="+mn-ea"/>
                <a:ea typeface="+mn-ea"/>
              </a:rPr>
              <a:t>2</a:t>
            </a:r>
            <a:r>
              <a:rPr lang="en-US" altLang="ko-KR" dirty="0">
                <a:latin typeface="+mn-ea"/>
                <a:ea typeface="+mn-ea"/>
              </a:rPr>
              <a:t> / (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4.08</a:t>
            </a:r>
            <a:r>
              <a:rPr lang="en-US" altLang="ko-KR" dirty="0">
                <a:latin typeface="+mn-ea"/>
                <a:ea typeface="+mn-ea"/>
              </a:rPr>
              <a:t> – </a:t>
            </a:r>
            <a:r>
              <a:rPr lang="en-US" altLang="ko-KR" dirty="0">
                <a:solidFill>
                  <a:srgbClr val="0000FF"/>
                </a:solidFill>
                <a:latin typeface="+mn-ea"/>
                <a:ea typeface="+mn-ea"/>
              </a:rPr>
              <a:t>3.46</a:t>
            </a:r>
            <a:r>
              <a:rPr lang="en-US" altLang="ko-KR" dirty="0">
                <a:latin typeface="+mn-ea"/>
                <a:ea typeface="+mn-ea"/>
              </a:rPr>
              <a:t>) = 19.31</a:t>
            </a:r>
            <a:r>
              <a:rPr lang="ko-KR" altLang="en-US" dirty="0">
                <a:latin typeface="+mn-ea"/>
                <a:ea typeface="+mn-ea"/>
              </a:rPr>
              <a:t>분</a:t>
            </a:r>
            <a:endParaRPr lang="en-US" altLang="ko-KR" dirty="0">
              <a:latin typeface="+mn-ea"/>
              <a:ea typeface="+mn-ea"/>
            </a:endParaRPr>
          </a:p>
        </p:txBody>
      </p:sp>
      <p:graphicFrame>
        <p:nvGraphicFramePr>
          <p:cNvPr id="22535" name="Object 4">
            <a:extLst>
              <a:ext uri="{FF2B5EF4-FFF2-40B4-BE49-F238E27FC236}">
                <a16:creationId xmlns:a16="http://schemas.microsoft.com/office/drawing/2014/main" id="{E3011C12-FC7C-4438-8E62-545FA4DE4A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687147"/>
              </p:ext>
            </p:extLst>
          </p:nvPr>
        </p:nvGraphicFramePr>
        <p:xfrm>
          <a:off x="1371600" y="3962400"/>
          <a:ext cx="422275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867400" imgH="1003300" progId="Equation.3">
                  <p:embed/>
                </p:oleObj>
              </mc:Choice>
              <mc:Fallback>
                <p:oleObj name="Equation" r:id="rId3" imgW="5867400" imgH="1003300" progId="Equation.3">
                  <p:embed/>
                  <p:pic>
                    <p:nvPicPr>
                      <p:cNvPr id="22535" name="Object 4">
                        <a:extLst>
                          <a:ext uri="{FF2B5EF4-FFF2-40B4-BE49-F238E27FC236}">
                            <a16:creationId xmlns:a16="http://schemas.microsoft.com/office/drawing/2014/main" id="{E3011C12-FC7C-4438-8E62-545FA4DE4A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962400"/>
                        <a:ext cx="4222750" cy="72231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4A191E2-2CC6-4FB4-B43A-1A9C030C319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775D71B-921B-4A01-A46A-8FCCCB1FD6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799CE76-EBEA-4049-AE96-A862DFE980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10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4">
            <a:extLst>
              <a:ext uri="{FF2B5EF4-FFF2-40B4-BE49-F238E27FC236}">
                <a16:creationId xmlns:a16="http://schemas.microsoft.com/office/drawing/2014/main" id="{A3455536-94AF-48E9-9A74-BC208C540A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모델의 구성요소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26630" name="Rectangle 5">
            <a:extLst>
              <a:ext uri="{FF2B5EF4-FFF2-40B4-BE49-F238E27FC236}">
                <a16:creationId xmlns:a16="http://schemas.microsoft.com/office/drawing/2014/main" id="{5EFE5821-24FA-44A5-A332-3E9BC3D89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i="1" dirty="0">
                <a:solidFill>
                  <a:srgbClr val="FF0000"/>
                </a:solidFill>
                <a:latin typeface="+mn-ea"/>
              </a:rPr>
              <a:t>개체 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Entities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대부분의 시뮬레이션에는 시스템 내부를 이동하면서 상태를 변화시키고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또 다른 개체 및 시스템의 상태에 의해 영향을 주기도 하고 받기도 하며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출력 수행 척도에 영향을 미치는 개체</a:t>
            </a:r>
            <a:r>
              <a:rPr lang="en-US" altLang="ko-KR" dirty="0">
                <a:latin typeface="+mn-ea"/>
                <a:ea typeface="+mn-ea"/>
              </a:rPr>
              <a:t>(Entities)</a:t>
            </a:r>
            <a:r>
              <a:rPr lang="ko-KR" altLang="en-US" dirty="0">
                <a:latin typeface="+mn-ea"/>
                <a:ea typeface="+mn-ea"/>
              </a:rPr>
              <a:t>가 있다</a:t>
            </a:r>
            <a:r>
              <a:rPr lang="en-US" altLang="ko-KR" dirty="0">
                <a:latin typeface="+mn-ea"/>
                <a:ea typeface="+mn-ea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개체는 시뮬레이션 내에서 동적 대상물로서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일반적으로 생성되어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얼마동안 시스템 내부를 돌아다니다가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그 다음에 시스템을 떠나면서 소멸한다</a:t>
            </a:r>
            <a:r>
              <a:rPr lang="en-US" altLang="ko-KR" dirty="0">
                <a:latin typeface="+mn-ea"/>
                <a:ea typeface="+mn-ea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일반적으로 실제 사물을 나타낸다</a:t>
            </a:r>
            <a:r>
              <a:rPr lang="en-US" altLang="ko-KR" dirty="0">
                <a:latin typeface="+mn-ea"/>
                <a:ea typeface="+mn-ea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단순 가공 시스템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: 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개체는 부품</a:t>
            </a:r>
            <a:endParaRPr lang="en-US" altLang="ko-KR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BF0A357-DF1C-4A98-84E0-B88057DBCFE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FD2DC83-3FB8-4F98-B0A5-7915C1EFCE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61E820A-467F-41A9-9731-D24A7684E4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11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4">
            <a:extLst>
              <a:ext uri="{FF2B5EF4-FFF2-40B4-BE49-F238E27FC236}">
                <a16:creationId xmlns:a16="http://schemas.microsoft.com/office/drawing/2014/main" id="{E9FFB5C0-2BDF-4937-8BEA-C1A6376ED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모델의 구성요소</a:t>
            </a:r>
            <a:endParaRPr lang="en-US" altLang="ko-KR" sz="1800" dirty="0">
              <a:latin typeface="+mn-ea"/>
              <a:ea typeface="+mn-ea"/>
            </a:endParaRPr>
          </a:p>
        </p:txBody>
      </p:sp>
      <p:sp>
        <p:nvSpPr>
          <p:cNvPr id="28678" name="Rectangle 5">
            <a:extLst>
              <a:ext uri="{FF2B5EF4-FFF2-40B4-BE49-F238E27FC236}">
                <a16:creationId xmlns:a16="http://schemas.microsoft.com/office/drawing/2014/main" id="{C11E345E-76F5-4C78-9C05-B7750BDA6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속성 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Attributes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개체들을 개별화하기 위해 속성</a:t>
            </a:r>
            <a:r>
              <a:rPr lang="en-US" altLang="ko-KR" dirty="0">
                <a:latin typeface="+mn-ea"/>
                <a:ea typeface="+mn-ea"/>
              </a:rPr>
              <a:t>(Attributes)</a:t>
            </a:r>
            <a:r>
              <a:rPr lang="ko-KR" altLang="en-US" dirty="0">
                <a:latin typeface="+mn-ea"/>
                <a:ea typeface="+mn-ea"/>
              </a:rPr>
              <a:t>를 붙인다</a:t>
            </a:r>
            <a:r>
              <a:rPr lang="en-US" altLang="ko-KR" dirty="0">
                <a:latin typeface="+mn-ea"/>
                <a:ea typeface="+mn-ea"/>
              </a:rPr>
              <a:t>.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속성은 모든 개체가 갖는 공통 특성인데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개체마다 서로 다른 값을 가질 수 있다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예를 들면</a:t>
            </a:r>
            <a:r>
              <a:rPr lang="en-US" altLang="ko-KR" dirty="0">
                <a:latin typeface="+mn-ea"/>
                <a:ea typeface="+mn-ea"/>
              </a:rPr>
              <a:t> </a:t>
            </a:r>
            <a:r>
              <a:rPr lang="ko-KR" altLang="en-US" dirty="0">
                <a:latin typeface="+mn-ea"/>
                <a:ea typeface="+mn-ea"/>
              </a:rPr>
              <a:t>부픔의 </a:t>
            </a:r>
            <a:r>
              <a:rPr lang="en-US" altLang="ko-KR" dirty="0">
                <a:latin typeface="+mn-ea"/>
                <a:ea typeface="+mn-ea"/>
              </a:rPr>
              <a:t>:</a:t>
            </a:r>
          </a:p>
          <a:p>
            <a:pPr lvl="2" eaLnBrk="1" hangingPunct="1"/>
            <a:r>
              <a:rPr lang="ko-KR" altLang="en-US" dirty="0">
                <a:latin typeface="+mn-ea"/>
                <a:ea typeface="+mn-ea"/>
              </a:rPr>
              <a:t>도착 시각 </a:t>
            </a:r>
            <a:r>
              <a:rPr lang="en-US" altLang="ko-KR" dirty="0">
                <a:latin typeface="+mn-ea"/>
                <a:ea typeface="+mn-ea"/>
              </a:rPr>
              <a:t>Time of arrival</a:t>
            </a:r>
          </a:p>
          <a:p>
            <a:pPr lvl="2" eaLnBrk="1" hangingPunct="1"/>
            <a:r>
              <a:rPr lang="ko-KR" altLang="en-US" dirty="0">
                <a:latin typeface="+mn-ea"/>
                <a:ea typeface="+mn-ea"/>
              </a:rPr>
              <a:t>납기 </a:t>
            </a:r>
            <a:r>
              <a:rPr lang="en-US" altLang="ko-KR" dirty="0">
                <a:latin typeface="+mn-ea"/>
                <a:ea typeface="+mn-ea"/>
              </a:rPr>
              <a:t>Due date</a:t>
            </a:r>
          </a:p>
          <a:p>
            <a:pPr lvl="2" eaLnBrk="1" hangingPunct="1"/>
            <a:r>
              <a:rPr lang="ko-KR" altLang="en-US" dirty="0">
                <a:latin typeface="+mn-ea"/>
                <a:ea typeface="+mn-ea"/>
              </a:rPr>
              <a:t>우선 순위 </a:t>
            </a:r>
            <a:r>
              <a:rPr lang="en-US" altLang="ko-KR" dirty="0">
                <a:latin typeface="+mn-ea"/>
                <a:ea typeface="+mn-ea"/>
              </a:rPr>
              <a:t>Priority</a:t>
            </a:r>
          </a:p>
          <a:p>
            <a:pPr lvl="2" eaLnBrk="1" hangingPunct="1"/>
            <a:r>
              <a:rPr lang="ko-KR" altLang="en-US" dirty="0">
                <a:latin typeface="+mn-ea"/>
                <a:ea typeface="+mn-ea"/>
              </a:rPr>
              <a:t>색상 </a:t>
            </a:r>
            <a:r>
              <a:rPr lang="en-US" altLang="ko-KR" dirty="0">
                <a:latin typeface="+mn-ea"/>
                <a:ea typeface="+mn-ea"/>
              </a:rPr>
              <a:t>Color</a:t>
            </a:r>
          </a:p>
          <a:p>
            <a:pPr eaLnBrk="1" hangingPunct="1"/>
            <a:endParaRPr lang="en-US" altLang="ko-KR" dirty="0">
              <a:latin typeface="+mn-ea"/>
            </a:endParaRP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0E2EE92-A74A-43A4-AB96-FBDB54F65C6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2BC3544-6B20-42FE-B5E3-065BF8BD89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9238B42-7926-4BE5-A22C-EDC4317D3B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12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>
            <a:extLst>
              <a:ext uri="{FF2B5EF4-FFF2-40B4-BE49-F238E27FC236}">
                <a16:creationId xmlns:a16="http://schemas.microsoft.com/office/drawing/2014/main" id="{26B643BE-4B2E-4750-9EE3-85AA35F119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모델의 구성요소</a:t>
            </a:r>
            <a:endParaRPr lang="en-US" altLang="ko-KR" sz="1800" dirty="0">
              <a:latin typeface="+mn-ea"/>
              <a:ea typeface="+mn-ea"/>
            </a:endParaRPr>
          </a:p>
        </p:txBody>
      </p:sp>
      <p:sp>
        <p:nvSpPr>
          <p:cNvPr id="30726" name="Rectangle 5">
            <a:extLst>
              <a:ext uri="{FF2B5EF4-FFF2-40B4-BE49-F238E27FC236}">
                <a16:creationId xmlns:a16="http://schemas.microsoft.com/office/drawing/2014/main" id="{361718DF-FC20-4534-ACB7-A8FDE36AC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i="1" dirty="0">
                <a:solidFill>
                  <a:srgbClr val="FF0000"/>
                </a:solidFill>
                <a:latin typeface="+mn-ea"/>
              </a:rPr>
              <a:t>광역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) </a:t>
            </a:r>
            <a:r>
              <a:rPr lang="ko-KR" altLang="en-US" i="1" dirty="0">
                <a:solidFill>
                  <a:srgbClr val="FF0000"/>
                </a:solidFill>
                <a:latin typeface="+mn-ea"/>
              </a:rPr>
              <a:t>변수 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(Global)</a:t>
            </a:r>
            <a:r>
              <a:rPr lang="en-US" altLang="ko-KR" dirty="0">
                <a:latin typeface="+mn-ea"/>
              </a:rPr>
              <a:t> 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변수</a:t>
            </a:r>
            <a:r>
              <a:rPr lang="en-US" altLang="ko-KR" dirty="0">
                <a:latin typeface="+mn-ea"/>
                <a:ea typeface="+mn-ea"/>
              </a:rPr>
              <a:t>(Variable) </a:t>
            </a:r>
            <a:r>
              <a:rPr lang="ko-KR" altLang="en-US" dirty="0">
                <a:latin typeface="+mn-ea"/>
                <a:ea typeface="+mn-ea"/>
              </a:rPr>
              <a:t>또는 광역 변수</a:t>
            </a:r>
            <a:r>
              <a:rPr lang="en-US" altLang="ko-KR" dirty="0">
                <a:latin typeface="+mn-ea"/>
                <a:ea typeface="+mn-ea"/>
              </a:rPr>
              <a:t>(Global Variable)</a:t>
            </a:r>
            <a:r>
              <a:rPr lang="ko-KR" altLang="en-US" dirty="0">
                <a:latin typeface="+mn-ea"/>
                <a:ea typeface="+mn-ea"/>
              </a:rPr>
              <a:t>은 시스템에 존재하는 개체들의 수와 종류에 관계없이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시스템의 특성을 반영하는 정보의 하나이다</a:t>
            </a:r>
            <a:r>
              <a:rPr lang="en-US" altLang="ko-KR" dirty="0">
                <a:latin typeface="+mn-ea"/>
                <a:ea typeface="+mn-ea"/>
              </a:rPr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속성과는 달리 변수들은 어떤 특정한 개체에 연결되어 있지 않고 전체 시스템에 연결되어 있다</a:t>
            </a:r>
            <a:r>
              <a:rPr lang="en-US" altLang="ko-KR" dirty="0">
                <a:latin typeface="+mn-ea"/>
                <a:ea typeface="+mn-ea"/>
              </a:rPr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속성을 현재 방에서 돌아다니는 개체에 붙은 꼬리표로 생각한다면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변수들은 벽에 기록하는 것</a:t>
            </a:r>
            <a:r>
              <a:rPr lang="en-US" altLang="ko-KR" dirty="0">
                <a:latin typeface="+mn-ea"/>
                <a:ea typeface="+mn-ea"/>
              </a:rPr>
              <a:t>(</a:t>
            </a:r>
            <a:r>
              <a:rPr lang="ko-KR" altLang="en-US" dirty="0" err="1">
                <a:latin typeface="+mn-ea"/>
                <a:ea typeface="+mn-ea"/>
              </a:rPr>
              <a:t>재기록</a:t>
            </a:r>
            <a:r>
              <a:rPr lang="ko-KR" altLang="en-US" dirty="0">
                <a:latin typeface="+mn-ea"/>
                <a:ea typeface="+mn-ea"/>
              </a:rPr>
              <a:t> 가능</a:t>
            </a:r>
            <a:r>
              <a:rPr lang="en-US" altLang="ko-KR" dirty="0">
                <a:latin typeface="+mn-ea"/>
                <a:ea typeface="+mn-ea"/>
              </a:rPr>
              <a:t>)</a:t>
            </a:r>
            <a:r>
              <a:rPr lang="ko-KR" altLang="en-US" dirty="0">
                <a:latin typeface="+mn-ea"/>
                <a:ea typeface="+mn-ea"/>
              </a:rPr>
              <a:t>으로 생각하라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ko-KR" altLang="en-US" dirty="0">
                <a:latin typeface="+mn-ea"/>
                <a:ea typeface="+mn-ea"/>
              </a:rPr>
              <a:t>예를 들면</a:t>
            </a:r>
            <a:r>
              <a:rPr lang="en-US" altLang="ko-KR" dirty="0">
                <a:latin typeface="+mn-ea"/>
                <a:ea typeface="+mn-ea"/>
              </a:rPr>
              <a:t>, </a:t>
            </a: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시스템 내의 부품의 수</a:t>
            </a:r>
            <a:endParaRPr lang="en-US" altLang="ko-KR" dirty="0">
              <a:latin typeface="+mn-ea"/>
              <a:ea typeface="+mn-ea"/>
            </a:endParaRP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시뮬레이션 시계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96B87BC-4667-4FA1-8E4B-4DC69511818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727A817-0948-4A74-8B62-C0CE93272E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B529CDB-1625-46EA-997E-F844C31B65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13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4">
            <a:extLst>
              <a:ext uri="{FF2B5EF4-FFF2-40B4-BE49-F238E27FC236}">
                <a16:creationId xmlns:a16="http://schemas.microsoft.com/office/drawing/2014/main" id="{010E7542-C91D-4588-8F8B-12E22E7CE2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모델의 구성요소</a:t>
            </a:r>
            <a:endParaRPr lang="en-US" altLang="ko-KR" sz="1800" dirty="0">
              <a:latin typeface="+mn-ea"/>
              <a:ea typeface="+mn-ea"/>
            </a:endParaRPr>
          </a:p>
        </p:txBody>
      </p:sp>
      <p:sp>
        <p:nvSpPr>
          <p:cNvPr id="32774" name="Rectangle 5">
            <a:extLst>
              <a:ext uri="{FF2B5EF4-FFF2-40B4-BE49-F238E27FC236}">
                <a16:creationId xmlns:a16="http://schemas.microsoft.com/office/drawing/2014/main" id="{7364BE81-D7EF-493D-9310-26EF23F69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자원 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개체들은 사람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장비</a:t>
            </a:r>
            <a:r>
              <a:rPr lang="en-US" altLang="ko-KR" dirty="0">
                <a:latin typeface="+mn-ea"/>
                <a:ea typeface="+mn-ea"/>
              </a:rPr>
              <a:t> </a:t>
            </a:r>
            <a:r>
              <a:rPr lang="ko-KR" altLang="en-US" dirty="0">
                <a:latin typeface="+mn-ea"/>
                <a:ea typeface="+mn-ea"/>
              </a:rPr>
              <a:t>또는 크기가 제한된 저장 공간 등과 같은 사물을 나타내는 자원</a:t>
            </a:r>
            <a:r>
              <a:rPr lang="en-US" altLang="ko-KR" dirty="0">
                <a:latin typeface="+mn-ea"/>
                <a:ea typeface="+mn-ea"/>
              </a:rPr>
              <a:t>(Resource)</a:t>
            </a:r>
            <a:r>
              <a:rPr lang="ko-KR" altLang="en-US" dirty="0">
                <a:latin typeface="+mn-ea"/>
                <a:ea typeface="+mn-ea"/>
              </a:rPr>
              <a:t>로부터 서비스를 받기 위해 자주 서로 경쟁한다</a:t>
            </a:r>
            <a:r>
              <a:rPr lang="en-US" altLang="ko-KR" dirty="0">
                <a:latin typeface="+mn-ea"/>
                <a:ea typeface="+mn-ea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개체는 자원이 이용 가능할 때 자원을 점유하여 사용하고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작업이 완료되면 자원을 놓아 준다</a:t>
            </a:r>
            <a:r>
              <a:rPr lang="en-US" altLang="ko-KR" dirty="0">
                <a:latin typeface="+mn-ea"/>
                <a:ea typeface="+mn-ea"/>
              </a:rPr>
              <a:t>.</a:t>
            </a: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1ADAE49-ECC6-4F32-B8E4-E71547ADC6C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7EF9339-300D-471A-A0E1-F3DA218340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927E622-B9EB-4D4D-8CC9-3DC7ED98B0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14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4">
            <a:extLst>
              <a:ext uri="{FF2B5EF4-FFF2-40B4-BE49-F238E27FC236}">
                <a16:creationId xmlns:a16="http://schemas.microsoft.com/office/drawing/2014/main" id="{BA2B3205-7A39-4300-BE6B-8F7FDCF14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모델의 구성요소</a:t>
            </a:r>
            <a:endParaRPr lang="en-US" altLang="ko-KR" sz="1800" dirty="0">
              <a:latin typeface="+mn-ea"/>
              <a:ea typeface="+mn-ea"/>
            </a:endParaRPr>
          </a:p>
        </p:txBody>
      </p:sp>
      <p:sp>
        <p:nvSpPr>
          <p:cNvPr id="34822" name="Rectangle 5">
            <a:extLst>
              <a:ext uri="{FF2B5EF4-FFF2-40B4-BE49-F238E27FC236}">
                <a16:creationId xmlns:a16="http://schemas.microsoft.com/office/drawing/2014/main" id="{11C496EC-D020-4DC8-8FA9-A29749E319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대기행렬 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Queues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하나의 개체가 더 이동할 수 없을 때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예를 들면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다른 개체가 자원의 한 단위를 사용 중인 경우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자원을 점유하기 위해서 기다릴 수 있는 공간이 필요하다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ko-KR" altLang="en-US" dirty="0">
                <a:latin typeface="+mn-ea"/>
                <a:ea typeface="+mn-ea"/>
              </a:rPr>
              <a:t>이 공간을 대기행렬이라 부른다</a:t>
            </a:r>
            <a:r>
              <a:rPr lang="en-US" altLang="ko-KR" dirty="0">
                <a:latin typeface="+mn-ea"/>
                <a:ea typeface="+mn-ea"/>
              </a:rPr>
              <a:t>.</a:t>
            </a: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761C597-4B51-474A-8A53-F6C7C960FF3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FE6DDF7-E976-4888-A352-0AE49D5FE9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506113A-1144-47A9-8DF4-968218ACA1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15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4">
            <a:extLst>
              <a:ext uri="{FF2B5EF4-FFF2-40B4-BE49-F238E27FC236}">
                <a16:creationId xmlns:a16="http://schemas.microsoft.com/office/drawing/2014/main" id="{E85ED09A-F8C3-4625-96C2-49C5038EDF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모델의 구성요소</a:t>
            </a:r>
            <a:endParaRPr lang="en-US" altLang="ko-KR" sz="1800" dirty="0">
              <a:latin typeface="+mn-ea"/>
              <a:ea typeface="+mn-ea"/>
            </a:endParaRPr>
          </a:p>
        </p:txBody>
      </p:sp>
      <p:sp>
        <p:nvSpPr>
          <p:cNvPr id="36870" name="Rectangle 5">
            <a:extLst>
              <a:ext uri="{FF2B5EF4-FFF2-40B4-BE49-F238E27FC236}">
                <a16:creationId xmlns:a16="http://schemas.microsoft.com/office/drawing/2014/main" id="{7C69CD3C-D5BA-4B6F-94E7-EF9C1351AE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통계적 누적계산기 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Statistical accumulators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시뮬레이션 출력 수행 척도를 얻기 위해서는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시뮬레이션이 진행해 감에 따라 다양한 통계적 누적계산 변수</a:t>
            </a:r>
            <a:r>
              <a:rPr lang="en-US" altLang="ko-KR" dirty="0">
                <a:latin typeface="+mn-ea"/>
                <a:ea typeface="+mn-ea"/>
              </a:rPr>
              <a:t>(Statistical Accumulator</a:t>
            </a:r>
            <a:r>
              <a:rPr lang="ko-KR" altLang="en-US" dirty="0">
                <a:latin typeface="+mn-ea"/>
                <a:ea typeface="+mn-ea"/>
              </a:rPr>
              <a:t> </a:t>
            </a:r>
            <a:r>
              <a:rPr lang="en-US" altLang="ko-KR" dirty="0">
                <a:latin typeface="+mn-ea"/>
                <a:ea typeface="+mn-ea"/>
              </a:rPr>
              <a:t>Variables)</a:t>
            </a:r>
            <a:r>
              <a:rPr lang="ko-KR" altLang="en-US" dirty="0">
                <a:latin typeface="+mn-ea"/>
                <a:ea typeface="+mn-ea"/>
              </a:rPr>
              <a:t>를 추적 관리해야 한다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ko-KR" altLang="en-US" dirty="0">
                <a:latin typeface="+mn-ea"/>
                <a:ea typeface="+mn-ea"/>
              </a:rPr>
              <a:t>예를 들면</a:t>
            </a:r>
            <a:r>
              <a:rPr lang="en-US" altLang="ko-KR" dirty="0">
                <a:latin typeface="+mn-ea"/>
                <a:ea typeface="+mn-ea"/>
              </a:rPr>
              <a:t>,</a:t>
            </a: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생산량</a:t>
            </a:r>
            <a:r>
              <a:rPr lang="ko-KR" altLang="en-US" dirty="0">
                <a:latin typeface="+mn-ea"/>
                <a:ea typeface="+mn-ea"/>
              </a:rPr>
              <a:t> </a:t>
            </a:r>
            <a:r>
              <a:rPr lang="en-US" altLang="ko-KR" dirty="0">
                <a:latin typeface="+mn-ea"/>
                <a:ea typeface="+mn-ea"/>
              </a:rPr>
              <a:t>Number of parts produced so far</a:t>
            </a: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대기시간의 합</a:t>
            </a:r>
            <a:r>
              <a:rPr lang="ko-KR" altLang="en-US" dirty="0">
                <a:latin typeface="+mn-ea"/>
                <a:ea typeface="+mn-ea"/>
              </a:rPr>
              <a:t> </a:t>
            </a:r>
            <a:r>
              <a:rPr lang="en-US" altLang="ko-KR" dirty="0">
                <a:latin typeface="+mn-ea"/>
                <a:ea typeface="+mn-ea"/>
              </a:rPr>
              <a:t>Total of the waiting times spent in queue so far</a:t>
            </a: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대기완료 </a:t>
            </a:r>
            <a:r>
              <a:rPr lang="ko-KR" altLang="en-US" dirty="0" err="1">
                <a:solidFill>
                  <a:srgbClr val="FF0000"/>
                </a:solidFill>
                <a:latin typeface="+mn-ea"/>
                <a:ea typeface="+mn-ea"/>
              </a:rPr>
              <a:t>부품수</a:t>
            </a:r>
            <a:r>
              <a:rPr lang="ko-KR" altLang="en-US" dirty="0">
                <a:latin typeface="+mn-ea"/>
                <a:ea typeface="+mn-ea"/>
              </a:rPr>
              <a:t> </a:t>
            </a:r>
            <a:r>
              <a:rPr lang="en-US" altLang="ko-KR" dirty="0">
                <a:latin typeface="+mn-ea"/>
                <a:ea typeface="+mn-ea"/>
              </a:rPr>
              <a:t>No. of parts that have gone through the queue</a:t>
            </a: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최대 대기시간</a:t>
            </a:r>
            <a:r>
              <a:rPr lang="ko-KR" altLang="en-US" dirty="0">
                <a:latin typeface="+mn-ea"/>
                <a:ea typeface="+mn-ea"/>
              </a:rPr>
              <a:t> </a:t>
            </a:r>
            <a:r>
              <a:rPr lang="en-US" altLang="ko-KR" dirty="0">
                <a:latin typeface="+mn-ea"/>
                <a:ea typeface="+mn-ea"/>
              </a:rPr>
              <a:t>Max time in queue we’ve seen so far</a:t>
            </a: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시스템에서 머문 시간의 합 </a:t>
            </a:r>
            <a:r>
              <a:rPr lang="en-US" altLang="ko-KR" dirty="0">
                <a:latin typeface="+mn-ea"/>
                <a:ea typeface="+mn-ea"/>
              </a:rPr>
              <a:t>Total of times spent in system</a:t>
            </a: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시스템에서 머문 최대 시간</a:t>
            </a:r>
            <a:r>
              <a:rPr lang="ko-KR" altLang="en-US" dirty="0">
                <a:latin typeface="+mn-ea"/>
                <a:ea typeface="+mn-ea"/>
              </a:rPr>
              <a:t> </a:t>
            </a:r>
            <a:r>
              <a:rPr lang="en-US" altLang="ko-KR" dirty="0">
                <a:latin typeface="+mn-ea"/>
                <a:ea typeface="+mn-ea"/>
              </a:rPr>
              <a:t>Max time in system we’ve seen so far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i="1" dirty="0">
                <a:solidFill>
                  <a:srgbClr val="FF0000"/>
                </a:solidFill>
                <a:latin typeface="+mn-ea"/>
                <a:ea typeface="+mn-ea"/>
              </a:rPr>
              <a:t>Q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en-US" altLang="ko-KR" i="1" dirty="0">
                <a:solidFill>
                  <a:srgbClr val="FF0000"/>
                </a:solidFill>
                <a:latin typeface="+mn-ea"/>
                <a:ea typeface="+mn-ea"/>
              </a:rPr>
              <a:t>t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)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그래프 아래 면적</a:t>
            </a:r>
            <a:r>
              <a:rPr lang="ko-KR" altLang="en-US" dirty="0">
                <a:latin typeface="+mn-ea"/>
                <a:ea typeface="+mn-ea"/>
              </a:rPr>
              <a:t> </a:t>
            </a:r>
            <a:r>
              <a:rPr lang="en-US" altLang="ko-KR" dirty="0">
                <a:latin typeface="+mn-ea"/>
                <a:ea typeface="+mn-ea"/>
              </a:rPr>
              <a:t>Area so far under queue-length curve </a:t>
            </a:r>
            <a:r>
              <a:rPr lang="en-US" altLang="ko-KR" i="1" dirty="0">
                <a:latin typeface="+mn-ea"/>
                <a:ea typeface="+mn-ea"/>
              </a:rPr>
              <a:t>Q</a:t>
            </a:r>
            <a:r>
              <a:rPr lang="en-US" altLang="ko-KR" dirty="0">
                <a:latin typeface="+mn-ea"/>
                <a:ea typeface="+mn-ea"/>
              </a:rPr>
              <a:t>(</a:t>
            </a:r>
            <a:r>
              <a:rPr lang="en-US" altLang="ko-KR" i="1" dirty="0">
                <a:latin typeface="+mn-ea"/>
                <a:ea typeface="+mn-ea"/>
              </a:rPr>
              <a:t>t</a:t>
            </a:r>
            <a:r>
              <a:rPr lang="en-US" altLang="ko-KR" dirty="0">
                <a:latin typeface="+mn-ea"/>
                <a:ea typeface="+mn-ea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최대 </a:t>
            </a:r>
            <a:r>
              <a:rPr lang="en-US" altLang="ko-KR" i="1" dirty="0">
                <a:solidFill>
                  <a:srgbClr val="FF0000"/>
                </a:solidFill>
                <a:latin typeface="+mn-ea"/>
                <a:ea typeface="+mn-ea"/>
              </a:rPr>
              <a:t>Q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en-US" altLang="ko-KR" i="1" dirty="0">
                <a:solidFill>
                  <a:srgbClr val="FF0000"/>
                </a:solidFill>
                <a:latin typeface="+mn-ea"/>
                <a:ea typeface="+mn-ea"/>
              </a:rPr>
              <a:t>t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)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값</a:t>
            </a:r>
            <a:r>
              <a:rPr lang="ko-KR" altLang="en-US" dirty="0">
                <a:latin typeface="+mn-ea"/>
                <a:ea typeface="+mn-ea"/>
              </a:rPr>
              <a:t> </a:t>
            </a:r>
            <a:r>
              <a:rPr lang="en-US" altLang="ko-KR" dirty="0">
                <a:latin typeface="+mn-ea"/>
                <a:ea typeface="+mn-ea"/>
              </a:rPr>
              <a:t>Max of </a:t>
            </a:r>
            <a:r>
              <a:rPr lang="en-US" altLang="ko-KR" i="1" dirty="0">
                <a:latin typeface="+mn-ea"/>
                <a:ea typeface="+mn-ea"/>
              </a:rPr>
              <a:t>Q</a:t>
            </a:r>
            <a:r>
              <a:rPr lang="en-US" altLang="ko-KR" dirty="0">
                <a:latin typeface="+mn-ea"/>
                <a:ea typeface="+mn-ea"/>
              </a:rPr>
              <a:t>(</a:t>
            </a:r>
            <a:r>
              <a:rPr lang="en-US" altLang="ko-KR" i="1" dirty="0">
                <a:latin typeface="+mn-ea"/>
                <a:ea typeface="+mn-ea"/>
              </a:rPr>
              <a:t>t</a:t>
            </a:r>
            <a:r>
              <a:rPr lang="en-US" altLang="ko-KR" dirty="0">
                <a:latin typeface="+mn-ea"/>
                <a:ea typeface="+mn-ea"/>
              </a:rPr>
              <a:t>) so far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ko-KR" i="1" dirty="0">
                <a:solidFill>
                  <a:srgbClr val="FF0000"/>
                </a:solidFill>
                <a:latin typeface="+mn-ea"/>
                <a:ea typeface="+mn-ea"/>
              </a:rPr>
              <a:t>B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(</a:t>
            </a:r>
            <a:r>
              <a:rPr lang="en-US" altLang="ko-KR" i="1" dirty="0">
                <a:solidFill>
                  <a:srgbClr val="FF0000"/>
                </a:solidFill>
                <a:latin typeface="+mn-ea"/>
                <a:ea typeface="+mn-ea"/>
              </a:rPr>
              <a:t>t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)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그래프 아래 면적</a:t>
            </a:r>
            <a:r>
              <a:rPr lang="ko-KR" altLang="en-US" dirty="0">
                <a:latin typeface="+mn-ea"/>
                <a:ea typeface="+mn-ea"/>
              </a:rPr>
              <a:t> </a:t>
            </a:r>
            <a:r>
              <a:rPr lang="en-US" altLang="ko-KR" dirty="0">
                <a:latin typeface="+mn-ea"/>
                <a:ea typeface="+mn-ea"/>
              </a:rPr>
              <a:t>Area so far under server-busy curve </a:t>
            </a:r>
            <a:r>
              <a:rPr lang="en-US" altLang="ko-KR" i="1" dirty="0">
                <a:latin typeface="+mn-ea"/>
                <a:ea typeface="+mn-ea"/>
              </a:rPr>
              <a:t>B</a:t>
            </a:r>
            <a:r>
              <a:rPr lang="en-US" altLang="ko-KR" dirty="0">
                <a:latin typeface="+mn-ea"/>
                <a:ea typeface="+mn-ea"/>
              </a:rPr>
              <a:t>(</a:t>
            </a:r>
            <a:r>
              <a:rPr lang="en-US" altLang="ko-KR" i="1" dirty="0">
                <a:latin typeface="+mn-ea"/>
                <a:ea typeface="+mn-ea"/>
              </a:rPr>
              <a:t>t</a:t>
            </a:r>
            <a:r>
              <a:rPr lang="en-US" altLang="ko-KR" dirty="0">
                <a:latin typeface="+mn-ea"/>
                <a:ea typeface="+mn-ea"/>
              </a:rPr>
              <a:t>)</a:t>
            </a: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4F90133-091F-41D2-ABB3-79556B26B23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704061E-574D-4A55-A157-721C6C0878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2B34122-B714-49AC-ACC6-20F2821EA3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16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4">
            <a:extLst>
              <a:ext uri="{FF2B5EF4-FFF2-40B4-BE49-F238E27FC236}">
                <a16:creationId xmlns:a16="http://schemas.microsoft.com/office/drawing/2014/main" id="{7BA5EBAC-3B0A-4F9B-B740-E33E304A96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모델의 구성요소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40966" name="Rectangle 5">
            <a:extLst>
              <a:ext uri="{FF2B5EF4-FFF2-40B4-BE49-F238E27FC236}">
                <a16:creationId xmlns:a16="http://schemas.microsoft.com/office/drawing/2014/main" id="{45B562D7-7ACE-4524-B643-CB74E6104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사건 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Events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사건이란</a:t>
            </a:r>
            <a:r>
              <a:rPr lang="en-US" altLang="ko-KR" dirty="0">
                <a:latin typeface="+mn-ea"/>
                <a:ea typeface="+mn-ea"/>
              </a:rPr>
              <a:t> </a:t>
            </a:r>
            <a:r>
              <a:rPr lang="ko-KR" altLang="en-US" dirty="0">
                <a:latin typeface="+mn-ea"/>
                <a:ea typeface="+mn-ea"/>
              </a:rPr>
              <a:t>속성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변수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통계적 누적치 등을 변화시키는 어떤 일로서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실험시간의 특정 순간에 발생한다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ko-KR" altLang="en-US" dirty="0">
                <a:latin typeface="+mn-ea"/>
                <a:ea typeface="+mn-ea"/>
              </a:rPr>
              <a:t>사건이 발생하면</a:t>
            </a:r>
            <a:r>
              <a:rPr lang="en-US" altLang="ko-KR" dirty="0">
                <a:latin typeface="+mn-ea"/>
                <a:ea typeface="+mn-ea"/>
              </a:rPr>
              <a:t>: </a:t>
            </a:r>
            <a:r>
              <a:rPr lang="ko-KR" altLang="en-US" dirty="0">
                <a:latin typeface="+mn-ea"/>
                <a:ea typeface="+mn-ea"/>
              </a:rPr>
              <a:t> </a:t>
            </a:r>
            <a:endParaRPr lang="en-US" altLang="ko-KR" dirty="0">
              <a:latin typeface="+mn-ea"/>
              <a:ea typeface="+mn-ea"/>
            </a:endParaRP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사건 유형에 따라 상태 변화 처리</a:t>
            </a:r>
            <a:endParaRPr lang="en-US" altLang="ko-KR" dirty="0">
              <a:latin typeface="+mn-ea"/>
              <a:ea typeface="+mn-ea"/>
            </a:endParaRP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통계치 계산</a:t>
            </a:r>
            <a:endParaRPr lang="en-US" altLang="ko-KR" dirty="0">
              <a:latin typeface="+mn-ea"/>
              <a:ea typeface="+mn-ea"/>
            </a:endParaRPr>
          </a:p>
          <a:p>
            <a:pPr lvl="2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  <a:ea typeface="+mn-ea"/>
              </a:rPr>
              <a:t>미래 사건의 발생 시간을 계산</a:t>
            </a:r>
            <a:endParaRPr lang="en-US" altLang="ko-KR" dirty="0">
              <a:latin typeface="+mn-ea"/>
              <a:ea typeface="+mn-ea"/>
            </a:endParaRP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latin typeface="+mn-ea"/>
              </a:rPr>
              <a:t>시뮬레이션을 실행하려면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미래에 일어날 것으로 예정된 사건들에 대해서 추적 관리를 해야 한다</a:t>
            </a:r>
            <a:r>
              <a:rPr lang="en-US" altLang="ko-KR" dirty="0">
                <a:latin typeface="+mn-ea"/>
              </a:rPr>
              <a:t>. Arena</a:t>
            </a:r>
            <a:r>
              <a:rPr lang="ko-KR" altLang="en-US" dirty="0">
                <a:latin typeface="+mn-ea"/>
              </a:rPr>
              <a:t>에서 이 정보는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사건 달력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(Event Calendar)</a:t>
            </a:r>
            <a:r>
              <a:rPr lang="ko-KR" altLang="en-US" dirty="0">
                <a:latin typeface="+mn-ea"/>
              </a:rPr>
              <a:t>에 저장한다</a:t>
            </a:r>
            <a:r>
              <a:rPr lang="en-US" altLang="ko-KR" dirty="0">
                <a:latin typeface="+mn-ea"/>
              </a:rPr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ko-KR" altLang="en-US" i="1" dirty="0">
                <a:latin typeface="+mn-ea"/>
              </a:rPr>
              <a:t>이산 사건 시뮬레이션에서는 시뮬레이션 시간이</a:t>
            </a:r>
            <a:r>
              <a:rPr lang="en-US" altLang="ko-KR" i="1" dirty="0">
                <a:latin typeface="+mn-ea"/>
              </a:rPr>
              <a:t> </a:t>
            </a:r>
            <a:r>
              <a:rPr lang="ko-KR" altLang="en-US" i="1" dirty="0">
                <a:solidFill>
                  <a:srgbClr val="FF0000"/>
                </a:solidFill>
                <a:latin typeface="+mn-ea"/>
              </a:rPr>
              <a:t>하나의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사건발생 시각에서 다른 사건 발생시각으로 점프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(Jump)</a:t>
            </a:r>
            <a:endParaRPr lang="en-US" altLang="ko-KR" dirty="0">
              <a:latin typeface="+mn-ea"/>
            </a:endParaRPr>
          </a:p>
          <a:p>
            <a:pPr eaLnBrk="1" hangingPunct="1">
              <a:lnSpc>
                <a:spcPct val="90000"/>
              </a:lnSpc>
            </a:pPr>
            <a:r>
              <a:rPr lang="ko-KR" altLang="en-US" dirty="0">
                <a:latin typeface="+mn-ea"/>
              </a:rPr>
              <a:t>새로운 부품의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도착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(A)</a:t>
            </a:r>
            <a:r>
              <a:rPr lang="ko-KR" altLang="en-US" dirty="0">
                <a:latin typeface="+mn-ea"/>
              </a:rPr>
              <a:t> 사건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완료된 부품의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출발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(D)</a:t>
            </a:r>
            <a:r>
              <a:rPr lang="ko-KR" altLang="en-US" dirty="0">
                <a:latin typeface="+mn-ea"/>
              </a:rPr>
              <a:t> 사건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시뮬레이션 </a:t>
            </a:r>
            <a:r>
              <a:rPr lang="ko-KR" altLang="en-US" dirty="0">
                <a:solidFill>
                  <a:srgbClr val="FF0000"/>
                </a:solidFill>
                <a:latin typeface="+mn-ea"/>
              </a:rPr>
              <a:t>종료</a:t>
            </a:r>
            <a:r>
              <a:rPr lang="en-US" altLang="ko-KR" dirty="0">
                <a:solidFill>
                  <a:srgbClr val="FF0000"/>
                </a:solidFill>
                <a:latin typeface="+mn-ea"/>
              </a:rPr>
              <a:t>(E)</a:t>
            </a:r>
            <a:r>
              <a:rPr lang="ko-KR" altLang="en-US" dirty="0">
                <a:latin typeface="+mn-ea"/>
              </a:rPr>
              <a:t> 사건</a:t>
            </a:r>
            <a:endParaRPr lang="en-US" altLang="ko-KR" dirty="0">
              <a:latin typeface="+mn-ea"/>
            </a:endParaRPr>
          </a:p>
          <a:p>
            <a:pPr eaLnBrk="1" hangingPunct="1">
              <a:lnSpc>
                <a:spcPct val="90000"/>
              </a:lnSpc>
            </a:pPr>
            <a:endParaRPr lang="en-US" altLang="ko-KR" i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C4A95C3-79E3-4074-ABDA-3AB27C14B81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D14292B-A638-4C43-A0E9-323B9A54B9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C541F33-5220-4EB7-BC91-E56C51D241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17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4">
            <a:extLst>
              <a:ext uri="{FF2B5EF4-FFF2-40B4-BE49-F238E27FC236}">
                <a16:creationId xmlns:a16="http://schemas.microsoft.com/office/drawing/2014/main" id="{55DD8830-60BF-46B0-8798-C9A02E451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모델의 구성요소</a:t>
            </a: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7111" name="타원 6">
            <a:extLst>
              <a:ext uri="{FF2B5EF4-FFF2-40B4-BE49-F238E27FC236}">
                <a16:creationId xmlns:a16="http://schemas.microsoft.com/office/drawing/2014/main" id="{D73D4BF2-341D-43CE-BA69-283A97D70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2286000"/>
            <a:ext cx="741363" cy="500062"/>
          </a:xfrm>
          <a:prstGeom prst="ellipse">
            <a:avLst/>
          </a:prstGeom>
          <a:solidFill>
            <a:srgbClr val="0000FF"/>
          </a:solidFill>
          <a:ln w="50800" algn="ctr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lnSpc>
                <a:spcPct val="110000"/>
              </a:lnSpc>
              <a:buClrTx/>
              <a:buSzTx/>
              <a:buFontTx/>
              <a:buNone/>
            </a:pPr>
            <a:r>
              <a:rPr kumimoji="1" lang="en-US" altLang="ko-KR" sz="1800">
                <a:solidFill>
                  <a:schemeClr val="bg1"/>
                </a:solidFill>
                <a:ea typeface="굴림" panose="020B0600000101010101" pitchFamily="50" charset="-127"/>
              </a:rPr>
              <a:t>A</a:t>
            </a:r>
            <a:endParaRPr kumimoji="1" lang="ko-KR" altLang="en-US" sz="1800">
              <a:solidFill>
                <a:schemeClr val="bg1"/>
              </a:solidFill>
              <a:ea typeface="굴림" panose="020B0600000101010101" pitchFamily="50" charset="-127"/>
            </a:endParaRPr>
          </a:p>
        </p:txBody>
      </p:sp>
      <p:sp>
        <p:nvSpPr>
          <p:cNvPr id="47112" name="타원 7">
            <a:extLst>
              <a:ext uri="{FF2B5EF4-FFF2-40B4-BE49-F238E27FC236}">
                <a16:creationId xmlns:a16="http://schemas.microsoft.com/office/drawing/2014/main" id="{385B0D0F-6FDF-4812-A0C8-32606EA39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286000"/>
            <a:ext cx="741363" cy="500062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000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lnSpc>
                <a:spcPct val="110000"/>
              </a:lnSpc>
              <a:buClrTx/>
              <a:buSzTx/>
              <a:buFontTx/>
              <a:buNone/>
            </a:pPr>
            <a:r>
              <a:rPr kumimoji="1" lang="en-US" altLang="ko-KR" sz="1800">
                <a:solidFill>
                  <a:schemeClr val="bg1"/>
                </a:solidFill>
                <a:ea typeface="굴림" panose="020B0600000101010101" pitchFamily="50" charset="-127"/>
              </a:rPr>
              <a:t>D</a:t>
            </a:r>
            <a:endParaRPr kumimoji="1" lang="ko-KR" altLang="en-US" sz="1800">
              <a:solidFill>
                <a:schemeClr val="bg1"/>
              </a:solidFill>
              <a:ea typeface="굴림" panose="020B0600000101010101" pitchFamily="50" charset="-127"/>
            </a:endParaRPr>
          </a:p>
        </p:txBody>
      </p:sp>
      <p:cxnSp>
        <p:nvCxnSpPr>
          <p:cNvPr id="47113" name="직선 화살표 연결선 8">
            <a:extLst>
              <a:ext uri="{FF2B5EF4-FFF2-40B4-BE49-F238E27FC236}">
                <a16:creationId xmlns:a16="http://schemas.microsoft.com/office/drawing/2014/main" id="{9745B3BF-59AB-4D0C-B58C-41D17908EB6F}"/>
              </a:ext>
            </a:extLst>
          </p:cNvPr>
          <p:cNvCxnSpPr>
            <a:cxnSpLocks noChangeShapeType="1"/>
            <a:stCxn id="47111" idx="6"/>
            <a:endCxn id="47114" idx="1"/>
          </p:cNvCxnSpPr>
          <p:nvPr/>
        </p:nvCxnSpPr>
        <p:spPr bwMode="auto">
          <a:xfrm>
            <a:off x="1303338" y="2536825"/>
            <a:ext cx="1058862" cy="0"/>
          </a:xfrm>
          <a:prstGeom prst="straightConnector1">
            <a:avLst/>
          </a:prstGeom>
          <a:noFill/>
          <a:ln w="50800" algn="ctr">
            <a:solidFill>
              <a:srgbClr val="000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4" name="순서도: 판단 9">
            <a:extLst>
              <a:ext uri="{FF2B5EF4-FFF2-40B4-BE49-F238E27FC236}">
                <a16:creationId xmlns:a16="http://schemas.microsoft.com/office/drawing/2014/main" id="{052A75D9-1D39-4AB9-9FB3-830C78622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228850"/>
            <a:ext cx="1608138" cy="615950"/>
          </a:xfrm>
          <a:prstGeom prst="flowChartDecision">
            <a:avLst/>
          </a:prstGeom>
          <a:solidFill>
            <a:schemeClr val="bg1"/>
          </a:solidFill>
          <a:ln w="50800" algn="ctr">
            <a:solidFill>
              <a:srgbClr val="00008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lnSpc>
                <a:spcPct val="110000"/>
              </a:lnSpc>
              <a:buClrTx/>
              <a:buSzTx/>
              <a:buFontTx/>
              <a:buNone/>
            </a:pPr>
            <a:r>
              <a:rPr lang="ko-KR" altLang="en-US" sz="1000" dirty="0">
                <a:ea typeface="굴림" panose="020B0600000101010101" pitchFamily="50" charset="-127"/>
              </a:rPr>
              <a:t>장비 가용</a:t>
            </a:r>
            <a:r>
              <a:rPr lang="en-US" altLang="ko-KR" sz="1000" dirty="0">
                <a:ea typeface="굴림" panose="020B0600000101010101" pitchFamily="50" charset="-127"/>
              </a:rPr>
              <a:t>?</a:t>
            </a:r>
            <a:endParaRPr kumimoji="1" lang="ko-KR" altLang="en-US" sz="1000" dirty="0">
              <a:ea typeface="굴림" panose="020B0600000101010101" pitchFamily="50" charset="-127"/>
            </a:endParaRPr>
          </a:p>
        </p:txBody>
      </p:sp>
      <p:cxnSp>
        <p:nvCxnSpPr>
          <p:cNvPr id="47115" name="직선 화살표 연결선 10">
            <a:extLst>
              <a:ext uri="{FF2B5EF4-FFF2-40B4-BE49-F238E27FC236}">
                <a16:creationId xmlns:a16="http://schemas.microsoft.com/office/drawing/2014/main" id="{5FC3A81E-07E7-4AAD-AA77-6A56B256CC84}"/>
              </a:ext>
            </a:extLst>
          </p:cNvPr>
          <p:cNvCxnSpPr>
            <a:cxnSpLocks noChangeShapeType="1"/>
            <a:stCxn id="47114" idx="3"/>
            <a:endCxn id="47112" idx="2"/>
          </p:cNvCxnSpPr>
          <p:nvPr/>
        </p:nvCxnSpPr>
        <p:spPr bwMode="auto">
          <a:xfrm flipV="1">
            <a:off x="3970338" y="2536825"/>
            <a:ext cx="1058862" cy="0"/>
          </a:xfrm>
          <a:prstGeom prst="straightConnector1">
            <a:avLst/>
          </a:prstGeom>
          <a:noFill/>
          <a:ln w="50800" algn="ctr">
            <a:solidFill>
              <a:srgbClr val="000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6" name="순서도: 판단 11">
            <a:extLst>
              <a:ext uri="{FF2B5EF4-FFF2-40B4-BE49-F238E27FC236}">
                <a16:creationId xmlns:a16="http://schemas.microsoft.com/office/drawing/2014/main" id="{3FB20BF0-0ABD-4BC8-991C-07104276D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7838" y="2228850"/>
            <a:ext cx="1608137" cy="615950"/>
          </a:xfrm>
          <a:prstGeom prst="flowChartDecision">
            <a:avLst/>
          </a:prstGeom>
          <a:solidFill>
            <a:schemeClr val="bg1"/>
          </a:solidFill>
          <a:ln w="50800" algn="ctr">
            <a:solidFill>
              <a:srgbClr val="00008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lnSpc>
                <a:spcPct val="110000"/>
              </a:lnSpc>
              <a:buClrTx/>
              <a:buSzTx/>
              <a:buFontTx/>
              <a:buNone/>
            </a:pPr>
            <a:r>
              <a:rPr lang="ko-KR" altLang="en-US" sz="1000" dirty="0">
                <a:ea typeface="굴림" panose="020B0600000101010101" pitchFamily="50" charset="-127"/>
              </a:rPr>
              <a:t>대기 중</a:t>
            </a:r>
            <a:endParaRPr lang="en-US" altLang="ko-KR" sz="1000" dirty="0">
              <a:ea typeface="굴림" panose="020B0600000101010101" pitchFamily="50" charset="-127"/>
            </a:endParaRPr>
          </a:p>
          <a:p>
            <a:pPr algn="ctr" eaLnBrk="1" latinLnBrk="1" hangingPunct="1">
              <a:lnSpc>
                <a:spcPct val="110000"/>
              </a:lnSpc>
              <a:buClrTx/>
              <a:buSzTx/>
              <a:buFontTx/>
              <a:buNone/>
            </a:pPr>
            <a:r>
              <a:rPr lang="ko-KR" altLang="en-US" sz="1000" dirty="0">
                <a:ea typeface="굴림" panose="020B0600000101010101" pitchFamily="50" charset="-127"/>
              </a:rPr>
              <a:t>부품 존재</a:t>
            </a:r>
            <a:r>
              <a:rPr lang="en-US" altLang="ko-KR" sz="1000" dirty="0">
                <a:ea typeface="굴림" panose="020B0600000101010101" pitchFamily="50" charset="-127"/>
              </a:rPr>
              <a:t>?</a:t>
            </a:r>
            <a:endParaRPr kumimoji="1" lang="ko-KR" altLang="en-US" sz="1000" dirty="0">
              <a:ea typeface="굴림" panose="020B0600000101010101" pitchFamily="50" charset="-127"/>
            </a:endParaRPr>
          </a:p>
        </p:txBody>
      </p:sp>
      <p:cxnSp>
        <p:nvCxnSpPr>
          <p:cNvPr id="47117" name="직선 화살표 연결선 12">
            <a:extLst>
              <a:ext uri="{FF2B5EF4-FFF2-40B4-BE49-F238E27FC236}">
                <a16:creationId xmlns:a16="http://schemas.microsoft.com/office/drawing/2014/main" id="{C2DB5E17-A2C5-4C10-A6E3-8C497C0728D4}"/>
              </a:ext>
            </a:extLst>
          </p:cNvPr>
          <p:cNvCxnSpPr>
            <a:cxnSpLocks noChangeShapeType="1"/>
            <a:stCxn id="47112" idx="6"/>
            <a:endCxn id="47116" idx="1"/>
          </p:cNvCxnSpPr>
          <p:nvPr/>
        </p:nvCxnSpPr>
        <p:spPr bwMode="auto">
          <a:xfrm>
            <a:off x="5770563" y="2536825"/>
            <a:ext cx="1057275" cy="0"/>
          </a:xfrm>
          <a:prstGeom prst="straightConnector1">
            <a:avLst/>
          </a:prstGeom>
          <a:noFill/>
          <a:ln w="50800" algn="ctr">
            <a:solidFill>
              <a:srgbClr val="000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8" name="구부러진 연결선 13">
            <a:extLst>
              <a:ext uri="{FF2B5EF4-FFF2-40B4-BE49-F238E27FC236}">
                <a16:creationId xmlns:a16="http://schemas.microsoft.com/office/drawing/2014/main" id="{AEA94333-001A-4386-AA24-EEFA91BAF3B7}"/>
              </a:ext>
            </a:extLst>
          </p:cNvPr>
          <p:cNvCxnSpPr>
            <a:cxnSpLocks noChangeShapeType="1"/>
            <a:stCxn id="47111" idx="3"/>
            <a:endCxn id="47111" idx="5"/>
          </p:cNvCxnSpPr>
          <p:nvPr/>
        </p:nvCxnSpPr>
        <p:spPr bwMode="auto">
          <a:xfrm rot="16200000" flipH="1">
            <a:off x="933451" y="2451099"/>
            <a:ext cx="12700" cy="523875"/>
          </a:xfrm>
          <a:prstGeom prst="curvedConnector3">
            <a:avLst>
              <a:gd name="adj1" fmla="val 7303477"/>
            </a:avLst>
          </a:prstGeom>
          <a:noFill/>
          <a:ln w="50800" algn="ctr">
            <a:solidFill>
              <a:srgbClr val="000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9" name="구부러진 연결선 14">
            <a:extLst>
              <a:ext uri="{FF2B5EF4-FFF2-40B4-BE49-F238E27FC236}">
                <a16:creationId xmlns:a16="http://schemas.microsoft.com/office/drawing/2014/main" id="{69B971EF-5734-43D8-97FC-B3790AF9A5EE}"/>
              </a:ext>
            </a:extLst>
          </p:cNvPr>
          <p:cNvCxnSpPr>
            <a:cxnSpLocks noChangeShapeType="1"/>
            <a:stCxn id="47116" idx="2"/>
            <a:endCxn id="47112" idx="4"/>
          </p:cNvCxnSpPr>
          <p:nvPr/>
        </p:nvCxnSpPr>
        <p:spPr bwMode="auto">
          <a:xfrm rot="5400000" flipH="1">
            <a:off x="6486525" y="1698625"/>
            <a:ext cx="58738" cy="2233612"/>
          </a:xfrm>
          <a:prstGeom prst="curvedConnector3">
            <a:avLst>
              <a:gd name="adj1" fmla="val -1362491"/>
            </a:avLst>
          </a:prstGeom>
          <a:noFill/>
          <a:ln w="50800" algn="ctr">
            <a:solidFill>
              <a:srgbClr val="000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0" name="직사각형 15">
            <a:extLst>
              <a:ext uri="{FF2B5EF4-FFF2-40B4-BE49-F238E27FC236}">
                <a16:creationId xmlns:a16="http://schemas.microsoft.com/office/drawing/2014/main" id="{F6EB2FF1-75D0-4097-8CC0-902865C7D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600" y="2311400"/>
            <a:ext cx="4111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ea typeface="굴림" panose="020B0600000101010101" pitchFamily="50" charset="-127"/>
                <a:cs typeface="Arial" panose="020B0604020202020204" pitchFamily="34" charset="0"/>
              </a:rPr>
              <a:t>Yes</a:t>
            </a:r>
            <a:endParaRPr lang="ko-KR" altLang="en-US" sz="1000"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47121" name="직사각형 16">
            <a:extLst>
              <a:ext uri="{FF2B5EF4-FFF2-40B4-BE49-F238E27FC236}">
                <a16:creationId xmlns:a16="http://schemas.microsoft.com/office/drawing/2014/main" id="{57DE5432-93F0-4C72-9D4B-9AFB3A17C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250" y="2851150"/>
            <a:ext cx="4111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>
                <a:ea typeface="굴림" panose="020B0600000101010101" pitchFamily="50" charset="-127"/>
                <a:cs typeface="Arial" panose="020B0604020202020204" pitchFamily="34" charset="0"/>
              </a:rPr>
              <a:t>Yes</a:t>
            </a:r>
            <a:endParaRPr lang="ko-KR" altLang="en-US" sz="1000"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47122" name="직사각형 15">
            <a:extLst>
              <a:ext uri="{FF2B5EF4-FFF2-40B4-BE49-F238E27FC236}">
                <a16:creationId xmlns:a16="http://schemas.microsoft.com/office/drawing/2014/main" id="{035EF8F5-6B39-409B-932F-E313B3F3B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963" y="3554412"/>
            <a:ext cx="9810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>
                <a:ea typeface="굴림" panose="020B0600000101010101" pitchFamily="50" charset="-127"/>
                <a:cs typeface="Arial" panose="020B0604020202020204" pitchFamily="34" charset="0"/>
              </a:rPr>
              <a:t>도착시간간격</a:t>
            </a:r>
          </a:p>
        </p:txBody>
      </p:sp>
      <p:sp>
        <p:nvSpPr>
          <p:cNvPr id="47123" name="직사각형 15">
            <a:extLst>
              <a:ext uri="{FF2B5EF4-FFF2-40B4-BE49-F238E27FC236}">
                <a16:creationId xmlns:a16="http://schemas.microsoft.com/office/drawing/2014/main" id="{4FD7B71D-6A12-42A7-8A2D-9490400CC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438" y="2039937"/>
            <a:ext cx="8175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ea typeface="굴림" panose="020B0600000101010101" pitchFamily="50" charset="-127"/>
                <a:cs typeface="Arial" panose="020B0604020202020204" pitchFamily="34" charset="0"/>
              </a:rPr>
              <a:t>서비스시간</a:t>
            </a:r>
          </a:p>
        </p:txBody>
      </p:sp>
      <p:sp>
        <p:nvSpPr>
          <p:cNvPr id="47124" name="직사각형 15">
            <a:extLst>
              <a:ext uri="{FF2B5EF4-FFF2-40B4-BE49-F238E27FC236}">
                <a16:creationId xmlns:a16="http://schemas.microsoft.com/office/drawing/2014/main" id="{7999E0B0-120A-4E96-A67B-057AC0ED4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775" y="3554412"/>
            <a:ext cx="8191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>
                <a:ea typeface="굴림" panose="020B0600000101010101" pitchFamily="50" charset="-127"/>
                <a:cs typeface="Arial" panose="020B0604020202020204" pitchFamily="34" charset="0"/>
              </a:rPr>
              <a:t>서비스시간</a:t>
            </a: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A15F034-E907-4E15-8767-21C86AD0D5A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D21D0B3-CCFD-4A44-8E3C-09D197CBA6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20" name="직사각형 15">
            <a:extLst>
              <a:ext uri="{FF2B5EF4-FFF2-40B4-BE49-F238E27FC236}">
                <a16:creationId xmlns:a16="http://schemas.microsoft.com/office/drawing/2014/main" id="{7C7D5DE4-C61F-4A3D-98A7-DA3B79925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811" y="1987478"/>
            <a:ext cx="72648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>
                <a:solidFill>
                  <a:schemeClr val="accent2"/>
                </a:solidFill>
                <a:ea typeface="굴림" panose="020B0600000101010101" pitchFamily="50" charset="-127"/>
                <a:cs typeface="Arial" panose="020B0604020202020204" pitchFamily="34" charset="0"/>
              </a:rPr>
              <a:t>도착 사건</a:t>
            </a:r>
          </a:p>
        </p:txBody>
      </p:sp>
      <p:sp>
        <p:nvSpPr>
          <p:cNvPr id="21" name="직사각형 15">
            <a:extLst>
              <a:ext uri="{FF2B5EF4-FFF2-40B4-BE49-F238E27FC236}">
                <a16:creationId xmlns:a16="http://schemas.microsoft.com/office/drawing/2014/main" id="{BF498835-F6B5-4924-A034-8E9D035BE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847" y="1987478"/>
            <a:ext cx="72648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ea typeface="굴림" panose="020B0600000101010101" pitchFamily="50" charset="-127"/>
                <a:cs typeface="Arial" panose="020B0604020202020204" pitchFamily="34" charset="0"/>
              </a:rPr>
              <a:t>출발 사건</a:t>
            </a:r>
          </a:p>
        </p:txBody>
      </p:sp>
      <p:sp>
        <p:nvSpPr>
          <p:cNvPr id="22" name="직사각형 15">
            <a:extLst>
              <a:ext uri="{FF2B5EF4-FFF2-40B4-BE49-F238E27FC236}">
                <a16:creationId xmlns:a16="http://schemas.microsoft.com/office/drawing/2014/main" id="{C5A7DF82-9969-44FF-9D2C-419937A0D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14" y="4256087"/>
            <a:ext cx="856837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ko-KR" altLang="en-US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도착 사건은 도착 사건을 발생시킴</a:t>
            </a:r>
            <a:r>
              <a:rPr lang="en-US" altLang="ko-KR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. </a:t>
            </a:r>
            <a:r>
              <a:rPr lang="ko-KR" altLang="en-US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사건 발생시간은 현재 시간 </a:t>
            </a:r>
            <a:r>
              <a:rPr lang="en-US" altLang="ko-KR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+ </a:t>
            </a:r>
            <a:r>
              <a:rPr lang="ko-KR" altLang="en-US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도착시간 간격</a:t>
            </a:r>
            <a:endParaRPr lang="en-US" altLang="ko-KR" sz="1400" dirty="0">
              <a:solidFill>
                <a:schemeClr val="accent2"/>
              </a:solidFill>
              <a:latin typeface="+mn-ea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ko-KR" altLang="en-US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도착사건은 장비가 가용하면 출발사건을 발생시킴</a:t>
            </a:r>
            <a:r>
              <a:rPr lang="en-US" altLang="ko-KR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. </a:t>
            </a:r>
            <a:r>
              <a:rPr lang="ko-KR" altLang="en-US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사건 발생시간은 현재 시간 </a:t>
            </a:r>
            <a:r>
              <a:rPr lang="en-US" altLang="ko-KR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+ </a:t>
            </a:r>
            <a:r>
              <a:rPr lang="ko-KR" altLang="en-US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서비스</a:t>
            </a:r>
            <a:r>
              <a:rPr lang="en-US" altLang="ko-KR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sz="1400" dirty="0">
                <a:solidFill>
                  <a:schemeClr val="accent2"/>
                </a:solidFill>
                <a:latin typeface="+mn-ea"/>
                <a:cs typeface="Arial" panose="020B0604020202020204" pitchFamily="34" charset="0"/>
              </a:rPr>
              <a:t>시간</a:t>
            </a:r>
            <a:endParaRPr lang="en-US" altLang="ko-KR" sz="1400" dirty="0">
              <a:solidFill>
                <a:schemeClr val="accent2"/>
              </a:solidFill>
              <a:latin typeface="+mn-ea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en-US" altLang="ko-KR" sz="1400" dirty="0">
              <a:solidFill>
                <a:schemeClr val="accent2"/>
              </a:solidFill>
              <a:latin typeface="+mn-ea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출발사건은 대기중인 부품이 존재하면 출발 사건을 발생 시킴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.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사건 발생시간은 현재 시간 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+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서비스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시간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4B345AC-675F-48E1-8949-A1D68D21FA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18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45982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>
            <a:extLst>
              <a:ext uri="{FF2B5EF4-FFF2-40B4-BE49-F238E27FC236}">
                <a16:creationId xmlns:a16="http://schemas.microsoft.com/office/drawing/2014/main" id="{5D718363-8113-455E-8421-9BDE9573C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모델의 구성요소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5B53444F-26E8-4C4C-9F26-DD21F5732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시뮬레이션 시계 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Simulation clock variable (internal in Arena)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시뮬레이션에서 시간의 현재 값은 시뮬레이션 시계라고 불리는 변수에서 간단하게 관리된다</a:t>
            </a:r>
            <a:r>
              <a:rPr lang="en-US" altLang="ko-KR" dirty="0">
                <a:latin typeface="+mn-ea"/>
                <a:ea typeface="+mn-ea"/>
              </a:rPr>
              <a:t>. </a:t>
            </a: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시뮬레이션 시계는 실제 시계의 바늘과 같이 시간 값이 연속적으로 바뀌지 않고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하나의 사건 시간에서 다음 계획된 사건 시간으로 건너뛴다</a:t>
            </a:r>
            <a:r>
              <a:rPr lang="en-US" altLang="ko-KR" dirty="0">
                <a:latin typeface="+mn-ea"/>
                <a:ea typeface="+mn-ea"/>
              </a:rPr>
              <a:t>. </a:t>
            </a:r>
            <a:r>
              <a:rPr lang="en-US" altLang="ko-KR" dirty="0">
                <a:latin typeface="+mn-ea"/>
                <a:ea typeface="+mn-ea"/>
                <a:sym typeface="Wingdings" panose="05000000000000000000" pitchFamily="2" charset="2"/>
              </a:rPr>
              <a:t> </a:t>
            </a:r>
            <a:r>
              <a:rPr lang="ko-KR" altLang="en-US" dirty="0">
                <a:latin typeface="+mn-ea"/>
                <a:ea typeface="+mn-ea"/>
                <a:sym typeface="Wingdings" panose="05000000000000000000" pitchFamily="2" charset="2"/>
              </a:rPr>
              <a:t>이산 사건 시뮬레이션 </a:t>
            </a:r>
            <a:r>
              <a:rPr lang="en-US" altLang="ko-KR" dirty="0">
                <a:latin typeface="+mn-ea"/>
                <a:ea typeface="+mn-ea"/>
                <a:sym typeface="Wingdings" panose="05000000000000000000" pitchFamily="2" charset="2"/>
              </a:rPr>
              <a:t>(</a:t>
            </a:r>
            <a:r>
              <a:rPr lang="ko-KR" altLang="en-US" dirty="0">
                <a:latin typeface="+mn-ea"/>
                <a:ea typeface="+mn-ea"/>
                <a:sym typeface="Wingdings" panose="05000000000000000000" pitchFamily="2" charset="2"/>
              </a:rPr>
              <a:t>특정한 시점에서만 시스템의 상태가 변화</a:t>
            </a:r>
            <a:r>
              <a:rPr lang="en-US" altLang="ko-KR" dirty="0">
                <a:latin typeface="+mn-ea"/>
                <a:ea typeface="+mn-ea"/>
                <a:sym typeface="Wingdings" panose="05000000000000000000" pitchFamily="2" charset="2"/>
              </a:rPr>
              <a:t>)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A9119CF-E8BD-4D00-B243-2F159E57230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083B74D-F86C-4058-B915-70DC99E220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3D45CC7-7A87-4710-AF4D-65F4D61B87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19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7">
            <a:extLst>
              <a:ext uri="{FF2B5EF4-FFF2-40B4-BE49-F238E27FC236}">
                <a16:creationId xmlns:a16="http://schemas.microsoft.com/office/drawing/2014/main" id="{779F1FA0-BE65-4734-A4FF-5275BE321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대상 시스템 </a:t>
            </a:r>
            <a:r>
              <a:rPr lang="en-US" altLang="ko-KR" dirty="0">
                <a:latin typeface="+mn-ea"/>
                <a:ea typeface="+mn-ea"/>
              </a:rPr>
              <a:t>: </a:t>
            </a:r>
            <a:r>
              <a:rPr lang="ko-KR" altLang="en-US" dirty="0">
                <a:latin typeface="+mn-ea"/>
                <a:ea typeface="+mn-ea"/>
              </a:rPr>
              <a:t>단순 가공 시스템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9222" name="Rectangle 28">
            <a:extLst>
              <a:ext uri="{FF2B5EF4-FFF2-40B4-BE49-F238E27FC236}">
                <a16:creationId xmlns:a16="http://schemas.microsoft.com/office/drawing/2014/main" id="{3FA5CC8F-08CE-4DB0-B5FC-A90F26DFE8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ko-KR" sz="2400">
              <a:latin typeface="+mn-ea"/>
            </a:endParaRPr>
          </a:p>
          <a:p>
            <a:pPr eaLnBrk="1" hangingPunct="1"/>
            <a:endParaRPr lang="en-US" altLang="ko-KR" sz="2400">
              <a:latin typeface="+mn-ea"/>
            </a:endParaRPr>
          </a:p>
          <a:p>
            <a:pPr eaLnBrk="1" hangingPunct="1"/>
            <a:endParaRPr lang="en-US" altLang="ko-KR" sz="2400">
              <a:latin typeface="+mn-ea"/>
            </a:endParaRPr>
          </a:p>
          <a:p>
            <a:pPr eaLnBrk="1" hangingPunct="1"/>
            <a:endParaRPr lang="en-US" altLang="ko-KR" sz="2400">
              <a:latin typeface="+mn-ea"/>
            </a:endParaRPr>
          </a:p>
          <a:p>
            <a:pPr eaLnBrk="1" hangingPunct="1"/>
            <a:endParaRPr lang="en-US" altLang="ko-KR" sz="2400">
              <a:latin typeface="+mn-ea"/>
            </a:endParaRPr>
          </a:p>
        </p:txBody>
      </p:sp>
      <p:grpSp>
        <p:nvGrpSpPr>
          <p:cNvPr id="9223" name="Group 4">
            <a:extLst>
              <a:ext uri="{FF2B5EF4-FFF2-40B4-BE49-F238E27FC236}">
                <a16:creationId xmlns:a16="http://schemas.microsoft.com/office/drawing/2014/main" id="{C15FF02A-4B67-49C4-863C-E5CAD3733D9F}"/>
              </a:ext>
            </a:extLst>
          </p:cNvPr>
          <p:cNvGrpSpPr>
            <a:grpSpLocks/>
          </p:cNvGrpSpPr>
          <p:nvPr/>
        </p:nvGrpSpPr>
        <p:grpSpPr bwMode="auto">
          <a:xfrm>
            <a:off x="911225" y="1395412"/>
            <a:ext cx="7269164" cy="1804988"/>
            <a:chOff x="564" y="897"/>
            <a:chExt cx="4579" cy="1137"/>
          </a:xfrm>
        </p:grpSpPr>
        <p:sp>
          <p:nvSpPr>
            <p:cNvPr id="9225" name="Rectangle 5">
              <a:extLst>
                <a:ext uri="{FF2B5EF4-FFF2-40B4-BE49-F238E27FC236}">
                  <a16:creationId xmlns:a16="http://schemas.microsoft.com/office/drawing/2014/main" id="{13F5FF5C-555D-4115-9E5C-2F5A8F6DC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2" y="1252"/>
              <a:ext cx="424" cy="376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ko-KR" altLang="en-US" sz="2000" b="0">
                <a:latin typeface="+mn-ea"/>
              </a:endParaRPr>
            </a:p>
          </p:txBody>
        </p:sp>
        <p:sp>
          <p:nvSpPr>
            <p:cNvPr id="9226" name="Oval 6">
              <a:extLst>
                <a:ext uri="{FF2B5EF4-FFF2-40B4-BE49-F238E27FC236}">
                  <a16:creationId xmlns:a16="http://schemas.microsoft.com/office/drawing/2014/main" id="{34A35CCF-B109-4E48-9D62-9A2114A86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4" y="1303"/>
              <a:ext cx="256" cy="27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ko-KR" altLang="en-US" sz="2000" b="0">
                <a:latin typeface="+mn-ea"/>
              </a:endParaRPr>
            </a:p>
          </p:txBody>
        </p:sp>
        <p:sp>
          <p:nvSpPr>
            <p:cNvPr id="9227" name="Oval 7">
              <a:extLst>
                <a:ext uri="{FF2B5EF4-FFF2-40B4-BE49-F238E27FC236}">
                  <a16:creationId xmlns:a16="http://schemas.microsoft.com/office/drawing/2014/main" id="{6A56E6F1-A70B-458F-AC31-09413B175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4" y="1299"/>
              <a:ext cx="255" cy="27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ko-KR" altLang="en-US" sz="2000" b="0">
                <a:latin typeface="+mn-ea"/>
              </a:endParaRPr>
            </a:p>
          </p:txBody>
        </p:sp>
        <p:sp>
          <p:nvSpPr>
            <p:cNvPr id="9228" name="Oval 8">
              <a:extLst>
                <a:ext uri="{FF2B5EF4-FFF2-40B4-BE49-F238E27FC236}">
                  <a16:creationId xmlns:a16="http://schemas.microsoft.com/office/drawing/2014/main" id="{D41EA069-DFEF-490A-9D27-F6BF87EA1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" y="1299"/>
              <a:ext cx="256" cy="27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ko-KR" altLang="en-US" sz="2000" b="0">
                <a:latin typeface="+mn-ea"/>
              </a:endParaRPr>
            </a:p>
          </p:txBody>
        </p:sp>
        <p:sp>
          <p:nvSpPr>
            <p:cNvPr id="9229" name="Oval 9">
              <a:extLst>
                <a:ext uri="{FF2B5EF4-FFF2-40B4-BE49-F238E27FC236}">
                  <a16:creationId xmlns:a16="http://schemas.microsoft.com/office/drawing/2014/main" id="{2D19F24E-DFDB-4A25-A14C-456FA4CA2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1" y="1299"/>
              <a:ext cx="256" cy="27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ko-KR" altLang="en-US" sz="2000" b="0">
                <a:latin typeface="+mn-ea"/>
              </a:endParaRPr>
            </a:p>
          </p:txBody>
        </p:sp>
        <p:sp>
          <p:nvSpPr>
            <p:cNvPr id="9230" name="Line 10">
              <a:extLst>
                <a:ext uri="{FF2B5EF4-FFF2-40B4-BE49-F238E27FC236}">
                  <a16:creationId xmlns:a16="http://schemas.microsoft.com/office/drawing/2014/main" id="{BD86623B-94C4-4CA5-AAC5-DA5FEE1AED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95" y="1433"/>
              <a:ext cx="47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2000">
                <a:latin typeface="+mn-ea"/>
              </a:endParaRPr>
            </a:p>
          </p:txBody>
        </p:sp>
        <p:sp>
          <p:nvSpPr>
            <p:cNvPr id="9231" name="Freeform 11">
              <a:extLst>
                <a:ext uri="{FF2B5EF4-FFF2-40B4-BE49-F238E27FC236}">
                  <a16:creationId xmlns:a16="http://schemas.microsoft.com/office/drawing/2014/main" id="{7D667E3D-C726-4785-9D2B-B3BAE1A4F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" y="1387"/>
              <a:ext cx="64" cy="93"/>
            </a:xfrm>
            <a:custGeom>
              <a:avLst/>
              <a:gdLst>
                <a:gd name="T0" fmla="*/ 0 w 64"/>
                <a:gd name="T1" fmla="*/ 0 h 93"/>
                <a:gd name="T2" fmla="*/ 0 w 64"/>
                <a:gd name="T3" fmla="*/ 92 h 93"/>
                <a:gd name="T4" fmla="*/ 63 w 64"/>
                <a:gd name="T5" fmla="*/ 46 h 93"/>
                <a:gd name="T6" fmla="*/ 0 w 64"/>
                <a:gd name="T7" fmla="*/ 0 h 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93">
                  <a:moveTo>
                    <a:pt x="0" y="0"/>
                  </a:moveTo>
                  <a:lnTo>
                    <a:pt x="0" y="92"/>
                  </a:lnTo>
                  <a:lnTo>
                    <a:pt x="63" y="4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ko-KR" altLang="en-US" sz="2000">
                <a:latin typeface="+mn-ea"/>
              </a:endParaRPr>
            </a:p>
          </p:txBody>
        </p:sp>
        <p:sp>
          <p:nvSpPr>
            <p:cNvPr id="9232" name="Line 12">
              <a:extLst>
                <a:ext uri="{FF2B5EF4-FFF2-40B4-BE49-F238E27FC236}">
                  <a16:creationId xmlns:a16="http://schemas.microsoft.com/office/drawing/2014/main" id="{0886F9D1-8855-4FB6-8664-880D3D2434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9" y="1433"/>
              <a:ext cx="47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2000">
                <a:latin typeface="+mn-ea"/>
              </a:endParaRPr>
            </a:p>
          </p:txBody>
        </p:sp>
        <p:sp>
          <p:nvSpPr>
            <p:cNvPr id="9233" name="Freeform 13">
              <a:extLst>
                <a:ext uri="{FF2B5EF4-FFF2-40B4-BE49-F238E27FC236}">
                  <a16:creationId xmlns:a16="http://schemas.microsoft.com/office/drawing/2014/main" id="{317FD369-2FC3-4148-BB78-F5D13D8B7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387"/>
              <a:ext cx="64" cy="93"/>
            </a:xfrm>
            <a:custGeom>
              <a:avLst/>
              <a:gdLst>
                <a:gd name="T0" fmla="*/ 0 w 64"/>
                <a:gd name="T1" fmla="*/ 0 h 93"/>
                <a:gd name="T2" fmla="*/ 0 w 64"/>
                <a:gd name="T3" fmla="*/ 92 h 93"/>
                <a:gd name="T4" fmla="*/ 63 w 64"/>
                <a:gd name="T5" fmla="*/ 46 h 93"/>
                <a:gd name="T6" fmla="*/ 0 w 64"/>
                <a:gd name="T7" fmla="*/ 0 h 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" h="93">
                  <a:moveTo>
                    <a:pt x="0" y="0"/>
                  </a:moveTo>
                  <a:lnTo>
                    <a:pt x="0" y="92"/>
                  </a:lnTo>
                  <a:lnTo>
                    <a:pt x="63" y="4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ko-KR" altLang="en-US" sz="2000">
                <a:latin typeface="+mn-ea"/>
              </a:endParaRPr>
            </a:p>
          </p:txBody>
        </p:sp>
        <p:sp>
          <p:nvSpPr>
            <p:cNvPr id="9234" name="Rectangle 14">
              <a:extLst>
                <a:ext uri="{FF2B5EF4-FFF2-40B4-BE49-F238E27FC236}">
                  <a16:creationId xmlns:a16="http://schemas.microsoft.com/office/drawing/2014/main" id="{681D05B6-5743-4564-AF07-4DD2CD6BE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" y="1190"/>
              <a:ext cx="863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200" b="0" dirty="0">
                  <a:latin typeface="+mn-ea"/>
                </a:rPr>
                <a:t>(</a:t>
              </a:r>
              <a:r>
                <a:rPr lang="ko-KR" altLang="en-US" sz="1200" b="0" dirty="0">
                  <a:latin typeface="+mn-ea"/>
                </a:rPr>
                <a:t>가공되지 않은</a:t>
              </a:r>
              <a:r>
                <a:rPr lang="en-US" altLang="ko-KR" sz="1200" b="0" dirty="0">
                  <a:latin typeface="+mn-ea"/>
                </a:rPr>
                <a:t>)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600" b="0" dirty="0">
                  <a:latin typeface="+mn-ea"/>
                </a:rPr>
                <a:t>Blank </a:t>
              </a:r>
              <a:r>
                <a:rPr lang="ko-KR" altLang="en-US" sz="1600" b="0" dirty="0">
                  <a:latin typeface="+mn-ea"/>
                </a:rPr>
                <a:t>부품의</a:t>
              </a:r>
              <a:endParaRPr lang="en-US" altLang="ko-KR" sz="1600" b="0" dirty="0">
                <a:latin typeface="+mn-ea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ko-KR" altLang="en-US" sz="1600" b="0" dirty="0">
                  <a:latin typeface="+mn-ea"/>
                </a:rPr>
                <a:t>도착</a:t>
              </a:r>
              <a:endParaRPr lang="en-US" altLang="ko-KR" sz="1600" b="0" dirty="0">
                <a:latin typeface="+mn-ea"/>
              </a:endParaRPr>
            </a:p>
          </p:txBody>
        </p:sp>
        <p:sp>
          <p:nvSpPr>
            <p:cNvPr id="9235" name="Rectangle 15">
              <a:extLst>
                <a:ext uri="{FF2B5EF4-FFF2-40B4-BE49-F238E27FC236}">
                  <a16:creationId xmlns:a16="http://schemas.microsoft.com/office/drawing/2014/main" id="{80BCC604-DED1-469C-8AC4-3D3BE3A95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" y="1233"/>
              <a:ext cx="929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ko-KR" altLang="en-US" sz="1600" b="0" dirty="0">
                  <a:latin typeface="+mn-ea"/>
                </a:rPr>
                <a:t>완성된 부품의</a:t>
              </a:r>
              <a:endParaRPr lang="en-US" altLang="ko-KR" sz="1600" b="0" dirty="0">
                <a:latin typeface="+mn-ea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ko-KR" altLang="en-US" sz="1600" b="0" dirty="0">
                  <a:latin typeface="+mn-ea"/>
                </a:rPr>
                <a:t>떠남</a:t>
              </a:r>
              <a:endParaRPr lang="en-US" altLang="ko-KR" sz="1600" b="0" dirty="0">
                <a:latin typeface="+mn-ea"/>
              </a:endParaRPr>
            </a:p>
          </p:txBody>
        </p:sp>
        <p:sp>
          <p:nvSpPr>
            <p:cNvPr id="9236" name="Rectangle 16">
              <a:extLst>
                <a:ext uri="{FF2B5EF4-FFF2-40B4-BE49-F238E27FC236}">
                  <a16:creationId xmlns:a16="http://schemas.microsoft.com/office/drawing/2014/main" id="{F2A050C3-9064-4A8E-92D4-528DF7A8B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8" y="897"/>
              <a:ext cx="800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ko-KR" altLang="en-US" sz="1600" b="0" dirty="0">
                  <a:latin typeface="+mn-ea"/>
                </a:rPr>
                <a:t>드릴 프레스</a:t>
              </a:r>
              <a:endParaRPr lang="en-US" altLang="ko-KR" sz="1600" b="0" dirty="0">
                <a:latin typeface="+mn-ea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600" b="0" dirty="0">
                  <a:latin typeface="+mn-ea"/>
                </a:rPr>
                <a:t>(Server)</a:t>
              </a:r>
            </a:p>
          </p:txBody>
        </p:sp>
        <p:sp>
          <p:nvSpPr>
            <p:cNvPr id="9237" name="Rectangle 17">
              <a:extLst>
                <a:ext uri="{FF2B5EF4-FFF2-40B4-BE49-F238E27FC236}">
                  <a16:creationId xmlns:a16="http://schemas.microsoft.com/office/drawing/2014/main" id="{B607DA06-F867-45B2-80C9-F8B5A6F43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0" y="1665"/>
              <a:ext cx="101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ko-KR" altLang="en-US" sz="1600" b="0" dirty="0">
                  <a:latin typeface="+mn-ea"/>
                </a:rPr>
                <a:t>대기행렬</a:t>
              </a:r>
              <a:r>
                <a:rPr lang="en-US" altLang="ko-KR" sz="1600" b="0" dirty="0">
                  <a:latin typeface="+mn-ea"/>
                </a:rPr>
                <a:t>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ko-KR" altLang="en-US" sz="1600" b="0" dirty="0">
                  <a:latin typeface="+mn-ea"/>
                </a:rPr>
                <a:t>선입선출</a:t>
              </a:r>
              <a:r>
                <a:rPr lang="en-US" altLang="ko-KR" sz="1600" b="0" dirty="0">
                  <a:latin typeface="+mn-ea"/>
                </a:rPr>
                <a:t>(FIFO)</a:t>
              </a:r>
            </a:p>
          </p:txBody>
        </p:sp>
        <p:sp>
          <p:nvSpPr>
            <p:cNvPr id="9238" name="Rectangle 18">
              <a:extLst>
                <a:ext uri="{FF2B5EF4-FFF2-40B4-BE49-F238E27FC236}">
                  <a16:creationId xmlns:a16="http://schemas.microsoft.com/office/drawing/2014/main" id="{EEC5B5F3-2825-4B34-8DE4-CB20A21BE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8" y="1717"/>
              <a:ext cx="965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ko-KR" altLang="en-US" sz="1600" b="0" dirty="0">
                  <a:latin typeface="+mn-ea"/>
                </a:rPr>
                <a:t>가공 중인 부품</a:t>
              </a:r>
              <a:endParaRPr lang="en-US" altLang="ko-KR" sz="1600" b="0" dirty="0">
                <a:latin typeface="+mn-ea"/>
              </a:endParaRPr>
            </a:p>
          </p:txBody>
        </p:sp>
        <p:sp>
          <p:nvSpPr>
            <p:cNvPr id="9239" name="Arc 19">
              <a:extLst>
                <a:ext uri="{FF2B5EF4-FFF2-40B4-BE49-F238E27FC236}">
                  <a16:creationId xmlns:a16="http://schemas.microsoft.com/office/drawing/2014/main" id="{65BAC417-7C4D-4FF6-8AFF-7B19647FE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5" y="1540"/>
              <a:ext cx="144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2000">
                <a:latin typeface="+mn-ea"/>
              </a:endParaRPr>
            </a:p>
          </p:txBody>
        </p:sp>
        <p:sp>
          <p:nvSpPr>
            <p:cNvPr id="9240" name="Rectangle 20">
              <a:extLst>
                <a:ext uri="{FF2B5EF4-FFF2-40B4-BE49-F238E27FC236}">
                  <a16:creationId xmlns:a16="http://schemas.microsoft.com/office/drawing/2014/main" id="{5A4E680C-B1CA-460C-BFE3-99A350D0F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0" y="1329"/>
              <a:ext cx="202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600" b="0" dirty="0">
                  <a:solidFill>
                    <a:srgbClr val="FFFFFF"/>
                  </a:solidFill>
                  <a:latin typeface="+mn-ea"/>
                </a:rPr>
                <a:t>4</a:t>
              </a:r>
            </a:p>
          </p:txBody>
        </p:sp>
        <p:sp>
          <p:nvSpPr>
            <p:cNvPr id="9241" name="Rectangle 21">
              <a:extLst>
                <a:ext uri="{FF2B5EF4-FFF2-40B4-BE49-F238E27FC236}">
                  <a16:creationId xmlns:a16="http://schemas.microsoft.com/office/drawing/2014/main" id="{88B0DAE3-9D5E-4197-ADD1-0432BA25B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" y="897"/>
              <a:ext cx="11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ko-KR" altLang="ko-KR" sz="2000" b="0">
                <a:latin typeface="+mn-ea"/>
              </a:endParaRPr>
            </a:p>
          </p:txBody>
        </p:sp>
        <p:sp>
          <p:nvSpPr>
            <p:cNvPr id="9242" name="Rectangle 22">
              <a:extLst>
                <a:ext uri="{FF2B5EF4-FFF2-40B4-BE49-F238E27FC236}">
                  <a16:creationId xmlns:a16="http://schemas.microsoft.com/office/drawing/2014/main" id="{47A56DC8-10D6-425E-8FE0-0CB5CB0C8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8" y="1329"/>
              <a:ext cx="202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600" b="0">
                  <a:solidFill>
                    <a:srgbClr val="FFFFFF"/>
                  </a:solidFill>
                  <a:latin typeface="+mn-ea"/>
                </a:rPr>
                <a:t>5</a:t>
              </a:r>
            </a:p>
          </p:txBody>
        </p:sp>
        <p:sp>
          <p:nvSpPr>
            <p:cNvPr id="9243" name="Rectangle 23">
              <a:extLst>
                <a:ext uri="{FF2B5EF4-FFF2-40B4-BE49-F238E27FC236}">
                  <a16:creationId xmlns:a16="http://schemas.microsoft.com/office/drawing/2014/main" id="{5C4FBC7A-CFA6-4E74-B672-ADE5EE494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329"/>
              <a:ext cx="202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600" b="0">
                  <a:solidFill>
                    <a:srgbClr val="FFFFFF"/>
                  </a:solidFill>
                  <a:latin typeface="+mn-ea"/>
                </a:rPr>
                <a:t>6</a:t>
              </a:r>
            </a:p>
          </p:txBody>
        </p:sp>
        <p:sp>
          <p:nvSpPr>
            <p:cNvPr id="9244" name="Rectangle 24">
              <a:extLst>
                <a:ext uri="{FF2B5EF4-FFF2-40B4-BE49-F238E27FC236}">
                  <a16:creationId xmlns:a16="http://schemas.microsoft.com/office/drawing/2014/main" id="{E0CECECC-8379-4BCB-923B-63D964F57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" y="1329"/>
              <a:ext cx="202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600" b="0">
                  <a:solidFill>
                    <a:srgbClr val="FFFFFF"/>
                  </a:solidFill>
                  <a:latin typeface="+mn-ea"/>
                </a:rPr>
                <a:t>7</a:t>
              </a:r>
            </a:p>
          </p:txBody>
        </p:sp>
      </p:grpSp>
      <p:sp>
        <p:nvSpPr>
          <p:cNvPr id="9224" name="Rectangle 26">
            <a:extLst>
              <a:ext uri="{FF2B5EF4-FFF2-40B4-BE49-F238E27FC236}">
                <a16:creationId xmlns:a16="http://schemas.microsoft.com/office/drawing/2014/main" id="{B63E4BDD-543C-4DB7-9C5E-6A5D4C214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557588"/>
            <a:ext cx="8991600" cy="291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5000"/>
              </a:spcAft>
            </a:pPr>
            <a:r>
              <a:rPr lang="ko-KR" altLang="en-US" sz="2400" dirty="0">
                <a:latin typeface="+mn-ea"/>
              </a:rPr>
              <a:t>단일 제품</a:t>
            </a:r>
            <a:r>
              <a:rPr lang="en-US" altLang="ko-KR" sz="2400" dirty="0">
                <a:latin typeface="+mn-ea"/>
              </a:rPr>
              <a:t>, </a:t>
            </a:r>
            <a:r>
              <a:rPr lang="ko-KR" altLang="en-US" sz="2400" dirty="0">
                <a:latin typeface="+mn-ea"/>
              </a:rPr>
              <a:t>단일 장비 시스템</a:t>
            </a:r>
            <a:endParaRPr lang="en-US" altLang="ko-KR" sz="2400" dirty="0">
              <a:latin typeface="+mn-ea"/>
            </a:endParaRPr>
          </a:p>
          <a:p>
            <a:pPr lvl="1" eaLnBrk="1" hangingPunct="1">
              <a:spcBef>
                <a:spcPct val="5000"/>
              </a:spcBef>
              <a:spcAft>
                <a:spcPct val="5000"/>
              </a:spcAft>
            </a:pPr>
            <a:r>
              <a:rPr lang="en-US" altLang="ko-KR" sz="2000" dirty="0">
                <a:solidFill>
                  <a:srgbClr val="FF0000"/>
                </a:solidFill>
                <a:latin typeface="+mn-ea"/>
              </a:rPr>
              <a:t>Blank </a:t>
            </a: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부품이 도착해서</a:t>
            </a:r>
            <a:r>
              <a:rPr lang="en-US" altLang="ko-KR" sz="2000" dirty="0">
                <a:solidFill>
                  <a:srgbClr val="FF0000"/>
                </a:solidFill>
                <a:latin typeface="+mn-ea"/>
              </a:rPr>
              <a:t>,</a:t>
            </a: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 장비에서 가공을 한 후</a:t>
            </a:r>
            <a:r>
              <a:rPr lang="en-US" altLang="ko-KR" sz="2000" dirty="0">
                <a:solidFill>
                  <a:srgbClr val="FF0000"/>
                </a:solidFill>
                <a:latin typeface="+mn-ea"/>
              </a:rPr>
              <a:t>,</a:t>
            </a: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 완성된 부품이 되어 시스템을 떠남</a:t>
            </a:r>
            <a:endParaRPr lang="en-US" altLang="ko-KR" sz="2000" dirty="0">
              <a:solidFill>
                <a:srgbClr val="FF0000"/>
              </a:solidFill>
              <a:latin typeface="+mn-ea"/>
            </a:endParaRPr>
          </a:p>
          <a:p>
            <a:pPr lvl="1" eaLnBrk="1" hangingPunct="1">
              <a:spcBef>
                <a:spcPct val="5000"/>
              </a:spcBef>
              <a:spcAft>
                <a:spcPct val="5000"/>
              </a:spcAft>
            </a:pPr>
            <a:endParaRPr lang="en-US" altLang="ko-KR" sz="2000" dirty="0">
              <a:latin typeface="+mn-ea"/>
            </a:endParaRPr>
          </a:p>
          <a:p>
            <a:pPr eaLnBrk="1" hangingPunct="1">
              <a:spcBef>
                <a:spcPct val="0"/>
              </a:spcBef>
              <a:spcAft>
                <a:spcPct val="5000"/>
              </a:spcAft>
            </a:pPr>
            <a:r>
              <a:rPr lang="ko-KR" altLang="en-US" sz="2400" dirty="0">
                <a:latin typeface="+mn-ea"/>
              </a:rPr>
              <a:t>시뮬레이션 목적</a:t>
            </a:r>
            <a:r>
              <a:rPr lang="en-US" altLang="ko-KR" sz="2400" dirty="0">
                <a:latin typeface="+mn-ea"/>
              </a:rPr>
              <a:t>:</a:t>
            </a:r>
            <a:endParaRPr lang="en-US" altLang="ko-KR" dirty="0">
              <a:latin typeface="+mn-ea"/>
            </a:endParaRPr>
          </a:p>
          <a:p>
            <a:pPr lvl="1" eaLnBrk="1" hangingPunct="1">
              <a:spcBef>
                <a:spcPct val="5000"/>
              </a:spcBef>
              <a:spcAft>
                <a:spcPct val="5000"/>
              </a:spcAft>
            </a:pP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기대 생산량</a:t>
            </a:r>
            <a:r>
              <a:rPr lang="ko-KR" altLang="en-US" sz="2000" dirty="0">
                <a:latin typeface="+mn-ea"/>
              </a:rPr>
              <a:t> 예측</a:t>
            </a:r>
            <a:endParaRPr lang="en-US" altLang="ko-KR" sz="2000" dirty="0">
              <a:solidFill>
                <a:srgbClr val="FF0000"/>
              </a:solidFill>
              <a:latin typeface="+mn-ea"/>
            </a:endParaRPr>
          </a:p>
          <a:p>
            <a:pPr lvl="1" eaLnBrk="1" hangingPunct="1">
              <a:spcBef>
                <a:spcPct val="5000"/>
              </a:spcBef>
              <a:spcAft>
                <a:spcPct val="5000"/>
              </a:spcAft>
            </a:pP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대기행렬에서의 부품 대기시간</a:t>
            </a:r>
            <a:r>
              <a:rPr lang="en-US" altLang="ko-KR" sz="2000" dirty="0">
                <a:solidFill>
                  <a:srgbClr val="FF0000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대기중인 부품 수</a:t>
            </a:r>
            <a:r>
              <a:rPr lang="en-US" altLang="ko-KR" sz="2000" dirty="0">
                <a:solidFill>
                  <a:srgbClr val="FF0000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장비 가동률 </a:t>
            </a:r>
            <a:r>
              <a:rPr lang="ko-KR" altLang="en-US" sz="2000" dirty="0">
                <a:latin typeface="+mn-ea"/>
              </a:rPr>
              <a:t>예측</a:t>
            </a:r>
            <a:endParaRPr lang="en-US" altLang="ko-KR" sz="1800" dirty="0">
              <a:latin typeface="+mn-ea"/>
            </a:endParaRPr>
          </a:p>
          <a:p>
            <a:pPr eaLnBrk="1" hangingPunct="1">
              <a:spcBef>
                <a:spcPct val="10000"/>
              </a:spcBef>
              <a:spcAft>
                <a:spcPct val="5000"/>
              </a:spcAft>
            </a:pPr>
            <a:endParaRPr lang="en-US" altLang="ko-KR" sz="2400" dirty="0">
              <a:latin typeface="+mn-ea"/>
            </a:endParaRP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6D6BA63-9BBD-4160-9F46-AAD4BE9C909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8D71A9E-3CBF-488E-81B9-5E5E42BADF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6A3066-39A5-4D8A-9118-FDD45E41AB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2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916CEF4-F19C-46DF-BD8C-2E8A4FEDD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Chapter 2 – Fundamental Simulation Concepts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4B3288B1-BE7D-4FC2-B573-54FE98ADCB4E}"/>
              </a:ext>
            </a:extLst>
          </p:cNvPr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latin typeface="+mn-ea"/>
                <a:ea typeface="+mn-ea"/>
              </a:rPr>
              <a:t>Simulation with Arena, 6th ed.</a:t>
            </a:r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5D718363-8113-455E-8421-9BDE9573C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모델의 구성요소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5B53444F-26E8-4C4C-9F26-DD21F5732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사건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ko-KR" altLang="en-US" i="1" dirty="0">
                <a:solidFill>
                  <a:srgbClr val="FF0000"/>
                </a:solidFill>
                <a:latin typeface="+mn-ea"/>
              </a:rPr>
              <a:t>달력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:  </a:t>
            </a:r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사건 기록에 대한 목록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:</a:t>
            </a:r>
          </a:p>
          <a:p>
            <a:pPr lvl="1" eaLnBrk="1" hangingPunct="1"/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[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사건 일련 번호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,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사건 발생 시간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,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사건 유형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]</a:t>
            </a:r>
          </a:p>
          <a:p>
            <a:pPr lvl="1" eaLnBrk="1" hangingPunct="1"/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사건 발생 시간으로 정렬</a:t>
            </a:r>
            <a:r>
              <a:rPr lang="ko-KR" altLang="en-US" dirty="0">
                <a:latin typeface="+mn-ea"/>
                <a:ea typeface="+mn-ea"/>
              </a:rPr>
              <a:t>하여 보관</a:t>
            </a:r>
            <a:endParaRPr lang="en-US" altLang="ko-KR" dirty="0">
              <a:latin typeface="+mn-ea"/>
              <a:ea typeface="+mn-ea"/>
            </a:endParaRP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바로 다음에 발생하는 사건이 사건 달력의 맨 위에 위치함</a:t>
            </a:r>
            <a:endParaRPr lang="en-US" altLang="ko-KR" dirty="0">
              <a:latin typeface="+mn-ea"/>
              <a:ea typeface="+mn-ea"/>
            </a:endParaRPr>
          </a:p>
          <a:p>
            <a:pPr lvl="1" eaLnBrk="1" hangingPunct="1"/>
            <a:r>
              <a:rPr lang="ko-KR" altLang="en-US" dirty="0">
                <a:latin typeface="+mn-ea"/>
                <a:ea typeface="+mn-ea"/>
              </a:rPr>
              <a:t>시뮬레이션 초기화 시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첫번째 도착 사건과 종료 사건을 스케쥴</a:t>
            </a:r>
            <a:r>
              <a:rPr lang="en-US" altLang="ko-KR" dirty="0">
                <a:latin typeface="+mn-ea"/>
                <a:ea typeface="+mn-ea"/>
              </a:rPr>
              <a:t> </a:t>
            </a:r>
            <a:r>
              <a:rPr lang="ko-KR" altLang="en-US" dirty="0">
                <a:latin typeface="+mn-ea"/>
                <a:ea typeface="+mn-ea"/>
              </a:rPr>
              <a:t>함</a:t>
            </a:r>
            <a:r>
              <a:rPr lang="en-US" altLang="ko-KR" dirty="0">
                <a:latin typeface="+mn-ea"/>
                <a:ea typeface="+mn-ea"/>
              </a:rPr>
              <a:t>.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1EF4D6C3-1619-4AD6-801C-8EE9E5825E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20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>
            <a:extLst>
              <a:ext uri="{FF2B5EF4-FFF2-40B4-BE49-F238E27FC236}">
                <a16:creationId xmlns:a16="http://schemas.microsoft.com/office/drawing/2014/main" id="{5D718363-8113-455E-8421-9BDE9573C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모델의 구성요소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5B53444F-26E8-4C4C-9F26-DD21F5732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시작 및 종료</a:t>
            </a:r>
            <a:endParaRPr lang="en-US" altLang="ko-KR" i="1" dirty="0">
              <a:solidFill>
                <a:srgbClr val="FF0000"/>
              </a:solidFill>
              <a:latin typeface="+mn-ea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ko-K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시뮬레이션에서 중요하지만 때때로 간과되는 것은 시뮬레이션의 시작과 종료 시점을 정하는 것이다</a:t>
            </a:r>
            <a:r>
              <a:rPr kumimoji="0" lang="en-US" altLang="ko-K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r>
              <a:rPr lang="ko-KR" altLang="en-US" dirty="0">
                <a:solidFill>
                  <a:srgbClr val="000000"/>
                </a:solidFill>
                <a:ea typeface="+mn-ea"/>
              </a:rPr>
              <a:t>시작 </a:t>
            </a:r>
            <a:r>
              <a:rPr lang="en-US" altLang="ko-KR" dirty="0">
                <a:solidFill>
                  <a:srgbClr val="000000"/>
                </a:solidFill>
                <a:ea typeface="+mn-ea"/>
              </a:rPr>
              <a:t>(0</a:t>
            </a:r>
            <a:r>
              <a:rPr lang="ko-KR" altLang="en-US" dirty="0">
                <a:solidFill>
                  <a:srgbClr val="000000"/>
                </a:solidFill>
                <a:ea typeface="+mn-ea"/>
              </a:rPr>
              <a:t>분에 시작</a:t>
            </a:r>
            <a:r>
              <a:rPr lang="en-US" altLang="ko-KR" dirty="0">
                <a:solidFill>
                  <a:srgbClr val="000000"/>
                </a:solidFill>
                <a:ea typeface="+mn-ea"/>
              </a:rPr>
              <a:t>), </a:t>
            </a:r>
            <a:r>
              <a:rPr lang="ko-KR" altLang="en-US" dirty="0">
                <a:solidFill>
                  <a:srgbClr val="FF0000"/>
                </a:solidFill>
                <a:ea typeface="+mn-ea"/>
              </a:rPr>
              <a:t>종료 규칙 정의 필요</a:t>
            </a:r>
            <a:r>
              <a:rPr lang="en-US" altLang="ko-KR" dirty="0">
                <a:solidFill>
                  <a:srgbClr val="000000"/>
                </a:solidFill>
                <a:ea typeface="+mn-ea"/>
              </a:rPr>
              <a:t>(</a:t>
            </a:r>
            <a:r>
              <a:rPr lang="en-US" altLang="ko-KR" dirty="0">
                <a:solidFill>
                  <a:srgbClr val="FF0000"/>
                </a:solidFill>
                <a:ea typeface="+mn-ea"/>
              </a:rPr>
              <a:t>20</a:t>
            </a:r>
            <a:r>
              <a:rPr lang="ko-KR" altLang="en-US" dirty="0">
                <a:solidFill>
                  <a:srgbClr val="FF0000"/>
                </a:solidFill>
                <a:ea typeface="+mn-ea"/>
              </a:rPr>
              <a:t>분이 되면 종료</a:t>
            </a:r>
            <a:r>
              <a:rPr lang="en-US" altLang="ko-KR" dirty="0">
                <a:solidFill>
                  <a:srgbClr val="000000"/>
                </a:solidFill>
                <a:ea typeface="+mn-ea"/>
              </a:rPr>
              <a:t>)</a:t>
            </a:r>
            <a:endParaRPr kumimoji="0" lang="en-US" altLang="ko-K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tabLst/>
              <a:defRPr/>
            </a:pPr>
            <a:endParaRPr kumimoji="0" lang="en-US" altLang="ko-K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7B60C6-E2EE-433B-919F-2C538BFF037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C84607A-0946-4F93-A9C3-6B8E432A41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BA8ABD4-6198-4001-8973-9DF781879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21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8871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177">
            <a:extLst>
              <a:ext uri="{FF2B5EF4-FFF2-40B4-BE49-F238E27FC236}">
                <a16:creationId xmlns:a16="http://schemas.microsoft.com/office/drawing/2014/main" id="{8D05D184-F7EE-419B-8FEC-B4D119B33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시스템 상세 정보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11270" name="Rectangle 178">
            <a:extLst>
              <a:ext uri="{FF2B5EF4-FFF2-40B4-BE49-F238E27FC236}">
                <a16:creationId xmlns:a16="http://schemas.microsoft.com/office/drawing/2014/main" id="{5FEA6126-9063-4140-9D16-6846957F27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ko-KR" altLang="en-US" sz="2400" dirty="0">
                <a:latin typeface="+mn-ea"/>
              </a:rPr>
              <a:t>초기</a:t>
            </a:r>
            <a:r>
              <a:rPr lang="en-US" altLang="ko-KR" sz="2400" dirty="0">
                <a:latin typeface="+mn-ea"/>
              </a:rPr>
              <a:t> (</a:t>
            </a:r>
            <a:r>
              <a:rPr lang="ko-KR" altLang="en-US" sz="2400" dirty="0">
                <a:latin typeface="+mn-ea"/>
              </a:rPr>
              <a:t>시간</a:t>
            </a:r>
            <a:r>
              <a:rPr lang="en-US" altLang="ko-KR" sz="2400" dirty="0">
                <a:latin typeface="+mn-ea"/>
              </a:rPr>
              <a:t> 0) </a:t>
            </a:r>
            <a:r>
              <a:rPr lang="ko-KR" altLang="en-US" sz="2400" dirty="0">
                <a:latin typeface="+mn-ea"/>
              </a:rPr>
              <a:t>대기행렬은 </a:t>
            </a:r>
            <a:r>
              <a:rPr lang="ko-KR" altLang="en-US" sz="2400" dirty="0" err="1">
                <a:latin typeface="+mn-ea"/>
              </a:rPr>
              <a:t>비어있고</a:t>
            </a:r>
            <a:r>
              <a:rPr lang="en-US" altLang="ko-KR" sz="2400" dirty="0">
                <a:latin typeface="+mn-ea"/>
              </a:rPr>
              <a:t>,</a:t>
            </a:r>
            <a:r>
              <a:rPr lang="ko-KR" altLang="en-US" sz="2400" dirty="0">
                <a:latin typeface="+mn-ea"/>
              </a:rPr>
              <a:t> 장비는 유휴 상태 </a:t>
            </a:r>
            <a:endParaRPr lang="en-US" altLang="ko-KR" sz="2400" dirty="0">
              <a:latin typeface="+mn-ea"/>
            </a:endParaRPr>
          </a:p>
          <a:p>
            <a:pPr eaLnBrk="1" hangingPunct="1">
              <a:lnSpc>
                <a:spcPct val="70000"/>
              </a:lnSpc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ko-KR" altLang="en-US" sz="2400" dirty="0">
                <a:latin typeface="+mn-ea"/>
              </a:rPr>
              <a:t>기본 시간 단위 </a:t>
            </a:r>
            <a:r>
              <a:rPr lang="en-US" altLang="ko-KR" sz="2400" dirty="0">
                <a:latin typeface="+mn-ea"/>
              </a:rPr>
              <a:t>: </a:t>
            </a:r>
            <a:r>
              <a:rPr lang="ko-KR" altLang="en-US" sz="2400" dirty="0">
                <a:solidFill>
                  <a:srgbClr val="FF0000"/>
                </a:solidFill>
                <a:latin typeface="+mn-ea"/>
              </a:rPr>
              <a:t>분 </a:t>
            </a:r>
            <a:r>
              <a:rPr lang="ko-KR" altLang="en-US" sz="2400" dirty="0">
                <a:latin typeface="+mn-ea"/>
              </a:rPr>
              <a:t>단위</a:t>
            </a:r>
            <a:endParaRPr lang="en-US" altLang="ko-KR" sz="2400" dirty="0">
              <a:latin typeface="+mn-ea"/>
            </a:endParaRPr>
          </a:p>
          <a:p>
            <a:pPr eaLnBrk="1" hangingPunct="1">
              <a:lnSpc>
                <a:spcPct val="70000"/>
              </a:lnSpc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endParaRPr lang="en-US" altLang="ko-KR" sz="2400" dirty="0">
              <a:latin typeface="+mn-ea"/>
            </a:endParaRPr>
          </a:p>
          <a:p>
            <a:pPr eaLnBrk="1" hangingPunct="1">
              <a:lnSpc>
                <a:spcPct val="70000"/>
              </a:lnSpc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ko-KR" altLang="en-US" sz="2400" dirty="0">
                <a:latin typeface="+mn-ea"/>
              </a:rPr>
              <a:t>입력 자료</a:t>
            </a:r>
            <a:r>
              <a:rPr lang="en-US" altLang="ko-KR" sz="2400" dirty="0">
                <a:latin typeface="+mn-ea"/>
              </a:rPr>
              <a:t> (</a:t>
            </a:r>
            <a:r>
              <a:rPr lang="ko-KR" altLang="en-US" sz="2400" dirty="0">
                <a:latin typeface="+mn-ea"/>
              </a:rPr>
              <a:t>주어져 있다고 가정</a:t>
            </a:r>
            <a:r>
              <a:rPr lang="en-US" altLang="ko-KR" sz="2400" dirty="0">
                <a:latin typeface="+mn-ea"/>
              </a:rPr>
              <a:t>) :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2400" dirty="0">
                <a:latin typeface="+mn-ea"/>
              </a:rPr>
              <a:t>	</a:t>
            </a:r>
            <a:r>
              <a:rPr lang="ko-KR" altLang="en-US" sz="1400" b="0" dirty="0">
                <a:latin typeface="+mn-ea"/>
              </a:rPr>
              <a:t>부품 번호</a:t>
            </a:r>
            <a:r>
              <a:rPr lang="en-US" altLang="ko-KR" sz="1400" b="0" dirty="0">
                <a:latin typeface="+mn-ea"/>
              </a:rPr>
              <a:t>	   </a:t>
            </a:r>
            <a:r>
              <a:rPr lang="ko-KR" altLang="en-US" sz="1400" b="0" dirty="0">
                <a:solidFill>
                  <a:srgbClr val="FF0000"/>
                </a:solidFill>
                <a:latin typeface="+mn-ea"/>
              </a:rPr>
              <a:t>도착시간</a:t>
            </a:r>
            <a:r>
              <a:rPr lang="en-US" altLang="ko-KR" sz="1400" b="0" dirty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1400" b="0" dirty="0">
                <a:solidFill>
                  <a:srgbClr val="FF0000"/>
                </a:solidFill>
                <a:latin typeface="+mn-ea"/>
              </a:rPr>
              <a:t>분</a:t>
            </a:r>
            <a:r>
              <a:rPr lang="en-US" altLang="ko-KR" sz="1400" b="0" dirty="0">
                <a:solidFill>
                  <a:srgbClr val="FF0000"/>
                </a:solidFill>
                <a:latin typeface="+mn-ea"/>
              </a:rPr>
              <a:t>)	</a:t>
            </a:r>
            <a:r>
              <a:rPr lang="ko-KR" altLang="en-US" sz="1400" b="0" dirty="0">
                <a:solidFill>
                  <a:srgbClr val="FF0000"/>
                </a:solidFill>
                <a:latin typeface="+mn-ea"/>
              </a:rPr>
              <a:t>도착시간 간격</a:t>
            </a:r>
            <a:r>
              <a:rPr lang="en-US" altLang="ko-KR" sz="1400" b="0" dirty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1400" b="0" dirty="0">
                <a:solidFill>
                  <a:srgbClr val="FF0000"/>
                </a:solidFill>
                <a:latin typeface="+mn-ea"/>
              </a:rPr>
              <a:t>분</a:t>
            </a:r>
            <a:r>
              <a:rPr lang="en-US" altLang="ko-KR" sz="1400" b="0" dirty="0">
                <a:solidFill>
                  <a:srgbClr val="FF0000"/>
                </a:solidFill>
                <a:latin typeface="+mn-ea"/>
              </a:rPr>
              <a:t>)	</a:t>
            </a:r>
            <a:r>
              <a:rPr lang="ko-KR" altLang="en-US" sz="1400" b="0" dirty="0">
                <a:solidFill>
                  <a:srgbClr val="FF0000"/>
                </a:solidFill>
                <a:latin typeface="+mn-ea"/>
              </a:rPr>
              <a:t>서비스 시간</a:t>
            </a:r>
            <a:r>
              <a:rPr lang="en-US" altLang="ko-KR" sz="1400" b="0" dirty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1400" b="0" dirty="0">
                <a:solidFill>
                  <a:srgbClr val="FF0000"/>
                </a:solidFill>
                <a:latin typeface="+mn-ea"/>
              </a:rPr>
              <a:t>분</a:t>
            </a:r>
            <a:r>
              <a:rPr lang="en-US" altLang="ko-KR" sz="1400" b="0" dirty="0">
                <a:solidFill>
                  <a:srgbClr val="FF0000"/>
                </a:solidFill>
                <a:latin typeface="+mn-ea"/>
              </a:rPr>
              <a:t>)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1	0.00	1.73	2.90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2	1.73	1.35	1.76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3	3.08	0.71	3.39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4	3.79	0.62	4.52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5	4.41	14.28	4.46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6	18.69	0.70	4.36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7	19.39	15.52	2.07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8	34.91	3.15	3.36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9	38.06	1.76	2.37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10	39.82	1.00	5.38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11	 40.82	.	.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.	.	.	.</a:t>
            </a:r>
          </a:p>
          <a:p>
            <a:pPr eaLnBrk="1" hangingPunct="1">
              <a:lnSpc>
                <a:spcPct val="70000"/>
              </a:lnSpc>
              <a:buFontTx/>
              <a:buNone/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en-US" altLang="ko-KR" sz="1400" b="0" dirty="0">
                <a:latin typeface="+mn-ea"/>
              </a:rPr>
              <a:t>		.	.	.	.</a:t>
            </a:r>
          </a:p>
          <a:p>
            <a:pPr eaLnBrk="1" hangingPunct="1">
              <a:lnSpc>
                <a:spcPct val="70000"/>
              </a:lnSpc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endParaRPr lang="en-US" altLang="ko-KR" sz="2400" dirty="0">
              <a:latin typeface="+mn-ea"/>
            </a:endParaRPr>
          </a:p>
          <a:p>
            <a:pPr eaLnBrk="1" hangingPunct="1">
              <a:lnSpc>
                <a:spcPct val="70000"/>
              </a:lnSpc>
              <a:tabLst>
                <a:tab pos="914400" algn="r"/>
                <a:tab pos="3197225" algn="r"/>
                <a:tab pos="5480050" algn="r"/>
                <a:tab pos="7777163" algn="r"/>
              </a:tabLst>
            </a:pPr>
            <a:r>
              <a:rPr lang="ko-KR" altLang="en-US" sz="2400" dirty="0">
                <a:latin typeface="+mn-ea"/>
              </a:rPr>
              <a:t>시뮬레이션은 </a:t>
            </a:r>
            <a:r>
              <a:rPr lang="en-US" altLang="ko-KR" sz="2400" dirty="0">
                <a:solidFill>
                  <a:srgbClr val="FF0000"/>
                </a:solidFill>
                <a:latin typeface="+mn-ea"/>
              </a:rPr>
              <a:t>20</a:t>
            </a:r>
            <a:r>
              <a:rPr lang="ko-KR" altLang="en-US" sz="2400" dirty="0">
                <a:solidFill>
                  <a:srgbClr val="FF0000"/>
                </a:solidFill>
                <a:latin typeface="+mn-ea"/>
              </a:rPr>
              <a:t>분</a:t>
            </a:r>
            <a:r>
              <a:rPr lang="ko-KR" altLang="en-US" sz="2400" dirty="0">
                <a:latin typeface="+mn-ea"/>
              </a:rPr>
              <a:t> 동안 진행한 후 종료</a:t>
            </a:r>
            <a:endParaRPr lang="en-US" altLang="ko-KR" sz="2400" dirty="0">
              <a:latin typeface="+mn-ea"/>
            </a:endParaRPr>
          </a:p>
        </p:txBody>
      </p:sp>
      <p:grpSp>
        <p:nvGrpSpPr>
          <p:cNvPr id="11271" name="그룹 1">
            <a:extLst>
              <a:ext uri="{FF2B5EF4-FFF2-40B4-BE49-F238E27FC236}">
                <a16:creationId xmlns:a16="http://schemas.microsoft.com/office/drawing/2014/main" id="{6BF5F62B-D84A-4092-94E6-D1CB9752E86F}"/>
              </a:ext>
            </a:extLst>
          </p:cNvPr>
          <p:cNvGrpSpPr>
            <a:grpSpLocks/>
          </p:cNvGrpSpPr>
          <p:nvPr/>
        </p:nvGrpSpPr>
        <p:grpSpPr bwMode="auto">
          <a:xfrm>
            <a:off x="3438525" y="2746011"/>
            <a:ext cx="1808163" cy="578928"/>
            <a:chOff x="3438361" y="2583493"/>
            <a:chExt cx="2048039" cy="654052"/>
          </a:xfrm>
        </p:grpSpPr>
        <p:sp>
          <p:nvSpPr>
            <p:cNvPr id="11272" name="Rectangle 179">
              <a:extLst>
                <a:ext uri="{FF2B5EF4-FFF2-40B4-BE49-F238E27FC236}">
                  <a16:creationId xmlns:a16="http://schemas.microsoft.com/office/drawing/2014/main" id="{206DE2B8-9FE4-4BAF-A36C-ADB84CE8F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4719" y="2583493"/>
              <a:ext cx="382365" cy="427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0483" tIns="50242" rIns="100483" bIns="50242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800" b="0" dirty="0">
                  <a:solidFill>
                    <a:srgbClr val="FF0000"/>
                  </a:solidFill>
                  <a:latin typeface="+mn-ea"/>
                </a:rPr>
                <a:t>+</a:t>
              </a:r>
              <a:endParaRPr lang="ko-KR" altLang="en-US" sz="1800" b="0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1273" name="Line 180">
              <a:extLst>
                <a:ext uri="{FF2B5EF4-FFF2-40B4-BE49-F238E27FC236}">
                  <a16:creationId xmlns:a16="http://schemas.microsoft.com/office/drawing/2014/main" id="{4691DB1C-4B68-43E9-9FA5-4BCE1EF35D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8361" y="2801811"/>
              <a:ext cx="2048039" cy="20152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00483" tIns="50242" rIns="100483" bIns="50242"/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1274" name="Rectangle 181">
              <a:extLst>
                <a:ext uri="{FF2B5EF4-FFF2-40B4-BE49-F238E27FC236}">
                  <a16:creationId xmlns:a16="http://schemas.microsoft.com/office/drawing/2014/main" id="{BCF41B64-EA3E-4B2D-BBFA-ACAC2B50E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4719" y="2809966"/>
              <a:ext cx="382365" cy="427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0483" tIns="50242" rIns="100483" bIns="50242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SzPct val="125000"/>
                <a:buChar char="•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9B"/>
                </a:buClr>
                <a:buSzPct val="7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ko-KR" sz="1800" b="0" dirty="0">
                  <a:solidFill>
                    <a:srgbClr val="FF0000"/>
                  </a:solidFill>
                  <a:latin typeface="+mn-ea"/>
                </a:rPr>
                <a:t>+</a:t>
              </a:r>
              <a:endParaRPr lang="ko-KR" altLang="en-US" sz="1800" b="0" dirty="0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1275" name="Line 182">
              <a:extLst>
                <a:ext uri="{FF2B5EF4-FFF2-40B4-BE49-F238E27FC236}">
                  <a16:creationId xmlns:a16="http://schemas.microsoft.com/office/drawing/2014/main" id="{48C5995E-C42E-4A72-A13F-A5CAC971D3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8361" y="3028283"/>
              <a:ext cx="2048039" cy="20152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00483" tIns="50242" rIns="100483" bIns="50242"/>
            <a:lstStyle/>
            <a:p>
              <a:endParaRPr lang="ko-KR" altLang="en-US">
                <a:latin typeface="+mn-ea"/>
              </a:endParaRPr>
            </a:p>
          </p:txBody>
        </p:sp>
      </p:grp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316368C-C098-4F0C-8F4A-C3CA98148FA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4A95E06-4817-438B-A244-CE9CF9C97E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D00D8B1-061B-4069-B9DD-4336FAA262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3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4">
            <a:extLst>
              <a:ext uri="{FF2B5EF4-FFF2-40B4-BE49-F238E27FC236}">
                <a16:creationId xmlns:a16="http://schemas.microsoft.com/office/drawing/2014/main" id="{FF40875E-739E-4F90-BE85-04942BDEA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목적 </a:t>
            </a:r>
            <a:r>
              <a:rPr lang="en-US" altLang="ko-KR" dirty="0">
                <a:latin typeface="+mn-ea"/>
                <a:ea typeface="+mn-ea"/>
              </a:rPr>
              <a:t>: </a:t>
            </a:r>
            <a:r>
              <a:rPr lang="ko-KR" altLang="en-US" dirty="0">
                <a:latin typeface="+mn-ea"/>
                <a:ea typeface="+mn-ea"/>
              </a:rPr>
              <a:t>출력 수행 척도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A9860045-7E44-4312-99CB-BD79EA6FC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i="1" dirty="0">
                <a:solidFill>
                  <a:srgbClr val="FF0000"/>
                </a:solidFill>
                <a:latin typeface="+mn-ea"/>
              </a:rPr>
              <a:t>20</a:t>
            </a:r>
            <a:r>
              <a:rPr lang="ko-KR" altLang="en-US" i="1" dirty="0">
                <a:solidFill>
                  <a:srgbClr val="FF0000"/>
                </a:solidFill>
                <a:latin typeface="+mn-ea"/>
              </a:rPr>
              <a:t>분 작업 동안의 총 생산량 </a:t>
            </a:r>
            <a:r>
              <a:rPr lang="en-US" altLang="ko-KR" dirty="0">
                <a:latin typeface="+mn-ea"/>
              </a:rPr>
              <a:t>(</a:t>
            </a:r>
            <a:r>
              <a:rPr lang="en-US" altLang="ko-KR" i="1" dirty="0">
                <a:latin typeface="+mn-ea"/>
              </a:rPr>
              <a:t>P</a:t>
            </a:r>
            <a:r>
              <a:rPr lang="en-US" altLang="ko-KR" dirty="0">
                <a:latin typeface="+mn-ea"/>
              </a:rPr>
              <a:t>)</a:t>
            </a:r>
          </a:p>
          <a:p>
            <a:pPr eaLnBrk="1" hangingPunct="1"/>
            <a:endParaRPr lang="en-US" altLang="ko-KR" i="1" dirty="0">
              <a:solidFill>
                <a:srgbClr val="FF0000"/>
              </a:solidFill>
              <a:latin typeface="+mn-ea"/>
            </a:endParaRPr>
          </a:p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부품들의 대기행렬에서의 평균 대기시간 </a:t>
            </a:r>
            <a:r>
              <a:rPr lang="en-US" altLang="ko-KR" dirty="0">
                <a:latin typeface="+mn-ea"/>
              </a:rPr>
              <a:t>:</a:t>
            </a: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i="1" dirty="0">
              <a:solidFill>
                <a:srgbClr val="FF0000"/>
              </a:solidFill>
              <a:latin typeface="+mn-ea"/>
            </a:endParaRPr>
          </a:p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부품들의 대기행렬에서의 최대 대기시간 </a:t>
            </a:r>
            <a:r>
              <a:rPr lang="en-US" altLang="ko-KR" dirty="0">
                <a:latin typeface="+mn-ea"/>
              </a:rPr>
              <a:t>:</a:t>
            </a: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</p:txBody>
      </p:sp>
      <p:sp>
        <p:nvSpPr>
          <p:cNvPr id="13319" name="Rectangle 6">
            <a:extLst>
              <a:ext uri="{FF2B5EF4-FFF2-40B4-BE49-F238E27FC236}">
                <a16:creationId xmlns:a16="http://schemas.microsoft.com/office/drawing/2014/main" id="{9C7FF051-890A-43DC-A2D5-9641DC25E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6781800" cy="1878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i="1" dirty="0">
                <a:latin typeface="+mn-ea"/>
              </a:rPr>
              <a:t>N</a:t>
            </a:r>
            <a:r>
              <a:rPr lang="en-US" altLang="ko-KR" dirty="0">
                <a:latin typeface="+mn-ea"/>
              </a:rPr>
              <a:t> = </a:t>
            </a:r>
            <a:r>
              <a:rPr lang="ko-KR" altLang="en-US" dirty="0">
                <a:latin typeface="+mn-ea"/>
              </a:rPr>
              <a:t>대기를 마친 부품의 수</a:t>
            </a:r>
            <a:endParaRPr lang="en-US" altLang="ko-KR" dirty="0">
              <a:latin typeface="+mn-ea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i="1" dirty="0" err="1">
                <a:latin typeface="+mn-ea"/>
              </a:rPr>
              <a:t>WQ</a:t>
            </a:r>
            <a:r>
              <a:rPr lang="en-US" altLang="ko-KR" i="1" baseline="-25000" dirty="0" err="1">
                <a:latin typeface="+mn-ea"/>
              </a:rPr>
              <a:t>i</a:t>
            </a:r>
            <a:r>
              <a:rPr lang="en-US" altLang="ko-KR" dirty="0">
                <a:latin typeface="+mn-ea"/>
              </a:rPr>
              <a:t> = i</a:t>
            </a:r>
            <a:r>
              <a:rPr lang="ko-KR" altLang="en-US" dirty="0">
                <a:latin typeface="+mn-ea"/>
              </a:rPr>
              <a:t>번째 부품의 대기시간</a:t>
            </a:r>
            <a:endParaRPr lang="en-US" altLang="ko-KR" dirty="0">
              <a:latin typeface="+mn-ea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latin typeface="+mn-ea"/>
              </a:rPr>
              <a:t>Know:  </a:t>
            </a:r>
            <a:r>
              <a:rPr lang="en-US" altLang="ko-KR" i="1" dirty="0">
                <a:latin typeface="+mn-ea"/>
              </a:rPr>
              <a:t>WQ</a:t>
            </a:r>
            <a:r>
              <a:rPr lang="en-US" altLang="ko-KR" baseline="-25000" dirty="0">
                <a:latin typeface="+mn-ea"/>
              </a:rPr>
              <a:t>1</a:t>
            </a:r>
            <a:r>
              <a:rPr lang="en-US" altLang="ko-KR" dirty="0">
                <a:latin typeface="+mn-ea"/>
              </a:rPr>
              <a:t> = 0 </a:t>
            </a:r>
            <a:r>
              <a:rPr lang="en-US" altLang="ko-KR" sz="2000" dirty="0">
                <a:latin typeface="+mn-ea"/>
              </a:rPr>
              <a:t>(</a:t>
            </a:r>
            <a:r>
              <a:rPr lang="ko-KR" altLang="en-US" sz="2000" dirty="0">
                <a:latin typeface="+mn-ea"/>
              </a:rPr>
              <a:t>첫번째 부품의 대기시간 </a:t>
            </a:r>
            <a:r>
              <a:rPr lang="en-US" altLang="ko-KR" sz="2000" dirty="0">
                <a:latin typeface="+mn-ea"/>
              </a:rPr>
              <a:t>= 0)</a:t>
            </a:r>
            <a:endParaRPr lang="en-US" altLang="ko-KR" dirty="0">
              <a:latin typeface="+mn-ea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latin typeface="+mn-ea"/>
              </a:rPr>
              <a:t>	    </a:t>
            </a:r>
            <a:r>
              <a:rPr lang="en-US" altLang="ko-KR" i="1" dirty="0">
                <a:latin typeface="+mn-ea"/>
              </a:rPr>
              <a:t>N</a:t>
            </a:r>
            <a:r>
              <a:rPr lang="en-US" altLang="ko-KR" dirty="0">
                <a:latin typeface="+mn-ea"/>
              </a:rPr>
              <a:t> </a:t>
            </a:r>
            <a:r>
              <a:rPr lang="en-US" altLang="ko-KR" u="sng" dirty="0">
                <a:latin typeface="+mn-ea"/>
              </a:rPr>
              <a:t>&gt;</a:t>
            </a:r>
            <a:r>
              <a:rPr lang="en-US" altLang="ko-KR" dirty="0">
                <a:latin typeface="+mn-ea"/>
              </a:rPr>
              <a:t> 1 </a:t>
            </a:r>
            <a:r>
              <a:rPr lang="en-US" altLang="ko-KR" sz="2000" dirty="0">
                <a:latin typeface="+mn-ea"/>
              </a:rPr>
              <a:t>(</a:t>
            </a:r>
            <a:r>
              <a:rPr lang="ko-KR" altLang="en-US" sz="2000" dirty="0">
                <a:latin typeface="+mn-ea"/>
              </a:rPr>
              <a:t>첫번째 부품은 무조건 대기 완료</a:t>
            </a:r>
            <a:r>
              <a:rPr lang="en-US" altLang="ko-KR" sz="2000" dirty="0">
                <a:latin typeface="+mn-ea"/>
              </a:rPr>
              <a:t>)</a:t>
            </a:r>
          </a:p>
        </p:txBody>
      </p:sp>
      <p:graphicFrame>
        <p:nvGraphicFramePr>
          <p:cNvPr id="13320" name="Object 9">
            <a:extLst>
              <a:ext uri="{FF2B5EF4-FFF2-40B4-BE49-F238E27FC236}">
                <a16:creationId xmlns:a16="http://schemas.microsoft.com/office/drawing/2014/main" id="{B7EC3836-4EC4-411D-B333-1BF091C502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370497"/>
              </p:ext>
            </p:extLst>
          </p:nvPr>
        </p:nvGraphicFramePr>
        <p:xfrm>
          <a:off x="838200" y="2895600"/>
          <a:ext cx="111760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17600" imgH="1333500" progId="Equation.3">
                  <p:embed/>
                </p:oleObj>
              </mc:Choice>
              <mc:Fallback>
                <p:oleObj name="Equation" r:id="rId3" imgW="1117600" imgH="1333500" progId="Equation.3">
                  <p:embed/>
                  <p:pic>
                    <p:nvPicPr>
                      <p:cNvPr id="13320" name="Object 9">
                        <a:extLst>
                          <a:ext uri="{FF2B5EF4-FFF2-40B4-BE49-F238E27FC236}">
                            <a16:creationId xmlns:a16="http://schemas.microsoft.com/office/drawing/2014/main" id="{B7EC3836-4EC4-411D-B333-1BF091C502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95600"/>
                        <a:ext cx="1117600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10">
            <a:extLst>
              <a:ext uri="{FF2B5EF4-FFF2-40B4-BE49-F238E27FC236}">
                <a16:creationId xmlns:a16="http://schemas.microsoft.com/office/drawing/2014/main" id="{FE380012-68F5-4040-B68C-0DC3CF31E6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461936"/>
              </p:ext>
            </p:extLst>
          </p:nvPr>
        </p:nvGraphicFramePr>
        <p:xfrm>
          <a:off x="762000" y="5276850"/>
          <a:ext cx="16764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675673" imgH="723586" progId="Equation.3">
                  <p:embed/>
                </p:oleObj>
              </mc:Choice>
              <mc:Fallback>
                <p:oleObj name="Equation" r:id="rId5" imgW="1675673" imgH="723586" progId="Equation.3">
                  <p:embed/>
                  <p:pic>
                    <p:nvPicPr>
                      <p:cNvPr id="13321" name="Object 10">
                        <a:extLst>
                          <a:ext uri="{FF2B5EF4-FFF2-40B4-BE49-F238E27FC236}">
                            <a16:creationId xmlns:a16="http://schemas.microsoft.com/office/drawing/2014/main" id="{FE380012-68F5-4040-B68C-0DC3CF31E6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76850"/>
                        <a:ext cx="16764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4927D0E-4DDD-4AAA-9EBE-2D8DC3BC5F8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BBA8A81-A84A-411F-81C1-9384E8997D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EED7E99-0002-4908-8BD6-103080BE3E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4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4">
            <a:extLst>
              <a:ext uri="{FF2B5EF4-FFF2-40B4-BE49-F238E27FC236}">
                <a16:creationId xmlns:a16="http://schemas.microsoft.com/office/drawing/2014/main" id="{3D4160C8-46A5-4DC3-9DD0-E0E871773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목적 </a:t>
            </a:r>
            <a:r>
              <a:rPr lang="en-US" altLang="ko-KR" dirty="0">
                <a:latin typeface="+mn-ea"/>
                <a:ea typeface="+mn-ea"/>
              </a:rPr>
              <a:t>: </a:t>
            </a:r>
            <a:r>
              <a:rPr lang="ko-KR" altLang="en-US" dirty="0">
                <a:latin typeface="+mn-ea"/>
                <a:ea typeface="+mn-ea"/>
              </a:rPr>
              <a:t>출력 수행 척도</a:t>
            </a:r>
            <a:endParaRPr lang="en-US" altLang="ko-KR" sz="1800" dirty="0">
              <a:latin typeface="+mn-ea"/>
              <a:ea typeface="+mn-ea"/>
            </a:endParaRPr>
          </a:p>
        </p:txBody>
      </p:sp>
      <p:sp>
        <p:nvSpPr>
          <p:cNvPr id="15366" name="Rectangle 5">
            <a:extLst>
              <a:ext uri="{FF2B5EF4-FFF2-40B4-BE49-F238E27FC236}">
                <a16:creationId xmlns:a16="http://schemas.microsoft.com/office/drawing/2014/main" id="{7B64CEBC-3D70-4399-83E3-0734F6DD3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대기행렬에서 기다리는 부품의 시간 평균 개수</a:t>
            </a:r>
            <a:r>
              <a:rPr lang="en-US" altLang="ko-KR" dirty="0">
                <a:latin typeface="+mn-ea"/>
              </a:rPr>
              <a:t>:</a:t>
            </a: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i="1" dirty="0">
              <a:solidFill>
                <a:srgbClr val="FF0000"/>
              </a:solidFill>
              <a:latin typeface="+mn-ea"/>
            </a:endParaRPr>
          </a:p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대기행렬에서 기다리는 부품의 최대수 </a:t>
            </a:r>
            <a:r>
              <a:rPr lang="en-US" altLang="ko-KR" dirty="0">
                <a:latin typeface="+mn-ea"/>
              </a:rPr>
              <a:t>:</a:t>
            </a:r>
          </a:p>
          <a:p>
            <a:pPr eaLnBrk="1" hangingPunct="1"/>
            <a:endParaRPr lang="en-US" altLang="ko-KR" dirty="0">
              <a:latin typeface="+mn-ea"/>
            </a:endParaRPr>
          </a:p>
        </p:txBody>
      </p:sp>
      <p:sp>
        <p:nvSpPr>
          <p:cNvPr id="15367" name="Rectangle 6">
            <a:extLst>
              <a:ext uri="{FF2B5EF4-FFF2-40B4-BE49-F238E27FC236}">
                <a16:creationId xmlns:a16="http://schemas.microsoft.com/office/drawing/2014/main" id="{D4DB9A7D-F524-47F9-BE31-AA8D004C7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3400" y="1752600"/>
            <a:ext cx="4884350" cy="9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i="1" dirty="0">
                <a:latin typeface="+mn-ea"/>
              </a:rPr>
              <a:t>Q</a:t>
            </a:r>
            <a:r>
              <a:rPr lang="en-US" altLang="ko-KR" dirty="0">
                <a:latin typeface="+mn-ea"/>
              </a:rPr>
              <a:t>(</a:t>
            </a:r>
            <a:r>
              <a:rPr lang="en-US" altLang="ko-KR" i="1" dirty="0">
                <a:latin typeface="+mn-ea"/>
              </a:rPr>
              <a:t>t</a:t>
            </a:r>
            <a:r>
              <a:rPr lang="en-US" altLang="ko-KR" dirty="0">
                <a:latin typeface="+mn-ea"/>
              </a:rPr>
              <a:t>) = </a:t>
            </a:r>
            <a:r>
              <a:rPr lang="ko-KR" altLang="en-US" dirty="0">
                <a:latin typeface="+mn-ea"/>
              </a:rPr>
              <a:t>시각 </a:t>
            </a:r>
            <a:r>
              <a:rPr lang="en-US" altLang="ko-KR" i="1" dirty="0">
                <a:latin typeface="+mn-ea"/>
              </a:rPr>
              <a:t>t</a:t>
            </a:r>
            <a:r>
              <a:rPr lang="ko-KR" altLang="en-US" i="1" dirty="0">
                <a:latin typeface="+mn-ea"/>
              </a:rPr>
              <a:t>에서 대기행렬에 </a:t>
            </a:r>
            <a:endParaRPr lang="en-US" altLang="ko-KR" i="1" dirty="0">
              <a:latin typeface="+mn-ea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i="1" dirty="0">
                <a:latin typeface="+mn-ea"/>
              </a:rPr>
              <a:t>대기중인 부품의 수</a:t>
            </a:r>
            <a:endParaRPr lang="en-US" altLang="ko-KR" i="1" dirty="0">
              <a:latin typeface="+mn-ea"/>
            </a:endParaRPr>
          </a:p>
        </p:txBody>
      </p:sp>
      <p:graphicFrame>
        <p:nvGraphicFramePr>
          <p:cNvPr id="15368" name="Object 7">
            <a:extLst>
              <a:ext uri="{FF2B5EF4-FFF2-40B4-BE49-F238E27FC236}">
                <a16:creationId xmlns:a16="http://schemas.microsoft.com/office/drawing/2014/main" id="{5D76C403-F883-45E2-9D70-45ED988346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562753"/>
              </p:ext>
            </p:extLst>
          </p:nvPr>
        </p:nvGraphicFramePr>
        <p:xfrm>
          <a:off x="762000" y="1752600"/>
          <a:ext cx="16256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25600" imgH="1003300" progId="Equation.3">
                  <p:embed/>
                </p:oleObj>
              </mc:Choice>
              <mc:Fallback>
                <p:oleObj name="Equation" r:id="rId3" imgW="1625600" imgH="1003300" progId="Equation.3">
                  <p:embed/>
                  <p:pic>
                    <p:nvPicPr>
                      <p:cNvPr id="15368" name="Object 7">
                        <a:extLst>
                          <a:ext uri="{FF2B5EF4-FFF2-40B4-BE49-F238E27FC236}">
                            <a16:creationId xmlns:a16="http://schemas.microsoft.com/office/drawing/2014/main" id="{5D76C403-F883-45E2-9D70-45ED988346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752600"/>
                        <a:ext cx="16256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8">
            <a:extLst>
              <a:ext uri="{FF2B5EF4-FFF2-40B4-BE49-F238E27FC236}">
                <a16:creationId xmlns:a16="http://schemas.microsoft.com/office/drawing/2014/main" id="{A656B35C-081D-4860-B9F2-C3C1E682A6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844439"/>
              </p:ext>
            </p:extLst>
          </p:nvPr>
        </p:nvGraphicFramePr>
        <p:xfrm>
          <a:off x="6794500" y="3098800"/>
          <a:ext cx="1587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87500" imgH="660400" progId="Equation.3">
                  <p:embed/>
                </p:oleObj>
              </mc:Choice>
              <mc:Fallback>
                <p:oleObj name="Equation" r:id="rId5" imgW="1587500" imgH="660400" progId="Equation.3">
                  <p:embed/>
                  <p:pic>
                    <p:nvPicPr>
                      <p:cNvPr id="15369" name="Object 8">
                        <a:extLst>
                          <a:ext uri="{FF2B5EF4-FFF2-40B4-BE49-F238E27FC236}">
                            <a16:creationId xmlns:a16="http://schemas.microsoft.com/office/drawing/2014/main" id="{A656B35C-081D-4860-B9F2-C3C1E682A6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0" y="3098800"/>
                        <a:ext cx="15875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6C413FC-842D-4352-B9C8-A3DCF7A33AC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87F7B8C-343C-40B7-8610-D6C20109F8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9BE7522-D37E-460F-97B6-FE80F74F47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5</a:t>
            </a:fld>
            <a:r>
              <a:rPr lang="en-US" altLang="ko-KR"/>
              <a:t> of 21</a:t>
            </a:r>
            <a:endParaRPr lang="en-US" altLang="ko-KR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B88C0E3B-5002-4886-92AA-9BABD7910D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000" y="4419600"/>
            <a:ext cx="5562600" cy="1188310"/>
          </a:xfrm>
          <a:prstGeom prst="rect">
            <a:avLst/>
          </a:prstGeom>
        </p:spPr>
      </p:pic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FA6B1482-248E-46FE-82E4-6225CA44608A}"/>
              </a:ext>
            </a:extLst>
          </p:cNvPr>
          <p:cNvCxnSpPr/>
          <p:nvPr/>
        </p:nvCxnSpPr>
        <p:spPr bwMode="auto">
          <a:xfrm>
            <a:off x="1744894" y="5159449"/>
            <a:ext cx="51987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64F6712-2F8C-492D-AE18-E7C47D126896}"/>
              </a:ext>
            </a:extLst>
          </p:cNvPr>
          <p:cNvSpPr txBox="1"/>
          <p:nvPr/>
        </p:nvSpPr>
        <p:spPr>
          <a:xfrm>
            <a:off x="7056998" y="5118409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ko-KR" alt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6D03C2-90C3-40D1-8E21-B41F9F667C6A}"/>
              </a:ext>
            </a:extLst>
          </p:cNvPr>
          <p:cNvSpPr txBox="1"/>
          <p:nvPr/>
        </p:nvSpPr>
        <p:spPr>
          <a:xfrm>
            <a:off x="1468265" y="4153081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6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ko-KR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4">
            <a:extLst>
              <a:ext uri="{FF2B5EF4-FFF2-40B4-BE49-F238E27FC236}">
                <a16:creationId xmlns:a16="http://schemas.microsoft.com/office/drawing/2014/main" id="{3D4160C8-46A5-4DC3-9DD0-E0E871773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목적 </a:t>
            </a:r>
            <a:r>
              <a:rPr lang="en-US" altLang="ko-KR" dirty="0">
                <a:latin typeface="+mn-ea"/>
                <a:ea typeface="+mn-ea"/>
              </a:rPr>
              <a:t>: </a:t>
            </a:r>
            <a:r>
              <a:rPr lang="ko-KR" altLang="en-US" dirty="0">
                <a:latin typeface="+mn-ea"/>
                <a:ea typeface="+mn-ea"/>
              </a:rPr>
              <a:t>출력 수행 척도</a:t>
            </a:r>
            <a:endParaRPr lang="en-US" altLang="ko-KR" sz="1800" dirty="0">
              <a:latin typeface="+mn-ea"/>
              <a:ea typeface="+mn-ea"/>
            </a:endParaRPr>
          </a:p>
        </p:txBody>
      </p:sp>
      <p:sp>
        <p:nvSpPr>
          <p:cNvPr id="15366" name="Rectangle 5">
            <a:extLst>
              <a:ext uri="{FF2B5EF4-FFF2-40B4-BE49-F238E27FC236}">
                <a16:creationId xmlns:a16="http://schemas.microsoft.com/office/drawing/2014/main" id="{7B64CEBC-3D70-4399-83E3-0734F6DD3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부품들의 시스템에서 체류하는 평균 및 최대 시간 </a:t>
            </a:r>
            <a:r>
              <a:rPr lang="en-US" altLang="ko-KR" dirty="0">
                <a:latin typeface="+mn-ea"/>
              </a:rPr>
              <a:t>(a.k.a. </a:t>
            </a:r>
            <a:r>
              <a:rPr lang="ko-KR" altLang="en-US" dirty="0">
                <a:latin typeface="+mn-ea"/>
              </a:rPr>
              <a:t>주기 시간 </a:t>
            </a:r>
            <a:r>
              <a:rPr lang="en-US" altLang="ko-KR" i="1" dirty="0">
                <a:solidFill>
                  <a:srgbClr val="FF0000"/>
                </a:solidFill>
                <a:latin typeface="+mn-ea"/>
              </a:rPr>
              <a:t>cycle time</a:t>
            </a:r>
            <a:r>
              <a:rPr lang="en-US" altLang="ko-KR" dirty="0">
                <a:latin typeface="+mn-ea"/>
              </a:rPr>
              <a:t>):</a:t>
            </a:r>
          </a:p>
          <a:p>
            <a:pPr eaLnBrk="1" hangingPunct="1"/>
            <a:endParaRPr lang="en-US" altLang="ko-KR" dirty="0">
              <a:latin typeface="+mn-ea"/>
            </a:endParaRPr>
          </a:p>
        </p:txBody>
      </p:sp>
      <p:graphicFrame>
        <p:nvGraphicFramePr>
          <p:cNvPr id="15370" name="Object 10">
            <a:extLst>
              <a:ext uri="{FF2B5EF4-FFF2-40B4-BE49-F238E27FC236}">
                <a16:creationId xmlns:a16="http://schemas.microsoft.com/office/drawing/2014/main" id="{27C790F7-372D-4166-86BD-E8F466871C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525936"/>
              </p:ext>
            </p:extLst>
          </p:nvPr>
        </p:nvGraphicFramePr>
        <p:xfrm>
          <a:off x="2819400" y="2315737"/>
          <a:ext cx="29718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971800" imgH="1447800" progId="Equation.3">
                  <p:embed/>
                </p:oleObj>
              </mc:Choice>
              <mc:Fallback>
                <p:oleObj name="Equation" r:id="rId3" imgW="2971800" imgH="1447800" progId="Equation.3">
                  <p:embed/>
                  <p:pic>
                    <p:nvPicPr>
                      <p:cNvPr id="15370" name="Object 10">
                        <a:extLst>
                          <a:ext uri="{FF2B5EF4-FFF2-40B4-BE49-F238E27FC236}">
                            <a16:creationId xmlns:a16="http://schemas.microsoft.com/office/drawing/2014/main" id="{27C790F7-372D-4166-86BD-E8F466871C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315737"/>
                        <a:ext cx="29718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1" name="Rectangle 11">
            <a:extLst>
              <a:ext uri="{FF2B5EF4-FFF2-40B4-BE49-F238E27FC236}">
                <a16:creationId xmlns:a16="http://schemas.microsoft.com/office/drawing/2014/main" id="{B56D8461-F655-4CF3-BA96-96112460D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930805"/>
            <a:ext cx="5206554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SzPct val="125000"/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i="1" dirty="0" err="1">
                <a:latin typeface="+mn-ea"/>
              </a:rPr>
              <a:t>TS</a:t>
            </a:r>
            <a:r>
              <a:rPr lang="en-US" altLang="ko-KR" i="1" baseline="-25000" dirty="0" err="1">
                <a:latin typeface="+mn-ea"/>
              </a:rPr>
              <a:t>i</a:t>
            </a:r>
            <a:r>
              <a:rPr lang="en-US" altLang="ko-KR" dirty="0">
                <a:latin typeface="+mn-ea"/>
              </a:rPr>
              <a:t> = </a:t>
            </a:r>
            <a:r>
              <a:rPr lang="ko-KR" altLang="en-US" dirty="0">
                <a:latin typeface="+mn-ea"/>
              </a:rPr>
              <a:t>부품 </a:t>
            </a:r>
            <a:r>
              <a:rPr lang="en-US" altLang="ko-KR" i="1" dirty="0">
                <a:latin typeface="+mn-ea"/>
              </a:rPr>
              <a:t>i</a:t>
            </a:r>
            <a:r>
              <a:rPr lang="ko-KR" altLang="en-US" i="1" dirty="0">
                <a:latin typeface="+mn-ea"/>
              </a:rPr>
              <a:t>의 시스템 체류 시간</a:t>
            </a:r>
            <a:endParaRPr lang="en-US" altLang="ko-KR" i="1" dirty="0">
              <a:latin typeface="+mn-ea"/>
            </a:endParaRP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24E9EF8-65E3-4C3E-8A46-966661B1492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4ADCFA9-899F-42E4-9429-5D5D7DD5E0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D9E22F-88AD-481E-ADE9-45EACDCA97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6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49457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4">
            <a:extLst>
              <a:ext uri="{FF2B5EF4-FFF2-40B4-BE49-F238E27FC236}">
                <a16:creationId xmlns:a16="http://schemas.microsoft.com/office/drawing/2014/main" id="{E6C54959-AD5D-416A-A1F9-62DBF17EC5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>
                <a:latin typeface="+mn-ea"/>
                <a:ea typeface="+mn-ea"/>
              </a:rPr>
              <a:t>시뮬레이션 목적 </a:t>
            </a:r>
            <a:r>
              <a:rPr lang="en-US" altLang="ko-KR" dirty="0">
                <a:latin typeface="+mn-ea"/>
                <a:ea typeface="+mn-ea"/>
              </a:rPr>
              <a:t>: </a:t>
            </a:r>
            <a:r>
              <a:rPr lang="ko-KR" altLang="en-US" dirty="0">
                <a:latin typeface="+mn-ea"/>
                <a:ea typeface="+mn-ea"/>
              </a:rPr>
              <a:t>출력 수행 척도</a:t>
            </a:r>
            <a:endParaRPr lang="en-US" altLang="ko-KR" sz="1800" dirty="0">
              <a:latin typeface="+mn-ea"/>
              <a:ea typeface="+mn-ea"/>
            </a:endParaRPr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186A1E06-99B5-454B-B799-22815C76A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i="1" dirty="0">
                <a:solidFill>
                  <a:srgbClr val="FF0000"/>
                </a:solidFill>
                <a:latin typeface="+mn-ea"/>
              </a:rPr>
              <a:t>장비의 가동률 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가동중인 시간의 비율</a:t>
            </a:r>
            <a:r>
              <a:rPr lang="en-US" altLang="ko-KR" dirty="0">
                <a:latin typeface="+mn-ea"/>
              </a:rPr>
              <a:t>)</a:t>
            </a: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dirty="0">
              <a:solidFill>
                <a:srgbClr val="FF0000"/>
              </a:solidFill>
              <a:ea typeface="굴림" panose="020B0600000101010101" pitchFamily="50" charset="-127"/>
            </a:endParaRPr>
          </a:p>
          <a:p>
            <a:pPr marL="0" indent="0" algn="ctr" eaLnBrk="1" hangingPunct="1">
              <a:buNone/>
            </a:pPr>
            <a:r>
              <a:rPr lang="en-US" altLang="ko-KR" dirty="0">
                <a:solidFill>
                  <a:srgbClr val="FF0000"/>
                </a:solidFill>
                <a:ea typeface="굴림" panose="020B0600000101010101" pitchFamily="50" charset="-127"/>
              </a:rPr>
              <a:t>Server status </a:t>
            </a:r>
            <a:r>
              <a:rPr lang="en-US" altLang="ko-KR" i="1" dirty="0">
                <a:solidFill>
                  <a:srgbClr val="FF0000"/>
                </a:solidFill>
                <a:ea typeface="굴림" panose="020B0600000101010101" pitchFamily="50" charset="-127"/>
              </a:rPr>
              <a:t>B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50" charset="-127"/>
              </a:rPr>
              <a:t>(</a:t>
            </a:r>
            <a:r>
              <a:rPr lang="en-US" altLang="ko-KR" i="1" dirty="0">
                <a:solidFill>
                  <a:srgbClr val="FF0000"/>
                </a:solidFill>
                <a:ea typeface="굴림" panose="020B0600000101010101" pitchFamily="50" charset="-127"/>
              </a:rPr>
              <a:t>t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50" charset="-127"/>
              </a:rPr>
              <a:t>) = 1 for busy, 0 for idle</a:t>
            </a: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  <a:p>
            <a:pPr eaLnBrk="1" hangingPunct="1"/>
            <a:endParaRPr lang="en-US" altLang="ko-KR" dirty="0">
              <a:latin typeface="+mn-ea"/>
            </a:endParaRPr>
          </a:p>
        </p:txBody>
      </p:sp>
      <p:graphicFrame>
        <p:nvGraphicFramePr>
          <p:cNvPr id="17415" name="Object 6">
            <a:extLst>
              <a:ext uri="{FF2B5EF4-FFF2-40B4-BE49-F238E27FC236}">
                <a16:creationId xmlns:a16="http://schemas.microsoft.com/office/drawing/2014/main" id="{4CC9D16E-16A1-480E-A23E-D542C9D8AB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996578"/>
              </p:ext>
            </p:extLst>
          </p:nvPr>
        </p:nvGraphicFramePr>
        <p:xfrm>
          <a:off x="166029" y="2334941"/>
          <a:ext cx="88646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864600" imgH="1092200" progId="Equation.3">
                  <p:embed/>
                </p:oleObj>
              </mc:Choice>
              <mc:Fallback>
                <p:oleObj name="Equation" r:id="rId3" imgW="8864600" imgH="1092200" progId="Equation.3">
                  <p:embed/>
                  <p:pic>
                    <p:nvPicPr>
                      <p:cNvPr id="17415" name="Object 6">
                        <a:extLst>
                          <a:ext uri="{FF2B5EF4-FFF2-40B4-BE49-F238E27FC236}">
                            <a16:creationId xmlns:a16="http://schemas.microsoft.com/office/drawing/2014/main" id="{4CC9D16E-16A1-480E-A23E-D542C9D8AB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29" y="2334941"/>
                        <a:ext cx="886460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C345E29-E15C-476D-8F09-B5C1E680AC3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1A9D37E-891E-43B4-9B77-09CA663956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39C5461-E0B4-49C2-BA28-320C665EBC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7</a:t>
            </a:fld>
            <a:r>
              <a:rPr lang="en-US" altLang="ko-KR"/>
              <a:t> of 21</a:t>
            </a:r>
            <a:endParaRPr lang="en-US" altLang="ko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20594E6B-26FA-4FD7-B2C3-41E217E62C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3032" y="5060252"/>
            <a:ext cx="5532314" cy="593416"/>
          </a:xfrm>
          <a:prstGeom prst="rect">
            <a:avLst/>
          </a:prstGeom>
        </p:spPr>
      </p:pic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5E960B4B-3E26-4CB3-A156-6FED84AC7AB6}"/>
              </a:ext>
            </a:extLst>
          </p:cNvPr>
          <p:cNvCxnSpPr/>
          <p:nvPr/>
        </p:nvCxnSpPr>
        <p:spPr bwMode="auto">
          <a:xfrm>
            <a:off x="1747967" y="5282942"/>
            <a:ext cx="51987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>
                <a:alpha val="5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F9B3E31-6A74-4259-B4AF-8B751E745FE2}"/>
              </a:ext>
            </a:extLst>
          </p:cNvPr>
          <p:cNvSpPr txBox="1"/>
          <p:nvPr/>
        </p:nvSpPr>
        <p:spPr>
          <a:xfrm>
            <a:off x="7056998" y="5269932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ko-KR" alt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9B221A-4CF7-4A7B-A7F5-001526571E35}"/>
              </a:ext>
            </a:extLst>
          </p:cNvPr>
          <p:cNvSpPr txBox="1"/>
          <p:nvPr/>
        </p:nvSpPr>
        <p:spPr>
          <a:xfrm>
            <a:off x="1468265" y="4721698"/>
            <a:ext cx="516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6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ko-KR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제목 3">
            <a:extLst>
              <a:ext uri="{FF2B5EF4-FFF2-40B4-BE49-F238E27FC236}">
                <a16:creationId xmlns:a16="http://schemas.microsoft.com/office/drawing/2014/main" id="{ED779494-943E-43AF-AFBC-EC52FA5DC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+mn-ea"/>
                <a:ea typeface="+mn-ea"/>
              </a:rPr>
              <a:t>시뮬레이션 목적 </a:t>
            </a:r>
            <a:r>
              <a:rPr lang="en-US" altLang="ko-KR" dirty="0">
                <a:latin typeface="+mn-ea"/>
                <a:ea typeface="+mn-ea"/>
              </a:rPr>
              <a:t>: </a:t>
            </a:r>
            <a:r>
              <a:rPr lang="ko-KR" altLang="en-US" dirty="0">
                <a:latin typeface="+mn-ea"/>
                <a:ea typeface="+mn-ea"/>
              </a:rPr>
              <a:t>출력 수행 척도</a:t>
            </a:r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2A453165-F46C-4550-B802-33E98A7DE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1828800"/>
            <a:ext cx="8331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533" tIns="44267" rIns="88533" bIns="44267"/>
          <a:lstStyle>
            <a:lvl1pPr marL="260350" indent="-260350">
              <a:spcBef>
                <a:spcPct val="20000"/>
              </a:spcBef>
              <a:buClr>
                <a:srgbClr val="FF0000"/>
              </a:buClr>
              <a:buSzPct val="125000"/>
              <a:buChar char="•"/>
              <a:tabLst>
                <a:tab pos="257175" algn="l"/>
                <a:tab pos="385763" algn="l"/>
              </a:tabLst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B"/>
              </a:buClr>
              <a:buSzPct val="75000"/>
              <a:buFont typeface="Wingdings" panose="05000000000000000000" pitchFamily="2" charset="2"/>
              <a:buChar char="§"/>
              <a:tabLst>
                <a:tab pos="257175" algn="l"/>
                <a:tab pos="3857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Char char="–"/>
              <a:tabLst>
                <a:tab pos="257175" algn="l"/>
                <a:tab pos="385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tabLst>
                <a:tab pos="257175" algn="l"/>
                <a:tab pos="38576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7175" algn="l"/>
                <a:tab pos="385763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57175" algn="l"/>
                <a:tab pos="385763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57175" algn="l"/>
                <a:tab pos="385763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57175" algn="l"/>
                <a:tab pos="385763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57175" algn="l"/>
                <a:tab pos="385763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ct val="10000"/>
              </a:spcBef>
              <a:buClr>
                <a:srgbClr val="333333"/>
              </a:buClr>
              <a:buSzTx/>
              <a:buNone/>
            </a:pPr>
            <a:r>
              <a:rPr lang="ko-KR" altLang="en-US" sz="2400" dirty="0">
                <a:cs typeface="Arial" panose="020B0604020202020204" pitchFamily="34" charset="0"/>
              </a:rPr>
              <a:t>반도체</a:t>
            </a:r>
            <a:r>
              <a:rPr lang="en-US" altLang="ko-KR" sz="2400" dirty="0">
                <a:cs typeface="Arial" panose="020B0604020202020204" pitchFamily="34" charset="0"/>
              </a:rPr>
              <a:t> Fab </a:t>
            </a:r>
            <a:r>
              <a:rPr lang="ko-KR" altLang="en-US" sz="2400" dirty="0">
                <a:cs typeface="Arial" panose="020B0604020202020204" pitchFamily="34" charset="0"/>
              </a:rPr>
              <a:t>용어</a:t>
            </a:r>
            <a:endParaRPr lang="en-US" altLang="ko-KR" sz="2400" dirty="0"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buClr>
                <a:srgbClr val="333333"/>
              </a:buClr>
              <a:buSzTx/>
              <a:buFont typeface="Wingdings" panose="05000000000000000000" pitchFamily="2" charset="2"/>
              <a:buChar char="q"/>
            </a:pPr>
            <a:endParaRPr lang="en-US" altLang="ko-KR" sz="1600" i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buClr>
                <a:srgbClr val="333333"/>
              </a:buClr>
              <a:buSzTx/>
              <a:buFont typeface="Wingdings" panose="05000000000000000000" pitchFamily="2" charset="2"/>
              <a:buChar char="q"/>
            </a:pPr>
            <a:r>
              <a:rPr lang="en-US" altLang="ko-KR" sz="1600" i="1" dirty="0">
                <a:solidFill>
                  <a:srgbClr val="FF0000"/>
                </a:solidFill>
                <a:cs typeface="Arial" panose="020B0604020202020204" pitchFamily="34" charset="0"/>
              </a:rPr>
              <a:t>20</a:t>
            </a:r>
            <a:r>
              <a:rPr lang="ko-KR" altLang="en-US" sz="1600" i="1" dirty="0">
                <a:solidFill>
                  <a:srgbClr val="FF0000"/>
                </a:solidFill>
                <a:cs typeface="Arial" panose="020B0604020202020204" pitchFamily="34" charset="0"/>
              </a:rPr>
              <a:t>분 작업 동안의 총 생산량 </a:t>
            </a:r>
            <a:r>
              <a:rPr kumimoji="1" lang="en-US" altLang="ko-KR" sz="1500" dirty="0">
                <a:solidFill>
                  <a:srgbClr val="FF0000"/>
                </a:solidFill>
                <a:cs typeface="Arial" panose="020B0604020202020204" pitchFamily="34" charset="0"/>
              </a:rPr>
              <a:t>(</a:t>
            </a:r>
            <a:r>
              <a:rPr kumimoji="1" lang="en-US" altLang="ko-KR" sz="1500" i="1" dirty="0">
                <a:solidFill>
                  <a:srgbClr val="FF0000"/>
                </a:solidFill>
                <a:cs typeface="Arial" panose="020B0604020202020204" pitchFamily="34" charset="0"/>
              </a:rPr>
              <a:t>P </a:t>
            </a:r>
            <a:r>
              <a:rPr kumimoji="1" lang="en-US" altLang="ko-KR" sz="1500" dirty="0">
                <a:solidFill>
                  <a:srgbClr val="FF0000"/>
                </a:solidFill>
                <a:cs typeface="Arial" panose="020B0604020202020204" pitchFamily="34" charset="0"/>
              </a:rPr>
              <a:t>) : </a:t>
            </a:r>
          </a:p>
          <a:p>
            <a:pPr>
              <a:lnSpc>
                <a:spcPct val="120000"/>
              </a:lnSpc>
              <a:spcBef>
                <a:spcPct val="10000"/>
              </a:spcBef>
              <a:buClr>
                <a:srgbClr val="333333"/>
              </a:buClr>
              <a:buSzTx/>
              <a:buFont typeface="Wingdings" panose="05000000000000000000" pitchFamily="2" charset="2"/>
              <a:buChar char="q"/>
            </a:pPr>
            <a:endParaRPr kumimoji="1" lang="en-US" altLang="ko-KR" sz="1500" i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buClr>
                <a:srgbClr val="333333"/>
              </a:buClr>
              <a:buSzTx/>
              <a:buFont typeface="Wingdings" panose="05000000000000000000" pitchFamily="2" charset="2"/>
              <a:buChar char="q"/>
            </a:pPr>
            <a:r>
              <a:rPr lang="ko-KR" altLang="en-US" sz="1600" i="1" dirty="0">
                <a:solidFill>
                  <a:srgbClr val="FF0000"/>
                </a:solidFill>
                <a:cs typeface="Arial" panose="020B0604020202020204" pitchFamily="34" charset="0"/>
              </a:rPr>
              <a:t>대기행렬에서 기다리는 부품의 시간 평균 개수</a:t>
            </a:r>
            <a:r>
              <a:rPr kumimoji="1" lang="en-US" altLang="ko-KR" sz="1500" i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kumimoji="1" lang="en-US" altLang="ko-KR" sz="1500" dirty="0">
                <a:solidFill>
                  <a:srgbClr val="FF0000"/>
                </a:solidFill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  <a:spcBef>
                <a:spcPct val="10000"/>
              </a:spcBef>
              <a:buClr>
                <a:srgbClr val="333333"/>
              </a:buClr>
              <a:buSzTx/>
              <a:buFont typeface="Wingdings" panose="05000000000000000000" pitchFamily="2" charset="2"/>
              <a:buChar char="q"/>
            </a:pPr>
            <a:endParaRPr kumimoji="1" lang="en-US" altLang="ko-KR" sz="15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buClr>
                <a:srgbClr val="333333"/>
              </a:buClr>
              <a:buSzTx/>
              <a:buFont typeface="Wingdings" panose="05000000000000000000" pitchFamily="2" charset="2"/>
              <a:buChar char="q"/>
            </a:pPr>
            <a:r>
              <a:rPr lang="ko-KR" altLang="en-US" sz="1600" i="1" dirty="0">
                <a:solidFill>
                  <a:srgbClr val="FF0000"/>
                </a:solidFill>
                <a:cs typeface="Arial" panose="020B0604020202020204" pitchFamily="34" charset="0"/>
              </a:rPr>
              <a:t>부품들의 시스템에서 체류하는 평균 및 최대 시간 </a:t>
            </a:r>
            <a:r>
              <a:rPr lang="en-US" altLang="ko-KR" sz="1600" dirty="0">
                <a:cs typeface="Arial" panose="020B0604020202020204" pitchFamily="34" charset="0"/>
              </a:rPr>
              <a:t>(</a:t>
            </a:r>
            <a:r>
              <a:rPr lang="ko-KR" altLang="en-US" sz="1600" dirty="0">
                <a:cs typeface="Arial" panose="020B0604020202020204" pitchFamily="34" charset="0"/>
              </a:rPr>
              <a:t>주기 시간 </a:t>
            </a:r>
            <a:r>
              <a:rPr lang="en-US" altLang="ko-KR" sz="1600" i="1" dirty="0">
                <a:solidFill>
                  <a:srgbClr val="FF0000"/>
                </a:solidFill>
                <a:cs typeface="Arial" panose="020B0604020202020204" pitchFamily="34" charset="0"/>
              </a:rPr>
              <a:t>cycle time</a:t>
            </a:r>
            <a:r>
              <a:rPr lang="en-US" altLang="ko-KR" sz="1600" dirty="0">
                <a:cs typeface="Arial" panose="020B0604020202020204" pitchFamily="34" charset="0"/>
              </a:rPr>
              <a:t>)</a:t>
            </a:r>
            <a:r>
              <a:rPr kumimoji="1" lang="en-US" altLang="ko-KR" sz="1500" dirty="0">
                <a:solidFill>
                  <a:srgbClr val="FF0000"/>
                </a:solidFill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  <a:spcBef>
                <a:spcPct val="10000"/>
              </a:spcBef>
              <a:buClr>
                <a:srgbClr val="333333"/>
              </a:buClr>
              <a:buSzTx/>
              <a:buFont typeface="Wingdings" panose="05000000000000000000" pitchFamily="2" charset="2"/>
              <a:buChar char="q"/>
            </a:pPr>
            <a:endParaRPr kumimoji="1" lang="en-US" altLang="ko-KR" sz="15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buClr>
                <a:srgbClr val="333333"/>
              </a:buClr>
              <a:buSzTx/>
              <a:buFont typeface="Wingdings" panose="05000000000000000000" pitchFamily="2" charset="2"/>
              <a:buChar char="q"/>
            </a:pPr>
            <a:r>
              <a:rPr lang="ko-KR" altLang="en-US" sz="1600" i="1" dirty="0">
                <a:solidFill>
                  <a:srgbClr val="FF0000"/>
                </a:solidFill>
                <a:cs typeface="Arial" panose="020B0604020202020204" pitchFamily="34" charset="0"/>
              </a:rPr>
              <a:t>장비의 가동률 </a:t>
            </a:r>
            <a:r>
              <a:rPr lang="en-US" altLang="ko-KR" sz="1600" dirty="0">
                <a:cs typeface="Arial" panose="020B0604020202020204" pitchFamily="34" charset="0"/>
              </a:rPr>
              <a:t>(</a:t>
            </a:r>
            <a:r>
              <a:rPr lang="ko-KR" altLang="en-US" sz="1600" dirty="0">
                <a:cs typeface="Arial" panose="020B0604020202020204" pitchFamily="34" charset="0"/>
              </a:rPr>
              <a:t>가동중인 시간의 비율</a:t>
            </a:r>
            <a:r>
              <a:rPr lang="en-US" altLang="ko-KR" sz="1600" dirty="0">
                <a:cs typeface="Arial" panose="020B0604020202020204" pitchFamily="34" charset="0"/>
              </a:rPr>
              <a:t>)</a:t>
            </a:r>
            <a:r>
              <a:rPr kumimoji="1" lang="en-US" altLang="ko-KR" sz="1500" dirty="0">
                <a:solidFill>
                  <a:srgbClr val="FF0000"/>
                </a:solidFill>
                <a:cs typeface="Arial" panose="020B0604020202020204" pitchFamily="34" charset="0"/>
              </a:rPr>
              <a:t> : </a:t>
            </a:r>
          </a:p>
        </p:txBody>
      </p:sp>
      <p:sp>
        <p:nvSpPr>
          <p:cNvPr id="21" name="오른쪽 화살표 20">
            <a:extLst>
              <a:ext uri="{FF2B5EF4-FFF2-40B4-BE49-F238E27FC236}">
                <a16:creationId xmlns:a16="http://schemas.microsoft.com/office/drawing/2014/main" id="{333FAC31-B488-4051-80D5-623200546FDF}"/>
              </a:ext>
            </a:extLst>
          </p:cNvPr>
          <p:cNvSpPr/>
          <p:nvPr/>
        </p:nvSpPr>
        <p:spPr bwMode="auto">
          <a:xfrm>
            <a:off x="5248275" y="3259255"/>
            <a:ext cx="641350" cy="263525"/>
          </a:xfrm>
          <a:prstGeom prst="rightArrow">
            <a:avLst/>
          </a:prstGeom>
          <a:solidFill>
            <a:srgbClr val="0000FF"/>
          </a:solidFill>
          <a:ln w="12700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4406" tIns="42203" rIns="84406" bIns="42203"/>
          <a:lstStyle/>
          <a:p>
            <a:pPr algn="ctr" defTabSz="844083" eaLnBrk="1" latinLnBrk="1" hangingPunct="1">
              <a:lnSpc>
                <a:spcPct val="110000"/>
              </a:lnSpc>
              <a:spcBef>
                <a:spcPct val="20000"/>
              </a:spcBef>
              <a:defRPr/>
            </a:pPr>
            <a:endParaRPr kumimoji="1" lang="ko-KR" altLang="en-US" sz="831" b="1" ker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98F1FB14-85B3-4C70-A061-3E097D66E0D1}"/>
              </a:ext>
            </a:extLst>
          </p:cNvPr>
          <p:cNvSpPr/>
          <p:nvPr/>
        </p:nvSpPr>
        <p:spPr>
          <a:xfrm>
            <a:off x="5989638" y="3214805"/>
            <a:ext cx="587020" cy="3481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62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WIP</a:t>
            </a:r>
            <a:endParaRPr lang="ko-KR" altLang="en-US" sz="1662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오른쪽 화살표 25">
            <a:extLst>
              <a:ext uri="{FF2B5EF4-FFF2-40B4-BE49-F238E27FC236}">
                <a16:creationId xmlns:a16="http://schemas.microsoft.com/office/drawing/2014/main" id="{DB043985-8D7F-4FEF-948E-29F89100ABD5}"/>
              </a:ext>
            </a:extLst>
          </p:cNvPr>
          <p:cNvSpPr/>
          <p:nvPr/>
        </p:nvSpPr>
        <p:spPr bwMode="auto">
          <a:xfrm>
            <a:off x="7490762" y="3884730"/>
            <a:ext cx="641350" cy="263525"/>
          </a:xfrm>
          <a:prstGeom prst="rightArrow">
            <a:avLst/>
          </a:prstGeom>
          <a:solidFill>
            <a:srgbClr val="0000FF"/>
          </a:solidFill>
          <a:ln w="12700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4406" tIns="42203" rIns="84406" bIns="42203"/>
          <a:lstStyle/>
          <a:p>
            <a:pPr algn="ctr" defTabSz="844083" eaLnBrk="1" latinLnBrk="1" hangingPunct="1">
              <a:lnSpc>
                <a:spcPct val="110000"/>
              </a:lnSpc>
              <a:spcBef>
                <a:spcPct val="20000"/>
              </a:spcBef>
              <a:defRPr/>
            </a:pPr>
            <a:endParaRPr kumimoji="1" lang="ko-KR" altLang="en-US" sz="831" b="1" ker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32398989-E13D-4324-8AAF-D67E11481847}"/>
              </a:ext>
            </a:extLst>
          </p:cNvPr>
          <p:cNvSpPr/>
          <p:nvPr/>
        </p:nvSpPr>
        <p:spPr>
          <a:xfrm>
            <a:off x="8219425" y="3829168"/>
            <a:ext cx="598241" cy="3481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62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</a:t>
            </a:r>
            <a:endParaRPr lang="ko-KR" altLang="en-US" sz="1662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오른쪽 화살표 28">
            <a:extLst>
              <a:ext uri="{FF2B5EF4-FFF2-40B4-BE49-F238E27FC236}">
                <a16:creationId xmlns:a16="http://schemas.microsoft.com/office/drawing/2014/main" id="{86136F28-5F20-475C-9373-D083D4E04560}"/>
              </a:ext>
            </a:extLst>
          </p:cNvPr>
          <p:cNvSpPr/>
          <p:nvPr/>
        </p:nvSpPr>
        <p:spPr bwMode="auto">
          <a:xfrm>
            <a:off x="4452938" y="4505443"/>
            <a:ext cx="641350" cy="265112"/>
          </a:xfrm>
          <a:prstGeom prst="rightArrow">
            <a:avLst/>
          </a:prstGeom>
          <a:solidFill>
            <a:srgbClr val="0000FF"/>
          </a:solidFill>
          <a:ln w="12700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4406" tIns="42203" rIns="84406" bIns="42203"/>
          <a:lstStyle/>
          <a:p>
            <a:pPr algn="ctr" defTabSz="844083" eaLnBrk="1" latinLnBrk="1" hangingPunct="1">
              <a:lnSpc>
                <a:spcPct val="110000"/>
              </a:lnSpc>
              <a:spcBef>
                <a:spcPct val="20000"/>
              </a:spcBef>
              <a:defRPr/>
            </a:pPr>
            <a:endParaRPr kumimoji="1" lang="ko-KR" altLang="en-US" sz="831" b="1" ker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EFA732A1-4802-4F8C-A56D-5414AE3AC1C6}"/>
              </a:ext>
            </a:extLst>
          </p:cNvPr>
          <p:cNvSpPr/>
          <p:nvPr/>
        </p:nvSpPr>
        <p:spPr>
          <a:xfrm>
            <a:off x="5181600" y="4454643"/>
            <a:ext cx="1111202" cy="3481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62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Utilization</a:t>
            </a:r>
            <a:endParaRPr lang="ko-KR" altLang="en-US" sz="1662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오른쪽 화살표 21">
            <a:extLst>
              <a:ext uri="{FF2B5EF4-FFF2-40B4-BE49-F238E27FC236}">
                <a16:creationId xmlns:a16="http://schemas.microsoft.com/office/drawing/2014/main" id="{A72039FD-A933-4520-9607-B1B7118889B2}"/>
              </a:ext>
            </a:extLst>
          </p:cNvPr>
          <p:cNvSpPr/>
          <p:nvPr/>
        </p:nvSpPr>
        <p:spPr bwMode="auto">
          <a:xfrm>
            <a:off x="3937497" y="2648068"/>
            <a:ext cx="639763" cy="265112"/>
          </a:xfrm>
          <a:prstGeom prst="rightArrow">
            <a:avLst/>
          </a:prstGeom>
          <a:solidFill>
            <a:srgbClr val="0000FF"/>
          </a:solidFill>
          <a:ln w="12700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4406" tIns="42203" rIns="84406" bIns="42203"/>
          <a:lstStyle/>
          <a:p>
            <a:pPr algn="ctr" defTabSz="844083" eaLnBrk="1" latinLnBrk="1" hangingPunct="1">
              <a:lnSpc>
                <a:spcPct val="110000"/>
              </a:lnSpc>
              <a:spcBef>
                <a:spcPct val="20000"/>
              </a:spcBef>
              <a:defRPr/>
            </a:pPr>
            <a:endParaRPr kumimoji="1" lang="ko-KR" altLang="en-US" sz="831" b="1" ker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B75D1C9C-27BB-4A42-B845-47799489C8A3}"/>
              </a:ext>
            </a:extLst>
          </p:cNvPr>
          <p:cNvSpPr/>
          <p:nvPr/>
        </p:nvSpPr>
        <p:spPr>
          <a:xfrm>
            <a:off x="4678860" y="2597268"/>
            <a:ext cx="1180131" cy="3481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62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endParaRPr lang="ko-KR" altLang="en-US" sz="1662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23E0EEA-09CA-4D06-AE99-A43D033CAF3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225978B-9EB0-45F5-8BF3-7E06310197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41E3A40-7C1A-4671-8B02-C7CC65D31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8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>
            <a:extLst>
              <a:ext uri="{FF2B5EF4-FFF2-40B4-BE49-F238E27FC236}">
                <a16:creationId xmlns:a16="http://schemas.microsoft.com/office/drawing/2014/main" id="{709BC87C-BB37-428D-9B70-748047C0B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>
                <a:latin typeface="+mn-ea"/>
                <a:ea typeface="+mn-ea"/>
              </a:rPr>
              <a:t>Analysis Options</a:t>
            </a:r>
          </a:p>
        </p:txBody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D5233B93-7B30-430D-A3F0-16775AC68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dirty="0">
                <a:latin typeface="+mn-ea"/>
              </a:rPr>
              <a:t>경험에서 나온 추측</a:t>
            </a:r>
            <a:endParaRPr lang="en-US" altLang="ko-KR" dirty="0">
              <a:latin typeface="+mn-ea"/>
            </a:endParaRP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평균 도착시간 간격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 = 4.08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분</a:t>
            </a:r>
            <a:endParaRPr lang="en-US" altLang="ko-KR" dirty="0">
              <a:solidFill>
                <a:srgbClr val="FF0000"/>
              </a:solidFill>
              <a:latin typeface="+mn-ea"/>
              <a:ea typeface="+mn-ea"/>
            </a:endParaRP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평균 서비스 시간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 = 3.46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분</a:t>
            </a:r>
            <a:endParaRPr lang="en-US" altLang="ko-KR" dirty="0">
              <a:solidFill>
                <a:srgbClr val="FF0000"/>
              </a:solidFill>
              <a:latin typeface="+mn-ea"/>
              <a:ea typeface="+mn-ea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ko-KR" dirty="0">
              <a:solidFill>
                <a:srgbClr val="FF0000"/>
              </a:solidFill>
              <a:latin typeface="+mn-ea"/>
              <a:ea typeface="+mn-ea"/>
            </a:endParaRP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만약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,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평균 도착시간 간격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 &lt;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평균 서비스 시간</a:t>
            </a:r>
            <a:r>
              <a:rPr lang="ko-KR" altLang="en-US" dirty="0">
                <a:latin typeface="+mn-ea"/>
                <a:ea typeface="+mn-ea"/>
              </a:rPr>
              <a:t>인 상황이 계속된다면</a:t>
            </a:r>
            <a:r>
              <a:rPr lang="en-US" altLang="ko-KR" dirty="0"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들어오는 부품 수가 시스템을 빠져나가는 부품 수보다 많아 지기 때문에</a:t>
            </a:r>
            <a:r>
              <a:rPr lang="en-US" altLang="ko-KR" dirty="0">
                <a:latin typeface="+mn-ea"/>
                <a:ea typeface="+mn-ea"/>
              </a:rPr>
              <a:t>,</a:t>
            </a:r>
            <a:r>
              <a:rPr lang="ko-KR" altLang="en-US" dirty="0">
                <a:latin typeface="+mn-ea"/>
                <a:ea typeface="+mn-ea"/>
              </a:rPr>
              <a:t> 대기행렬은 </a:t>
            </a: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폭발함</a:t>
            </a:r>
            <a:endParaRPr lang="en-US" altLang="ko-KR" dirty="0">
              <a:solidFill>
                <a:srgbClr val="FF0000"/>
              </a:solidFill>
              <a:latin typeface="+mn-ea"/>
              <a:ea typeface="+mn-ea"/>
            </a:endParaRPr>
          </a:p>
          <a:p>
            <a:pPr lvl="1" eaLnBrk="1" hangingPunct="1">
              <a:lnSpc>
                <a:spcPct val="9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ea typeface="+mn-ea"/>
              </a:rPr>
              <a:t>즉</a:t>
            </a:r>
            <a:r>
              <a:rPr lang="en-US" altLang="ko-KR" dirty="0">
                <a:solidFill>
                  <a:srgbClr val="FF0000"/>
                </a:solidFill>
                <a:latin typeface="+mn-ea"/>
                <a:ea typeface="+mn-ea"/>
              </a:rPr>
              <a:t>, </a:t>
            </a:r>
            <a:r>
              <a:rPr lang="ko-KR" altLang="en-US" dirty="0">
                <a:latin typeface="+mn-ea"/>
                <a:ea typeface="+mn-ea"/>
              </a:rPr>
              <a:t>끊임없이 대기 부품이 늘어나 대기공간이 가득 차 버림</a:t>
            </a:r>
            <a:endParaRPr lang="en-US" altLang="ko-KR" dirty="0">
              <a:latin typeface="+mn-ea"/>
              <a:ea typeface="+mn-ea"/>
            </a:endParaRP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F2832FB-02D4-4499-9764-02A7421E18C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Simulation with Arena, 6th ed.</a:t>
            </a:r>
            <a:endParaRPr lang="en-US" altLang="ko-KR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6412889-A72A-46B7-9620-7838FE7EF1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Chapter 2 – Fundamental Simulation Concepts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B7C3BFA-E3AD-4849-9BC9-6198505416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2A080652-5F31-4885-9479-6944360BCBF4}" type="slidenum">
              <a:rPr lang="en-US" altLang="ko-KR" smtClean="0"/>
              <a:pPr/>
              <a:t>9</a:t>
            </a:fld>
            <a:r>
              <a:rPr lang="en-US" altLang="ko-KR"/>
              <a:t> of 21</a:t>
            </a:r>
            <a:endParaRPr lang="en-US" altLang="ko-K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ko-K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6632</TotalTime>
  <Words>1938</Words>
  <Application>Microsoft Office PowerPoint</Application>
  <PresentationFormat>화면 슬라이드 쇼(4:3)</PresentationFormat>
  <Paragraphs>313</Paragraphs>
  <Slides>21</Slides>
  <Notes>20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7" baseType="lpstr">
      <vt:lpstr>맑은 고딕</vt:lpstr>
      <vt:lpstr>Arial</vt:lpstr>
      <vt:lpstr>Times New Roman</vt:lpstr>
      <vt:lpstr>Wingdings</vt:lpstr>
      <vt:lpstr>Default Design</vt:lpstr>
      <vt:lpstr>Equation</vt:lpstr>
      <vt:lpstr>PowerPoint 프레젠테이션</vt:lpstr>
      <vt:lpstr>시뮬레이션 대상 시스템 : 단순 가공 시스템</vt:lpstr>
      <vt:lpstr>시스템 상세 정보</vt:lpstr>
      <vt:lpstr>시뮬레이션 목적 : 출력 수행 척도</vt:lpstr>
      <vt:lpstr>시뮬레이션 목적 : 출력 수행 척도</vt:lpstr>
      <vt:lpstr>시뮬레이션 목적 : 출력 수행 척도</vt:lpstr>
      <vt:lpstr>시뮬레이션 목적 : 출력 수행 척도</vt:lpstr>
      <vt:lpstr>시뮬레이션 목적 : 출력 수행 척도</vt:lpstr>
      <vt:lpstr>Analysis Options</vt:lpstr>
      <vt:lpstr>Analysis Options (cont’d.)</vt:lpstr>
      <vt:lpstr>시뮬레이션 모델의 구성요소</vt:lpstr>
      <vt:lpstr>시뮬레이션 모델의 구성요소</vt:lpstr>
      <vt:lpstr>시뮬레이션 모델의 구성요소</vt:lpstr>
      <vt:lpstr>시뮬레이션 모델의 구성요소</vt:lpstr>
      <vt:lpstr>시뮬레이션 모델의 구성요소</vt:lpstr>
      <vt:lpstr>시뮬레이션 모델의 구성요소</vt:lpstr>
      <vt:lpstr>시뮬레이션 모델의 구성요소</vt:lpstr>
      <vt:lpstr>시뮬레이션 모델의 구성요소</vt:lpstr>
      <vt:lpstr>시뮬레이션 모델의 구성요소</vt:lpstr>
      <vt:lpstr>시뮬레이션 모델의 구성요소</vt:lpstr>
      <vt:lpstr>시뮬레이션 모델의 구성요소</vt:lpstr>
    </vt:vector>
  </TitlesOfParts>
  <Company>Simulation with Arena, 4th ed.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2 -- Fundamental Simulation Concepts</dc:title>
  <dc:creator>Kelton/Sadowski/Sturrock</dc:creator>
  <cp:lastModifiedBy>정근채</cp:lastModifiedBy>
  <cp:revision>264</cp:revision>
  <cp:lastPrinted>2021-09-13T02:12:44Z</cp:lastPrinted>
  <dcterms:created xsi:type="dcterms:W3CDTF">2001-06-23T20:49:48Z</dcterms:created>
  <dcterms:modified xsi:type="dcterms:W3CDTF">2021-09-13T02:21:20Z</dcterms:modified>
</cp:coreProperties>
</file>