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274" r:id="rId3"/>
    <p:sldId id="275" r:id="rId4"/>
    <p:sldId id="276" r:id="rId5"/>
    <p:sldId id="323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85" r:id="rId14"/>
    <p:sldId id="286" r:id="rId15"/>
    <p:sldId id="287" r:id="rId16"/>
    <p:sldId id="288" r:id="rId17"/>
    <p:sldId id="289" r:id="rId18"/>
    <p:sldId id="290" r:id="rId19"/>
    <p:sldId id="291" r:id="rId20"/>
    <p:sldId id="292" r:id="rId21"/>
    <p:sldId id="293" r:id="rId22"/>
    <p:sldId id="294" r:id="rId23"/>
    <p:sldId id="325" r:id="rId24"/>
    <p:sldId id="326" r:id="rId25"/>
    <p:sldId id="324" r:id="rId26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1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1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1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1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CC99"/>
    <a:srgbClr val="00009B"/>
    <a:srgbClr val="008000"/>
    <a:srgbClr val="00FF03"/>
    <a:srgbClr val="00CC00"/>
    <a:srgbClr val="CC33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5A82028-0307-4B0F-8548-ACDEC7CC752E}" v="148" dt="2021-07-15T01:24:41.4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20" autoAdjust="0"/>
    <p:restoredTop sz="94660"/>
  </p:normalViewPr>
  <p:slideViewPr>
    <p:cSldViewPr>
      <p:cViewPr varScale="1">
        <p:scale>
          <a:sx n="161" d="100"/>
          <a:sy n="161" d="100"/>
        </p:scale>
        <p:origin x="43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2268" y="-90"/>
      </p:cViewPr>
      <p:guideLst>
        <p:guide orient="horz" pos="3224"/>
        <p:guide pos="223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정근채" userId="bf3f9740-ba12-4a95-bdcd-7a89d0b0b3a3" providerId="ADAL" clId="{B5A82028-0307-4B0F-8548-ACDEC7CC752E}"/>
    <pc:docChg chg="undo custSel modSld">
      <pc:chgData name="정근채" userId="bf3f9740-ba12-4a95-bdcd-7a89d0b0b3a3" providerId="ADAL" clId="{B5A82028-0307-4B0F-8548-ACDEC7CC752E}" dt="2021-07-15T01:24:41.484" v="668"/>
      <pc:docMkLst>
        <pc:docMk/>
      </pc:docMkLst>
      <pc:sldChg chg="addSp delSp modSp mod">
        <pc:chgData name="정근채" userId="bf3f9740-ba12-4a95-bdcd-7a89d0b0b3a3" providerId="ADAL" clId="{B5A82028-0307-4B0F-8548-ACDEC7CC752E}" dt="2021-07-15T01:24:41.484" v="668"/>
        <pc:sldMkLst>
          <pc:docMk/>
          <pc:sldMk cId="0" sldId="256"/>
        </pc:sldMkLst>
        <pc:spChg chg="add del mod">
          <ac:chgData name="정근채" userId="bf3f9740-ba12-4a95-bdcd-7a89d0b0b3a3" providerId="ADAL" clId="{B5A82028-0307-4B0F-8548-ACDEC7CC752E}" dt="2021-07-08T01:21:40.421" v="1" actId="478"/>
          <ac:spMkLst>
            <pc:docMk/>
            <pc:sldMk cId="0" sldId="256"/>
            <ac:spMk id="3" creationId="{32ED2782-6962-4A1C-A5A1-A0FAD1E1D5CE}"/>
          </ac:spMkLst>
        </pc:spChg>
        <pc:spChg chg="del">
          <ac:chgData name="정근채" userId="bf3f9740-ba12-4a95-bdcd-7a89d0b0b3a3" providerId="ADAL" clId="{B5A82028-0307-4B0F-8548-ACDEC7CC752E}" dt="2021-07-08T01:21:38.326" v="0" actId="478"/>
          <ac:spMkLst>
            <pc:docMk/>
            <pc:sldMk cId="0" sldId="256"/>
            <ac:spMk id="5127" creationId="{B3F6C462-FD8D-4D90-BEB9-AF4CBAAEDEC3}"/>
          </ac:spMkLst>
        </pc:spChg>
        <pc:spChg chg="del">
          <ac:chgData name="정근채" userId="bf3f9740-ba12-4a95-bdcd-7a89d0b0b3a3" providerId="ADAL" clId="{B5A82028-0307-4B0F-8548-ACDEC7CC752E}" dt="2021-07-08T01:21:38.326" v="0" actId="478"/>
          <ac:spMkLst>
            <pc:docMk/>
            <pc:sldMk cId="0" sldId="256"/>
            <ac:spMk id="5128" creationId="{B293D900-1391-4172-B469-F477CA882A6D}"/>
          </ac:spMkLst>
        </pc:spChg>
        <pc:spChg chg="del">
          <ac:chgData name="정근채" userId="bf3f9740-ba12-4a95-bdcd-7a89d0b0b3a3" providerId="ADAL" clId="{B5A82028-0307-4B0F-8548-ACDEC7CC752E}" dt="2021-07-08T01:21:38.326" v="0" actId="478"/>
          <ac:spMkLst>
            <pc:docMk/>
            <pc:sldMk cId="0" sldId="256"/>
            <ac:spMk id="5129" creationId="{4923FAFB-BA72-4FF5-BDEB-C035676FC653}"/>
          </ac:spMkLst>
        </pc:spChg>
        <pc:graphicFrameChg chg="add mod modGraphic">
          <ac:chgData name="정근채" userId="bf3f9740-ba12-4a95-bdcd-7a89d0b0b3a3" providerId="ADAL" clId="{B5A82028-0307-4B0F-8548-ACDEC7CC752E}" dt="2021-07-15T01:24:41.484" v="668"/>
          <ac:graphicFrameMkLst>
            <pc:docMk/>
            <pc:sldMk cId="0" sldId="256"/>
            <ac:graphicFrameMk id="13" creationId="{D6E23100-DD05-4383-886D-2B5D6A4BCC0B}"/>
          </ac:graphicFrameMkLst>
        </pc:graphicFrameChg>
        <pc:picChg chg="del">
          <ac:chgData name="정근채" userId="bf3f9740-ba12-4a95-bdcd-7a89d0b0b3a3" providerId="ADAL" clId="{B5A82028-0307-4B0F-8548-ACDEC7CC752E}" dt="2021-07-08T01:21:38.326" v="0" actId="478"/>
          <ac:picMkLst>
            <pc:docMk/>
            <pc:sldMk cId="0" sldId="256"/>
            <ac:picMk id="11" creationId="{84AF4244-AA6E-4D45-A718-B86E4A0C5050}"/>
          </ac:picMkLst>
        </pc:picChg>
        <pc:picChg chg="add mod">
          <ac:chgData name="정근채" userId="bf3f9740-ba12-4a95-bdcd-7a89d0b0b3a3" providerId="ADAL" clId="{B5A82028-0307-4B0F-8548-ACDEC7CC752E}" dt="2021-07-08T01:21:45.295" v="2"/>
          <ac:picMkLst>
            <pc:docMk/>
            <pc:sldMk cId="0" sldId="256"/>
            <ac:picMk id="12" creationId="{1047EF74-4F71-4534-B183-7AAEF7E4D872}"/>
          </ac:picMkLst>
        </pc:picChg>
      </pc:sldChg>
      <pc:sldChg chg="modSp mod">
        <pc:chgData name="정근채" userId="bf3f9740-ba12-4a95-bdcd-7a89d0b0b3a3" providerId="ADAL" clId="{B5A82028-0307-4B0F-8548-ACDEC7CC752E}" dt="2021-07-12T05:40:18.269" v="214"/>
        <pc:sldMkLst>
          <pc:docMk/>
          <pc:sldMk cId="0" sldId="274"/>
        </pc:sldMkLst>
        <pc:spChg chg="mod">
          <ac:chgData name="정근채" userId="bf3f9740-ba12-4a95-bdcd-7a89d0b0b3a3" providerId="ADAL" clId="{B5A82028-0307-4B0F-8548-ACDEC7CC752E}" dt="2021-07-12T05:40:18.269" v="214"/>
          <ac:spMkLst>
            <pc:docMk/>
            <pc:sldMk cId="0" sldId="274"/>
            <ac:spMk id="43014" creationId="{842F3C78-5050-4C16-A8B7-EB94538A3863}"/>
          </ac:spMkLst>
        </pc:spChg>
      </pc:sldChg>
      <pc:sldChg chg="modSp mod">
        <pc:chgData name="정근채" userId="bf3f9740-ba12-4a95-bdcd-7a89d0b0b3a3" providerId="ADAL" clId="{B5A82028-0307-4B0F-8548-ACDEC7CC752E}" dt="2021-07-12T05:41:22.037" v="223" actId="207"/>
        <pc:sldMkLst>
          <pc:docMk/>
          <pc:sldMk cId="0" sldId="275"/>
        </pc:sldMkLst>
        <pc:spChg chg="mod">
          <ac:chgData name="정근채" userId="bf3f9740-ba12-4a95-bdcd-7a89d0b0b3a3" providerId="ADAL" clId="{B5A82028-0307-4B0F-8548-ACDEC7CC752E}" dt="2021-07-12T05:41:22.037" v="223" actId="207"/>
          <ac:spMkLst>
            <pc:docMk/>
            <pc:sldMk cId="0" sldId="275"/>
            <ac:spMk id="45062" creationId="{BA26600F-E3F6-4E82-92E4-1C6AF12D0170}"/>
          </ac:spMkLst>
        </pc:spChg>
      </pc:sldChg>
      <pc:sldChg chg="modSp mod">
        <pc:chgData name="정근채" userId="bf3f9740-ba12-4a95-bdcd-7a89d0b0b3a3" providerId="ADAL" clId="{B5A82028-0307-4B0F-8548-ACDEC7CC752E}" dt="2021-07-12T05:45:42.728" v="491"/>
        <pc:sldMkLst>
          <pc:docMk/>
          <pc:sldMk cId="0" sldId="276"/>
        </pc:sldMkLst>
        <pc:spChg chg="mod">
          <ac:chgData name="정근채" userId="bf3f9740-ba12-4a95-bdcd-7a89d0b0b3a3" providerId="ADAL" clId="{B5A82028-0307-4B0F-8548-ACDEC7CC752E}" dt="2021-07-12T05:45:42.728" v="491"/>
          <ac:spMkLst>
            <pc:docMk/>
            <pc:sldMk cId="0" sldId="276"/>
            <ac:spMk id="47110" creationId="{46BE9BDE-9883-4CD5-A004-6C2180C9038B}"/>
          </ac:spMkLst>
        </pc:spChg>
      </pc:sldChg>
      <pc:sldChg chg="modSp mod">
        <pc:chgData name="정근채" userId="bf3f9740-ba12-4a95-bdcd-7a89d0b0b3a3" providerId="ADAL" clId="{B5A82028-0307-4B0F-8548-ACDEC7CC752E}" dt="2021-07-12T05:54:36.523" v="529" actId="20577"/>
        <pc:sldMkLst>
          <pc:docMk/>
          <pc:sldMk cId="0" sldId="278"/>
        </pc:sldMkLst>
        <pc:spChg chg="mod">
          <ac:chgData name="정근채" userId="bf3f9740-ba12-4a95-bdcd-7a89d0b0b3a3" providerId="ADAL" clId="{B5A82028-0307-4B0F-8548-ACDEC7CC752E}" dt="2021-07-12T05:54:36.523" v="529" actId="20577"/>
          <ac:spMkLst>
            <pc:docMk/>
            <pc:sldMk cId="0" sldId="278"/>
            <ac:spMk id="51206" creationId="{8B5E1E68-EC1E-4DB3-8D27-A6D9060D0A58}"/>
          </ac:spMkLst>
        </pc:spChg>
      </pc:sldChg>
      <pc:sldChg chg="addSp modSp mod">
        <pc:chgData name="정근채" userId="bf3f9740-ba12-4a95-bdcd-7a89d0b0b3a3" providerId="ADAL" clId="{B5A82028-0307-4B0F-8548-ACDEC7CC752E}" dt="2021-07-12T05:58:26.626" v="653" actId="1037"/>
        <pc:sldMkLst>
          <pc:docMk/>
          <pc:sldMk cId="0" sldId="279"/>
        </pc:sldMkLst>
        <pc:spChg chg="add mod">
          <ac:chgData name="정근채" userId="bf3f9740-ba12-4a95-bdcd-7a89d0b0b3a3" providerId="ADAL" clId="{B5A82028-0307-4B0F-8548-ACDEC7CC752E}" dt="2021-07-12T05:56:29.637" v="571" actId="1037"/>
          <ac:spMkLst>
            <pc:docMk/>
            <pc:sldMk cId="0" sldId="279"/>
            <ac:spMk id="78" creationId="{2BE2A8DE-D2B5-4028-AE1C-A43E065A3619}"/>
          </ac:spMkLst>
        </pc:spChg>
        <pc:spChg chg="add mod">
          <ac:chgData name="정근채" userId="bf3f9740-ba12-4a95-bdcd-7a89d0b0b3a3" providerId="ADAL" clId="{B5A82028-0307-4B0F-8548-ACDEC7CC752E}" dt="2021-07-12T05:56:41.266" v="576" actId="1076"/>
          <ac:spMkLst>
            <pc:docMk/>
            <pc:sldMk cId="0" sldId="279"/>
            <ac:spMk id="79" creationId="{82DBE77F-2704-452F-91F9-875C76EC4AC2}"/>
          </ac:spMkLst>
        </pc:spChg>
        <pc:spChg chg="add mod">
          <ac:chgData name="정근채" userId="bf3f9740-ba12-4a95-bdcd-7a89d0b0b3a3" providerId="ADAL" clId="{B5A82028-0307-4B0F-8548-ACDEC7CC752E}" dt="2021-07-12T05:56:49.954" v="581" actId="20577"/>
          <ac:spMkLst>
            <pc:docMk/>
            <pc:sldMk cId="0" sldId="279"/>
            <ac:spMk id="80" creationId="{560EC289-6342-40B3-8F23-7E85D28DD458}"/>
          </ac:spMkLst>
        </pc:spChg>
        <pc:spChg chg="add mod">
          <ac:chgData name="정근채" userId="bf3f9740-ba12-4a95-bdcd-7a89d0b0b3a3" providerId="ADAL" clId="{B5A82028-0307-4B0F-8548-ACDEC7CC752E}" dt="2021-07-12T05:57:01.764" v="589" actId="1037"/>
          <ac:spMkLst>
            <pc:docMk/>
            <pc:sldMk cId="0" sldId="279"/>
            <ac:spMk id="81" creationId="{87E4B871-0235-4682-8617-9EBD7DDCF32D}"/>
          </ac:spMkLst>
        </pc:spChg>
        <pc:spChg chg="add mod">
          <ac:chgData name="정근채" userId="bf3f9740-ba12-4a95-bdcd-7a89d0b0b3a3" providerId="ADAL" clId="{B5A82028-0307-4B0F-8548-ACDEC7CC752E}" dt="2021-07-12T05:57:10.626" v="593" actId="20577"/>
          <ac:spMkLst>
            <pc:docMk/>
            <pc:sldMk cId="0" sldId="279"/>
            <ac:spMk id="82" creationId="{69DE2E94-8EB4-4FC5-85C2-F81E4F5A159E}"/>
          </ac:spMkLst>
        </pc:spChg>
        <pc:spChg chg="add mod">
          <ac:chgData name="정근채" userId="bf3f9740-ba12-4a95-bdcd-7a89d0b0b3a3" providerId="ADAL" clId="{B5A82028-0307-4B0F-8548-ACDEC7CC752E}" dt="2021-07-12T05:57:22.116" v="595" actId="571"/>
          <ac:spMkLst>
            <pc:docMk/>
            <pc:sldMk cId="0" sldId="279"/>
            <ac:spMk id="84" creationId="{E001FE1F-B72C-4D76-8D95-1823EEAEAD2D}"/>
          </ac:spMkLst>
        </pc:spChg>
        <pc:spChg chg="add mod">
          <ac:chgData name="정근채" userId="bf3f9740-ba12-4a95-bdcd-7a89d0b0b3a3" providerId="ADAL" clId="{B5A82028-0307-4B0F-8548-ACDEC7CC752E}" dt="2021-07-12T05:57:32.997" v="602" actId="20577"/>
          <ac:spMkLst>
            <pc:docMk/>
            <pc:sldMk cId="0" sldId="279"/>
            <ac:spMk id="85" creationId="{CFF14ECB-02D3-4EB8-91E5-05EC7A7FC72A}"/>
          </ac:spMkLst>
        </pc:spChg>
        <pc:spChg chg="add mod">
          <ac:chgData name="정근채" userId="bf3f9740-ba12-4a95-bdcd-7a89d0b0b3a3" providerId="ADAL" clId="{B5A82028-0307-4B0F-8548-ACDEC7CC752E}" dt="2021-07-12T05:57:36.563" v="604" actId="571"/>
          <ac:spMkLst>
            <pc:docMk/>
            <pc:sldMk cId="0" sldId="279"/>
            <ac:spMk id="87" creationId="{34099919-8BBC-4008-A5FE-42FACF4FDAAE}"/>
          </ac:spMkLst>
        </pc:spChg>
        <pc:spChg chg="add mod">
          <ac:chgData name="정근채" userId="bf3f9740-ba12-4a95-bdcd-7a89d0b0b3a3" providerId="ADAL" clId="{B5A82028-0307-4B0F-8548-ACDEC7CC752E}" dt="2021-07-12T05:57:40.730" v="606" actId="571"/>
          <ac:spMkLst>
            <pc:docMk/>
            <pc:sldMk cId="0" sldId="279"/>
            <ac:spMk id="89" creationId="{2CC3574F-6110-43E2-963C-875D8D43E76B}"/>
          </ac:spMkLst>
        </pc:spChg>
        <pc:spChg chg="add mod">
          <ac:chgData name="정근채" userId="bf3f9740-ba12-4a95-bdcd-7a89d0b0b3a3" providerId="ADAL" clId="{B5A82028-0307-4B0F-8548-ACDEC7CC752E}" dt="2021-07-12T05:57:55.003" v="614" actId="20577"/>
          <ac:spMkLst>
            <pc:docMk/>
            <pc:sldMk cId="0" sldId="279"/>
            <ac:spMk id="90" creationId="{0A3D2F76-935A-4886-BA6F-715D873B60B7}"/>
          </ac:spMkLst>
        </pc:spChg>
        <pc:spChg chg="add mod">
          <ac:chgData name="정근채" userId="bf3f9740-ba12-4a95-bdcd-7a89d0b0b3a3" providerId="ADAL" clId="{B5A82028-0307-4B0F-8548-ACDEC7CC752E}" dt="2021-07-12T05:57:48.770" v="609" actId="571"/>
          <ac:spMkLst>
            <pc:docMk/>
            <pc:sldMk cId="0" sldId="279"/>
            <ac:spMk id="92" creationId="{85391120-2426-4E39-9A60-D24882788049}"/>
          </ac:spMkLst>
        </pc:spChg>
        <pc:spChg chg="add mod">
          <ac:chgData name="정근채" userId="bf3f9740-ba12-4a95-bdcd-7a89d0b0b3a3" providerId="ADAL" clId="{B5A82028-0307-4B0F-8548-ACDEC7CC752E}" dt="2021-07-12T05:58:01.201" v="618" actId="20577"/>
          <ac:spMkLst>
            <pc:docMk/>
            <pc:sldMk cId="0" sldId="279"/>
            <ac:spMk id="93" creationId="{B0C3B134-F149-4042-ABB9-3EB8C5EACC4F}"/>
          </ac:spMkLst>
        </pc:spChg>
        <pc:spChg chg="add mod">
          <ac:chgData name="정근채" userId="bf3f9740-ba12-4a95-bdcd-7a89d0b0b3a3" providerId="ADAL" clId="{B5A82028-0307-4B0F-8548-ACDEC7CC752E}" dt="2021-07-12T05:58:16.788" v="639" actId="1037"/>
          <ac:spMkLst>
            <pc:docMk/>
            <pc:sldMk cId="0" sldId="279"/>
            <ac:spMk id="94" creationId="{EC6F4352-9A31-402F-9E5E-E5AAA38DFC7C}"/>
          </ac:spMkLst>
        </pc:spChg>
        <pc:spChg chg="add mod">
          <ac:chgData name="정근채" userId="bf3f9740-ba12-4a95-bdcd-7a89d0b0b3a3" providerId="ADAL" clId="{B5A82028-0307-4B0F-8548-ACDEC7CC752E}" dt="2021-07-12T05:58:26.626" v="653" actId="1037"/>
          <ac:spMkLst>
            <pc:docMk/>
            <pc:sldMk cId="0" sldId="279"/>
            <ac:spMk id="95" creationId="{89263C11-CCC5-4575-B91C-A9D30CE5EAF1}"/>
          </ac:spMkLst>
        </pc:spChg>
        <pc:spChg chg="mod">
          <ac:chgData name="정근채" userId="bf3f9740-ba12-4a95-bdcd-7a89d0b0b3a3" providerId="ADAL" clId="{B5A82028-0307-4B0F-8548-ACDEC7CC752E}" dt="2021-07-12T05:54:27.805" v="523" actId="20577"/>
          <ac:spMkLst>
            <pc:docMk/>
            <pc:sldMk cId="0" sldId="279"/>
            <ac:spMk id="53269" creationId="{068EB314-00BA-4983-888F-99DD9E6DCDD1}"/>
          </ac:spMkLst>
        </pc:spChg>
        <pc:spChg chg="mod">
          <ac:chgData name="정근채" userId="bf3f9740-ba12-4a95-bdcd-7a89d0b0b3a3" providerId="ADAL" clId="{B5A82028-0307-4B0F-8548-ACDEC7CC752E}" dt="2021-07-12T05:55:39.087" v="535" actId="1037"/>
          <ac:spMkLst>
            <pc:docMk/>
            <pc:sldMk cId="0" sldId="279"/>
            <ac:spMk id="53278" creationId="{9E6DE6BF-5ABA-45F3-89F6-7AB72A17C54A}"/>
          </ac:spMkLst>
        </pc:spChg>
        <pc:spChg chg="mod">
          <ac:chgData name="정근채" userId="bf3f9740-ba12-4a95-bdcd-7a89d0b0b3a3" providerId="ADAL" clId="{B5A82028-0307-4B0F-8548-ACDEC7CC752E}" dt="2021-07-12T05:55:43.383" v="539" actId="1038"/>
          <ac:spMkLst>
            <pc:docMk/>
            <pc:sldMk cId="0" sldId="279"/>
            <ac:spMk id="53279" creationId="{9EF16916-164E-401E-9162-5B5E0A0BACE3}"/>
          </ac:spMkLst>
        </pc:spChg>
        <pc:spChg chg="mod">
          <ac:chgData name="정근채" userId="bf3f9740-ba12-4a95-bdcd-7a89d0b0b3a3" providerId="ADAL" clId="{B5A82028-0307-4B0F-8548-ACDEC7CC752E}" dt="2021-07-12T05:55:48.461" v="547" actId="1037"/>
          <ac:spMkLst>
            <pc:docMk/>
            <pc:sldMk cId="0" sldId="279"/>
            <ac:spMk id="53281" creationId="{FE531A3B-CE6E-41F7-8D5F-5C4B7A187273}"/>
          </ac:spMkLst>
        </pc:spChg>
        <pc:spChg chg="mod">
          <ac:chgData name="정근채" userId="bf3f9740-ba12-4a95-bdcd-7a89d0b0b3a3" providerId="ADAL" clId="{B5A82028-0307-4B0F-8548-ACDEC7CC752E}" dt="2021-07-12T05:55:55.197" v="551" actId="1037"/>
          <ac:spMkLst>
            <pc:docMk/>
            <pc:sldMk cId="0" sldId="279"/>
            <ac:spMk id="53284" creationId="{11412654-9E96-4D1B-8679-7557ABA4E282}"/>
          </ac:spMkLst>
        </pc:spChg>
        <pc:spChg chg="mod">
          <ac:chgData name="정근채" userId="bf3f9740-ba12-4a95-bdcd-7a89d0b0b3a3" providerId="ADAL" clId="{B5A82028-0307-4B0F-8548-ACDEC7CC752E}" dt="2021-07-12T05:56:00.191" v="555" actId="1037"/>
          <ac:spMkLst>
            <pc:docMk/>
            <pc:sldMk cId="0" sldId="279"/>
            <ac:spMk id="53285" creationId="{D06FF307-20FA-47E2-B751-E802ADBA1D09}"/>
          </ac:spMkLst>
        </pc:spChg>
        <pc:graphicFrameChg chg="add mod">
          <ac:chgData name="정근채" userId="bf3f9740-ba12-4a95-bdcd-7a89d0b0b3a3" providerId="ADAL" clId="{B5A82028-0307-4B0F-8548-ACDEC7CC752E}" dt="2021-07-12T05:57:22.116" v="595" actId="571"/>
          <ac:graphicFrameMkLst>
            <pc:docMk/>
            <pc:sldMk cId="0" sldId="279"/>
            <ac:graphicFrameMk id="83" creationId="{B03D6B14-B148-40C5-B827-619A441D2357}"/>
          </ac:graphicFrameMkLst>
        </pc:graphicFrameChg>
        <pc:graphicFrameChg chg="add mod">
          <ac:chgData name="정근채" userId="bf3f9740-ba12-4a95-bdcd-7a89d0b0b3a3" providerId="ADAL" clId="{B5A82028-0307-4B0F-8548-ACDEC7CC752E}" dt="2021-07-12T05:57:36.563" v="604" actId="571"/>
          <ac:graphicFrameMkLst>
            <pc:docMk/>
            <pc:sldMk cId="0" sldId="279"/>
            <ac:graphicFrameMk id="86" creationId="{3C83D9A1-9F5A-4FE7-BCC0-3262B2C16E66}"/>
          </ac:graphicFrameMkLst>
        </pc:graphicFrameChg>
        <pc:graphicFrameChg chg="add mod">
          <ac:chgData name="정근채" userId="bf3f9740-ba12-4a95-bdcd-7a89d0b0b3a3" providerId="ADAL" clId="{B5A82028-0307-4B0F-8548-ACDEC7CC752E}" dt="2021-07-12T05:57:40.730" v="606" actId="571"/>
          <ac:graphicFrameMkLst>
            <pc:docMk/>
            <pc:sldMk cId="0" sldId="279"/>
            <ac:graphicFrameMk id="88" creationId="{7B20186F-63D0-4D3C-A130-F197695C5536}"/>
          </ac:graphicFrameMkLst>
        </pc:graphicFrameChg>
        <pc:graphicFrameChg chg="add mod">
          <ac:chgData name="정근채" userId="bf3f9740-ba12-4a95-bdcd-7a89d0b0b3a3" providerId="ADAL" clId="{B5A82028-0307-4B0F-8548-ACDEC7CC752E}" dt="2021-07-12T05:57:48.770" v="609" actId="571"/>
          <ac:graphicFrameMkLst>
            <pc:docMk/>
            <pc:sldMk cId="0" sldId="279"/>
            <ac:graphicFrameMk id="91" creationId="{F7ECF42D-F1A5-43A6-807E-59EEABFE6EBE}"/>
          </ac:graphicFrameMkLst>
        </pc:graphicFrameChg>
      </pc:sldChg>
      <pc:sldChg chg="modSp mod">
        <pc:chgData name="정근채" userId="bf3f9740-ba12-4a95-bdcd-7a89d0b0b3a3" providerId="ADAL" clId="{B5A82028-0307-4B0F-8548-ACDEC7CC752E}" dt="2021-07-12T05:59:21.435" v="667" actId="2711"/>
        <pc:sldMkLst>
          <pc:docMk/>
          <pc:sldMk cId="0" sldId="280"/>
        </pc:sldMkLst>
        <pc:spChg chg="mod">
          <ac:chgData name="정근채" userId="bf3f9740-ba12-4a95-bdcd-7a89d0b0b3a3" providerId="ADAL" clId="{B5A82028-0307-4B0F-8548-ACDEC7CC752E}" dt="2021-07-12T05:58:51.934" v="666" actId="2711"/>
          <ac:spMkLst>
            <pc:docMk/>
            <pc:sldMk cId="0" sldId="280"/>
            <ac:spMk id="2" creationId="{8630013B-48F7-4BE7-B151-D82FE4D39AAE}"/>
          </ac:spMkLst>
        </pc:spChg>
        <pc:spChg chg="mod">
          <ac:chgData name="정근채" userId="bf3f9740-ba12-4a95-bdcd-7a89d0b0b3a3" providerId="ADAL" clId="{B5A82028-0307-4B0F-8548-ACDEC7CC752E}" dt="2021-07-12T05:58:51.934" v="666" actId="2711"/>
          <ac:spMkLst>
            <pc:docMk/>
            <pc:sldMk cId="0" sldId="280"/>
            <ac:spMk id="7" creationId="{F0941F01-6176-44D7-B7B1-8A1DCDA29A71}"/>
          </ac:spMkLst>
        </pc:spChg>
        <pc:spChg chg="mod">
          <ac:chgData name="정근채" userId="bf3f9740-ba12-4a95-bdcd-7a89d0b0b3a3" providerId="ADAL" clId="{B5A82028-0307-4B0F-8548-ACDEC7CC752E}" dt="2021-07-12T05:58:51.934" v="666" actId="2711"/>
          <ac:spMkLst>
            <pc:docMk/>
            <pc:sldMk cId="0" sldId="280"/>
            <ac:spMk id="9" creationId="{EB97737F-302C-443E-9224-9B33B833DB81}"/>
          </ac:spMkLst>
        </pc:spChg>
        <pc:spChg chg="mod">
          <ac:chgData name="정근채" userId="bf3f9740-ba12-4a95-bdcd-7a89d0b0b3a3" providerId="ADAL" clId="{B5A82028-0307-4B0F-8548-ACDEC7CC752E}" dt="2021-07-12T05:58:51.934" v="666" actId="2711"/>
          <ac:spMkLst>
            <pc:docMk/>
            <pc:sldMk cId="0" sldId="280"/>
            <ac:spMk id="55301" creationId="{6B6DDB85-8CEA-457C-A5BC-546FC7CBE205}"/>
          </ac:spMkLst>
        </pc:spChg>
        <pc:spChg chg="mod">
          <ac:chgData name="정근채" userId="bf3f9740-ba12-4a95-bdcd-7a89d0b0b3a3" providerId="ADAL" clId="{B5A82028-0307-4B0F-8548-ACDEC7CC752E}" dt="2021-07-12T05:58:51.934" v="666" actId="2711"/>
          <ac:spMkLst>
            <pc:docMk/>
            <pc:sldMk cId="0" sldId="280"/>
            <ac:spMk id="55303" creationId="{8C48021B-C6D5-4F10-B411-BB219AC00DB6}"/>
          </ac:spMkLst>
        </pc:spChg>
        <pc:spChg chg="mod">
          <ac:chgData name="정근채" userId="bf3f9740-ba12-4a95-bdcd-7a89d0b0b3a3" providerId="ADAL" clId="{B5A82028-0307-4B0F-8548-ACDEC7CC752E}" dt="2021-07-12T05:59:21.435" v="667" actId="2711"/>
          <ac:spMkLst>
            <pc:docMk/>
            <pc:sldMk cId="0" sldId="280"/>
            <ac:spMk id="55306" creationId="{FD716BAC-1095-4969-86C3-3D42A407E95C}"/>
          </ac:spMkLst>
        </pc:spChg>
        <pc:graphicFrameChg chg="mod">
          <ac:chgData name="정근채" userId="bf3f9740-ba12-4a95-bdcd-7a89d0b0b3a3" providerId="ADAL" clId="{B5A82028-0307-4B0F-8548-ACDEC7CC752E}" dt="2021-07-12T05:58:51.934" v="666" actId="2711"/>
          <ac:graphicFrameMkLst>
            <pc:docMk/>
            <pc:sldMk cId="0" sldId="280"/>
            <ac:graphicFrameMk id="55302" creationId="{A29C8B22-7EA7-429E-A56A-5CF725B27727}"/>
          </ac:graphicFrameMkLst>
        </pc:graphicFrameChg>
        <pc:graphicFrameChg chg="mod">
          <ac:chgData name="정근채" userId="bf3f9740-ba12-4a95-bdcd-7a89d0b0b3a3" providerId="ADAL" clId="{B5A82028-0307-4B0F-8548-ACDEC7CC752E}" dt="2021-07-12T05:58:51.934" v="666" actId="2711"/>
          <ac:graphicFrameMkLst>
            <pc:docMk/>
            <pc:sldMk cId="0" sldId="280"/>
            <ac:graphicFrameMk id="55304" creationId="{840AD07F-F3C8-4F69-B283-8F80E0258632}"/>
          </ac:graphicFrameMkLst>
        </pc:graphicFrameChg>
        <pc:graphicFrameChg chg="mod">
          <ac:chgData name="정근채" userId="bf3f9740-ba12-4a95-bdcd-7a89d0b0b3a3" providerId="ADAL" clId="{B5A82028-0307-4B0F-8548-ACDEC7CC752E}" dt="2021-07-12T05:58:51.934" v="666" actId="2711"/>
          <ac:graphicFrameMkLst>
            <pc:docMk/>
            <pc:sldMk cId="0" sldId="280"/>
            <ac:graphicFrameMk id="55305" creationId="{3071C9EB-8E7C-4431-B789-62A97FDE904E}"/>
          </ac:graphicFrameMkLst>
        </pc:graphicFrameChg>
      </pc:sldChg>
      <pc:sldChg chg="modSp mod">
        <pc:chgData name="정근채" userId="bf3f9740-ba12-4a95-bdcd-7a89d0b0b3a3" providerId="ADAL" clId="{B5A82028-0307-4B0F-8548-ACDEC7CC752E}" dt="2021-07-12T05:50:03.659" v="501" actId="115"/>
        <pc:sldMkLst>
          <pc:docMk/>
          <pc:sldMk cId="4267238457" sldId="323"/>
        </pc:sldMkLst>
        <pc:spChg chg="mod">
          <ac:chgData name="정근채" userId="bf3f9740-ba12-4a95-bdcd-7a89d0b0b3a3" providerId="ADAL" clId="{B5A82028-0307-4B0F-8548-ACDEC7CC752E}" dt="2021-07-12T05:50:03.659" v="501" actId="115"/>
          <ac:spMkLst>
            <pc:docMk/>
            <pc:sldMk cId="4267238457" sldId="323"/>
            <ac:spMk id="20" creationId="{52FE80FE-2AE8-4BC3-ADBE-DD10673F822D}"/>
          </ac:spMkLst>
        </pc:spChg>
      </pc:sldChg>
    </pc:docChg>
  </pc:docChgLst>
  <pc:docChgLst>
    <pc:chgData name="정근채" userId="bf3f9740-ba12-4a95-bdcd-7a89d0b0b3a3" providerId="ADAL" clId="{AB7472A7-17ED-46C9-BC68-3B1FCE05E5EA}"/>
    <pc:docChg chg="modSld">
      <pc:chgData name="정근채" userId="bf3f9740-ba12-4a95-bdcd-7a89d0b0b3a3" providerId="ADAL" clId="{AB7472A7-17ED-46C9-BC68-3B1FCE05E5EA}" dt="2021-07-12T07:38:15.794" v="47"/>
      <pc:docMkLst>
        <pc:docMk/>
      </pc:docMkLst>
      <pc:sldChg chg="addSp modSp">
        <pc:chgData name="정근채" userId="bf3f9740-ba12-4a95-bdcd-7a89d0b0b3a3" providerId="ADAL" clId="{AB7472A7-17ED-46C9-BC68-3B1FCE05E5EA}" dt="2021-07-12T06:13:26.052" v="0"/>
        <pc:sldMkLst>
          <pc:docMk/>
          <pc:sldMk cId="0" sldId="256"/>
        </pc:sldMkLst>
        <pc:picChg chg="add mod">
          <ac:chgData name="정근채" userId="bf3f9740-ba12-4a95-bdcd-7a89d0b0b3a3" providerId="ADAL" clId="{AB7472A7-17ED-46C9-BC68-3B1FCE05E5EA}" dt="2021-07-12T06:13:26.052" v="0"/>
          <ac:picMkLst>
            <pc:docMk/>
            <pc:sldMk cId="0" sldId="256"/>
            <ac:picMk id="3" creationId="{5421CFCF-3822-4DD3-A635-74281B208BB8}"/>
          </ac:picMkLst>
        </pc:picChg>
      </pc:sldChg>
      <pc:sldChg chg="addSp modSp mod">
        <pc:chgData name="정근채" userId="bf3f9740-ba12-4a95-bdcd-7a89d0b0b3a3" providerId="ADAL" clId="{AB7472A7-17ED-46C9-BC68-3B1FCE05E5EA}" dt="2021-07-12T06:31:32.025" v="35" actId="6549"/>
        <pc:sldMkLst>
          <pc:docMk/>
          <pc:sldMk cId="0" sldId="274"/>
        </pc:sldMkLst>
        <pc:spChg chg="mod">
          <ac:chgData name="정근채" userId="bf3f9740-ba12-4a95-bdcd-7a89d0b0b3a3" providerId="ADAL" clId="{AB7472A7-17ED-46C9-BC68-3B1FCE05E5EA}" dt="2021-07-12T06:31:32.025" v="35" actId="6549"/>
          <ac:spMkLst>
            <pc:docMk/>
            <pc:sldMk cId="0" sldId="274"/>
            <ac:spMk id="43014" creationId="{842F3C78-5050-4C16-A8B7-EB94538A3863}"/>
          </ac:spMkLst>
        </pc:spChg>
        <pc:picChg chg="add mod">
          <ac:chgData name="정근채" userId="bf3f9740-ba12-4a95-bdcd-7a89d0b0b3a3" providerId="ADAL" clId="{AB7472A7-17ED-46C9-BC68-3B1FCE05E5EA}" dt="2021-07-12T06:28:15.682" v="3"/>
          <ac:picMkLst>
            <pc:docMk/>
            <pc:sldMk cId="0" sldId="274"/>
            <ac:picMk id="5" creationId="{A85E5588-31E1-469C-90ED-6D65CADEA99D}"/>
          </ac:picMkLst>
        </pc:picChg>
        <pc:inkChg chg="add">
          <ac:chgData name="정근채" userId="bf3f9740-ba12-4a95-bdcd-7a89d0b0b3a3" providerId="ADAL" clId="{AB7472A7-17ED-46C9-BC68-3B1FCE05E5EA}" dt="2021-07-12T06:28:15.682" v="3"/>
          <ac:inkMkLst>
            <pc:docMk/>
            <pc:sldMk cId="0" sldId="274"/>
            <ac:inkMk id="3" creationId="{F6A2AE70-73F2-4C3A-B93F-F7578FB250EB}"/>
          </ac:inkMkLst>
        </pc:inkChg>
      </pc:sldChg>
      <pc:sldChg chg="addSp modSp mod">
        <pc:chgData name="정근채" userId="bf3f9740-ba12-4a95-bdcd-7a89d0b0b3a3" providerId="ADAL" clId="{AB7472A7-17ED-46C9-BC68-3B1FCE05E5EA}" dt="2021-07-12T06:31:10.698" v="12" actId="20577"/>
        <pc:sldMkLst>
          <pc:docMk/>
          <pc:sldMk cId="0" sldId="275"/>
        </pc:sldMkLst>
        <pc:spChg chg="mod">
          <ac:chgData name="정근채" userId="bf3f9740-ba12-4a95-bdcd-7a89d0b0b3a3" providerId="ADAL" clId="{AB7472A7-17ED-46C9-BC68-3B1FCE05E5EA}" dt="2021-07-12T06:31:10.698" v="12" actId="20577"/>
          <ac:spMkLst>
            <pc:docMk/>
            <pc:sldMk cId="0" sldId="275"/>
            <ac:spMk id="45062" creationId="{BA26600F-E3F6-4E82-92E4-1C6AF12D0170}"/>
          </ac:spMkLst>
        </pc:spChg>
        <pc:picChg chg="add mod">
          <ac:chgData name="정근채" userId="bf3f9740-ba12-4a95-bdcd-7a89d0b0b3a3" providerId="ADAL" clId="{AB7472A7-17ED-46C9-BC68-3B1FCE05E5EA}" dt="2021-07-12T06:28:15.682" v="3"/>
          <ac:picMkLst>
            <pc:docMk/>
            <pc:sldMk cId="0" sldId="275"/>
            <ac:picMk id="5" creationId="{F0D8800F-6C65-48A5-8127-8FE2C248C87D}"/>
          </ac:picMkLst>
        </pc:picChg>
        <pc:inkChg chg="add">
          <ac:chgData name="정근채" userId="bf3f9740-ba12-4a95-bdcd-7a89d0b0b3a3" providerId="ADAL" clId="{AB7472A7-17ED-46C9-BC68-3B1FCE05E5EA}" dt="2021-07-12T06:28:15.682" v="3"/>
          <ac:inkMkLst>
            <pc:docMk/>
            <pc:sldMk cId="0" sldId="275"/>
            <ac:inkMk id="3" creationId="{15F6FB0E-4E79-46C3-A552-9F2DF14EEEBC}"/>
          </ac:inkMkLst>
        </pc:inkChg>
      </pc:sldChg>
      <pc:sldChg chg="addSp modSp mod">
        <pc:chgData name="정근채" userId="bf3f9740-ba12-4a95-bdcd-7a89d0b0b3a3" providerId="ADAL" clId="{AB7472A7-17ED-46C9-BC68-3B1FCE05E5EA}" dt="2021-07-12T06:31:53.330" v="40"/>
        <pc:sldMkLst>
          <pc:docMk/>
          <pc:sldMk cId="0" sldId="276"/>
        </pc:sldMkLst>
        <pc:spChg chg="mod">
          <ac:chgData name="정근채" userId="bf3f9740-ba12-4a95-bdcd-7a89d0b0b3a3" providerId="ADAL" clId="{AB7472A7-17ED-46C9-BC68-3B1FCE05E5EA}" dt="2021-07-12T06:31:53.330" v="40"/>
          <ac:spMkLst>
            <pc:docMk/>
            <pc:sldMk cId="0" sldId="276"/>
            <ac:spMk id="47110" creationId="{46BE9BDE-9883-4CD5-A004-6C2180C9038B}"/>
          </ac:spMkLst>
        </pc:spChg>
        <pc:picChg chg="add mod">
          <ac:chgData name="정근채" userId="bf3f9740-ba12-4a95-bdcd-7a89d0b0b3a3" providerId="ADAL" clId="{AB7472A7-17ED-46C9-BC68-3B1FCE05E5EA}" dt="2021-07-12T06:30:54.979" v="4"/>
          <ac:picMkLst>
            <pc:docMk/>
            <pc:sldMk cId="0" sldId="276"/>
            <ac:picMk id="5" creationId="{52087BCA-452B-4080-831D-EF581BDDF349}"/>
          </ac:picMkLst>
        </pc:picChg>
        <pc:inkChg chg="add">
          <ac:chgData name="정근채" userId="bf3f9740-ba12-4a95-bdcd-7a89d0b0b3a3" providerId="ADAL" clId="{AB7472A7-17ED-46C9-BC68-3B1FCE05E5EA}" dt="2021-07-12T06:30:54.979" v="4"/>
          <ac:inkMkLst>
            <pc:docMk/>
            <pc:sldMk cId="0" sldId="276"/>
            <ac:inkMk id="3" creationId="{9C8599E1-7DFC-4DBF-AA3D-5A56C2B9909B}"/>
          </ac:inkMkLst>
        </pc:inkChg>
      </pc:sldChg>
      <pc:sldChg chg="addSp modSp">
        <pc:chgData name="정근채" userId="bf3f9740-ba12-4a95-bdcd-7a89d0b0b3a3" providerId="ADAL" clId="{AB7472A7-17ED-46C9-BC68-3B1FCE05E5EA}" dt="2021-07-12T06:39:11.427" v="42"/>
        <pc:sldMkLst>
          <pc:docMk/>
          <pc:sldMk cId="0" sldId="278"/>
        </pc:sldMkLst>
        <pc:picChg chg="add mod">
          <ac:chgData name="정근채" userId="bf3f9740-ba12-4a95-bdcd-7a89d0b0b3a3" providerId="ADAL" clId="{AB7472A7-17ED-46C9-BC68-3B1FCE05E5EA}" dt="2021-07-12T06:39:11.427" v="42"/>
          <ac:picMkLst>
            <pc:docMk/>
            <pc:sldMk cId="0" sldId="278"/>
            <ac:picMk id="5" creationId="{5FC72CA5-392F-4066-A1E9-213F20EDF3C1}"/>
          </ac:picMkLst>
        </pc:picChg>
        <pc:inkChg chg="add">
          <ac:chgData name="정근채" userId="bf3f9740-ba12-4a95-bdcd-7a89d0b0b3a3" providerId="ADAL" clId="{AB7472A7-17ED-46C9-BC68-3B1FCE05E5EA}" dt="2021-07-12T06:39:11.427" v="42"/>
          <ac:inkMkLst>
            <pc:docMk/>
            <pc:sldMk cId="0" sldId="278"/>
            <ac:inkMk id="3" creationId="{03C87A03-5730-46C0-BCE0-E1B2EB844A4C}"/>
          </ac:inkMkLst>
        </pc:inkChg>
      </pc:sldChg>
      <pc:sldChg chg="addSp modSp">
        <pc:chgData name="정근채" userId="bf3f9740-ba12-4a95-bdcd-7a89d0b0b3a3" providerId="ADAL" clId="{AB7472A7-17ED-46C9-BC68-3B1FCE05E5EA}" dt="2021-07-12T06:48:09.749" v="43"/>
        <pc:sldMkLst>
          <pc:docMk/>
          <pc:sldMk cId="0" sldId="279"/>
        </pc:sldMkLst>
        <pc:picChg chg="add mod">
          <ac:chgData name="정근채" userId="bf3f9740-ba12-4a95-bdcd-7a89d0b0b3a3" providerId="ADAL" clId="{AB7472A7-17ED-46C9-BC68-3B1FCE05E5EA}" dt="2021-07-12T06:48:09.749" v="43"/>
          <ac:picMkLst>
            <pc:docMk/>
            <pc:sldMk cId="0" sldId="279"/>
            <ac:picMk id="4" creationId="{12A0E860-C3F9-4C70-BDB8-93AA702DC91E}"/>
          </ac:picMkLst>
        </pc:picChg>
        <pc:inkChg chg="add">
          <ac:chgData name="정근채" userId="bf3f9740-ba12-4a95-bdcd-7a89d0b0b3a3" providerId="ADAL" clId="{AB7472A7-17ED-46C9-BC68-3B1FCE05E5EA}" dt="2021-07-12T06:48:09.749" v="43"/>
          <ac:inkMkLst>
            <pc:docMk/>
            <pc:sldMk cId="0" sldId="279"/>
            <ac:inkMk id="3" creationId="{B2EDAB5D-DBF2-4D67-BEBD-4522CBD9E1F6}"/>
          </ac:inkMkLst>
        </pc:inkChg>
      </pc:sldChg>
      <pc:sldChg chg="addSp modSp">
        <pc:chgData name="정근채" userId="bf3f9740-ba12-4a95-bdcd-7a89d0b0b3a3" providerId="ADAL" clId="{AB7472A7-17ED-46C9-BC68-3B1FCE05E5EA}" dt="2021-07-12T06:58:00.642" v="44"/>
        <pc:sldMkLst>
          <pc:docMk/>
          <pc:sldMk cId="0" sldId="280"/>
        </pc:sldMkLst>
        <pc:picChg chg="add mod">
          <ac:chgData name="정근채" userId="bf3f9740-ba12-4a95-bdcd-7a89d0b0b3a3" providerId="ADAL" clId="{AB7472A7-17ED-46C9-BC68-3B1FCE05E5EA}" dt="2021-07-12T06:58:00.642" v="44"/>
          <ac:picMkLst>
            <pc:docMk/>
            <pc:sldMk cId="0" sldId="280"/>
            <ac:picMk id="4" creationId="{9745B455-71F4-466D-8DED-A674EFBEDE02}"/>
          </ac:picMkLst>
        </pc:picChg>
        <pc:inkChg chg="add">
          <ac:chgData name="정근채" userId="bf3f9740-ba12-4a95-bdcd-7a89d0b0b3a3" providerId="ADAL" clId="{AB7472A7-17ED-46C9-BC68-3B1FCE05E5EA}" dt="2021-07-12T06:58:00.642" v="44"/>
          <ac:inkMkLst>
            <pc:docMk/>
            <pc:sldMk cId="0" sldId="280"/>
            <ac:inkMk id="3" creationId="{5E52A6CF-9342-4841-8A1F-8807D354E9BD}"/>
          </ac:inkMkLst>
        </pc:inkChg>
      </pc:sldChg>
      <pc:sldChg chg="addSp modSp">
        <pc:chgData name="정근채" userId="bf3f9740-ba12-4a95-bdcd-7a89d0b0b3a3" providerId="ADAL" clId="{AB7472A7-17ED-46C9-BC68-3B1FCE05E5EA}" dt="2021-07-12T06:58:00.642" v="44"/>
        <pc:sldMkLst>
          <pc:docMk/>
          <pc:sldMk cId="0" sldId="281"/>
        </pc:sldMkLst>
        <pc:picChg chg="add mod">
          <ac:chgData name="정근채" userId="bf3f9740-ba12-4a95-bdcd-7a89d0b0b3a3" providerId="ADAL" clId="{AB7472A7-17ED-46C9-BC68-3B1FCE05E5EA}" dt="2021-07-12T06:58:00.642" v="44"/>
          <ac:picMkLst>
            <pc:docMk/>
            <pc:sldMk cId="0" sldId="281"/>
            <ac:picMk id="4" creationId="{6D2BA570-909A-4936-A613-0EC0760F9FE3}"/>
          </ac:picMkLst>
        </pc:picChg>
        <pc:inkChg chg="add">
          <ac:chgData name="정근채" userId="bf3f9740-ba12-4a95-bdcd-7a89d0b0b3a3" providerId="ADAL" clId="{AB7472A7-17ED-46C9-BC68-3B1FCE05E5EA}" dt="2021-07-12T06:58:00.642" v="44"/>
          <ac:inkMkLst>
            <pc:docMk/>
            <pc:sldMk cId="0" sldId="281"/>
            <ac:inkMk id="3" creationId="{87695CDA-388B-49A7-AFCF-AE590ACE1F30}"/>
          </ac:inkMkLst>
        </pc:inkChg>
      </pc:sldChg>
      <pc:sldChg chg="addSp modSp">
        <pc:chgData name="정근채" userId="bf3f9740-ba12-4a95-bdcd-7a89d0b0b3a3" providerId="ADAL" clId="{AB7472A7-17ED-46C9-BC68-3B1FCE05E5EA}" dt="2021-07-12T07:07:26.283" v="45"/>
        <pc:sldMkLst>
          <pc:docMk/>
          <pc:sldMk cId="0" sldId="282"/>
        </pc:sldMkLst>
        <pc:picChg chg="add mod">
          <ac:chgData name="정근채" userId="bf3f9740-ba12-4a95-bdcd-7a89d0b0b3a3" providerId="ADAL" clId="{AB7472A7-17ED-46C9-BC68-3B1FCE05E5EA}" dt="2021-07-12T07:07:26.283" v="45"/>
          <ac:picMkLst>
            <pc:docMk/>
            <pc:sldMk cId="0" sldId="282"/>
            <ac:picMk id="4" creationId="{BA49979A-28C6-493C-9B11-3EBA7D4B040A}"/>
          </ac:picMkLst>
        </pc:picChg>
        <pc:inkChg chg="add">
          <ac:chgData name="정근채" userId="bf3f9740-ba12-4a95-bdcd-7a89d0b0b3a3" providerId="ADAL" clId="{AB7472A7-17ED-46C9-BC68-3B1FCE05E5EA}" dt="2021-07-12T07:07:26.283" v="45"/>
          <ac:inkMkLst>
            <pc:docMk/>
            <pc:sldMk cId="0" sldId="282"/>
            <ac:inkMk id="3" creationId="{70DB8AAC-0286-4AE9-A85E-6BBB40A188FA}"/>
          </ac:inkMkLst>
        </pc:inkChg>
      </pc:sldChg>
      <pc:sldChg chg="addSp modSp">
        <pc:chgData name="정근채" userId="bf3f9740-ba12-4a95-bdcd-7a89d0b0b3a3" providerId="ADAL" clId="{AB7472A7-17ED-46C9-BC68-3B1FCE05E5EA}" dt="2021-07-12T07:07:26.283" v="45"/>
        <pc:sldMkLst>
          <pc:docMk/>
          <pc:sldMk cId="0" sldId="283"/>
        </pc:sldMkLst>
        <pc:picChg chg="add mod">
          <ac:chgData name="정근채" userId="bf3f9740-ba12-4a95-bdcd-7a89d0b0b3a3" providerId="ADAL" clId="{AB7472A7-17ED-46C9-BC68-3B1FCE05E5EA}" dt="2021-07-12T07:07:26.283" v="45"/>
          <ac:picMkLst>
            <pc:docMk/>
            <pc:sldMk cId="0" sldId="283"/>
            <ac:picMk id="4" creationId="{ED89E05E-495A-4B67-ADEB-7BD8982A5F87}"/>
          </ac:picMkLst>
        </pc:picChg>
        <pc:inkChg chg="add">
          <ac:chgData name="정근채" userId="bf3f9740-ba12-4a95-bdcd-7a89d0b0b3a3" providerId="ADAL" clId="{AB7472A7-17ED-46C9-BC68-3B1FCE05E5EA}" dt="2021-07-12T07:07:26.283" v="45"/>
          <ac:inkMkLst>
            <pc:docMk/>
            <pc:sldMk cId="0" sldId="283"/>
            <ac:inkMk id="3" creationId="{B9F02D24-A283-450C-BF94-FE7EE8FD9A89}"/>
          </ac:inkMkLst>
        </pc:inkChg>
      </pc:sldChg>
      <pc:sldChg chg="addSp delSp modSp">
        <pc:chgData name="정근채" userId="bf3f9740-ba12-4a95-bdcd-7a89d0b0b3a3" providerId="ADAL" clId="{AB7472A7-17ED-46C9-BC68-3B1FCE05E5EA}" dt="2021-07-12T07:13:33.661" v="46"/>
        <pc:sldMkLst>
          <pc:docMk/>
          <pc:sldMk cId="0" sldId="284"/>
        </pc:sldMkLst>
        <pc:picChg chg="add del mod">
          <ac:chgData name="정근채" userId="bf3f9740-ba12-4a95-bdcd-7a89d0b0b3a3" providerId="ADAL" clId="{AB7472A7-17ED-46C9-BC68-3B1FCE05E5EA}" dt="2021-07-12T07:13:33.661" v="46"/>
          <ac:picMkLst>
            <pc:docMk/>
            <pc:sldMk cId="0" sldId="284"/>
            <ac:picMk id="4" creationId="{AD6725EE-3C7A-411D-A752-63D1E8EC801C}"/>
          </ac:picMkLst>
        </pc:picChg>
        <pc:picChg chg="add mod">
          <ac:chgData name="정근채" userId="bf3f9740-ba12-4a95-bdcd-7a89d0b0b3a3" providerId="ADAL" clId="{AB7472A7-17ED-46C9-BC68-3B1FCE05E5EA}" dt="2021-07-12T07:13:33.661" v="46"/>
          <ac:picMkLst>
            <pc:docMk/>
            <pc:sldMk cId="0" sldId="284"/>
            <ac:picMk id="6" creationId="{A7D3523D-147A-4813-93BB-5B32A11A2924}"/>
          </ac:picMkLst>
        </pc:picChg>
        <pc:inkChg chg="add del">
          <ac:chgData name="정근채" userId="bf3f9740-ba12-4a95-bdcd-7a89d0b0b3a3" providerId="ADAL" clId="{AB7472A7-17ED-46C9-BC68-3B1FCE05E5EA}" dt="2021-07-12T07:13:33.661" v="46"/>
          <ac:inkMkLst>
            <pc:docMk/>
            <pc:sldMk cId="0" sldId="284"/>
            <ac:inkMk id="3" creationId="{FB8E6A19-8F45-4718-8D45-0F6BA9C73745}"/>
          </ac:inkMkLst>
        </pc:inkChg>
        <pc:inkChg chg="add">
          <ac:chgData name="정근채" userId="bf3f9740-ba12-4a95-bdcd-7a89d0b0b3a3" providerId="ADAL" clId="{AB7472A7-17ED-46C9-BC68-3B1FCE05E5EA}" dt="2021-07-12T07:13:33.661" v="46"/>
          <ac:inkMkLst>
            <pc:docMk/>
            <pc:sldMk cId="0" sldId="284"/>
            <ac:inkMk id="5" creationId="{F689F09E-53C2-4F16-BEB1-621F432AC421}"/>
          </ac:inkMkLst>
        </pc:inkChg>
      </pc:sldChg>
      <pc:sldChg chg="addSp delSp modSp">
        <pc:chgData name="정근채" userId="bf3f9740-ba12-4a95-bdcd-7a89d0b0b3a3" providerId="ADAL" clId="{AB7472A7-17ED-46C9-BC68-3B1FCE05E5EA}" dt="2021-07-12T07:13:33.661" v="46"/>
        <pc:sldMkLst>
          <pc:docMk/>
          <pc:sldMk cId="0" sldId="285"/>
        </pc:sldMkLst>
        <pc:picChg chg="add del mod">
          <ac:chgData name="정근채" userId="bf3f9740-ba12-4a95-bdcd-7a89d0b0b3a3" providerId="ADAL" clId="{AB7472A7-17ED-46C9-BC68-3B1FCE05E5EA}" dt="2021-07-12T07:13:33.661" v="46"/>
          <ac:picMkLst>
            <pc:docMk/>
            <pc:sldMk cId="0" sldId="285"/>
            <ac:picMk id="3" creationId="{90888927-A30F-4CFF-A614-1E6EA02DE0AF}"/>
          </ac:picMkLst>
        </pc:picChg>
        <pc:picChg chg="add mod">
          <ac:chgData name="정근채" userId="bf3f9740-ba12-4a95-bdcd-7a89d0b0b3a3" providerId="ADAL" clId="{AB7472A7-17ED-46C9-BC68-3B1FCE05E5EA}" dt="2021-07-12T07:13:33.661" v="46"/>
          <ac:picMkLst>
            <pc:docMk/>
            <pc:sldMk cId="0" sldId="285"/>
            <ac:picMk id="5" creationId="{ECE00697-FE2B-4A36-9CEC-5FBABE743EC8}"/>
          </ac:picMkLst>
        </pc:picChg>
        <pc:inkChg chg="add">
          <ac:chgData name="정근채" userId="bf3f9740-ba12-4a95-bdcd-7a89d0b0b3a3" providerId="ADAL" clId="{AB7472A7-17ED-46C9-BC68-3B1FCE05E5EA}" dt="2021-07-12T07:13:33.661" v="46"/>
          <ac:inkMkLst>
            <pc:docMk/>
            <pc:sldMk cId="0" sldId="285"/>
            <ac:inkMk id="4" creationId="{7C55E9AE-62A2-4E03-B9E4-02E10D8FF0CE}"/>
          </ac:inkMkLst>
        </pc:inkChg>
      </pc:sldChg>
      <pc:sldChg chg="addSp modSp">
        <pc:chgData name="정근채" userId="bf3f9740-ba12-4a95-bdcd-7a89d0b0b3a3" providerId="ADAL" clId="{AB7472A7-17ED-46C9-BC68-3B1FCE05E5EA}" dt="2021-07-12T07:38:15.794" v="47"/>
        <pc:sldMkLst>
          <pc:docMk/>
          <pc:sldMk cId="0" sldId="286"/>
        </pc:sldMkLst>
        <pc:picChg chg="add mod">
          <ac:chgData name="정근채" userId="bf3f9740-ba12-4a95-bdcd-7a89d0b0b3a3" providerId="ADAL" clId="{AB7472A7-17ED-46C9-BC68-3B1FCE05E5EA}" dt="2021-07-12T07:38:15.794" v="47"/>
          <ac:picMkLst>
            <pc:docMk/>
            <pc:sldMk cId="0" sldId="286"/>
            <ac:picMk id="4" creationId="{4E5AF46A-8B5E-4A03-84B2-D69082A83A26}"/>
          </ac:picMkLst>
        </pc:picChg>
        <pc:inkChg chg="add">
          <ac:chgData name="정근채" userId="bf3f9740-ba12-4a95-bdcd-7a89d0b0b3a3" providerId="ADAL" clId="{AB7472A7-17ED-46C9-BC68-3B1FCE05E5EA}" dt="2021-07-12T07:38:15.794" v="47"/>
          <ac:inkMkLst>
            <pc:docMk/>
            <pc:sldMk cId="0" sldId="286"/>
            <ac:inkMk id="3" creationId="{CC078B83-474C-4859-8447-713B5025B291}"/>
          </ac:inkMkLst>
        </pc:inkChg>
      </pc:sldChg>
      <pc:sldChg chg="addSp modSp">
        <pc:chgData name="정근채" userId="bf3f9740-ba12-4a95-bdcd-7a89d0b0b3a3" providerId="ADAL" clId="{AB7472A7-17ED-46C9-BC68-3B1FCE05E5EA}" dt="2021-07-12T07:38:15.794" v="47"/>
        <pc:sldMkLst>
          <pc:docMk/>
          <pc:sldMk cId="0" sldId="287"/>
        </pc:sldMkLst>
        <pc:picChg chg="add mod">
          <ac:chgData name="정근채" userId="bf3f9740-ba12-4a95-bdcd-7a89d0b0b3a3" providerId="ADAL" clId="{AB7472A7-17ED-46C9-BC68-3B1FCE05E5EA}" dt="2021-07-12T07:38:15.794" v="47"/>
          <ac:picMkLst>
            <pc:docMk/>
            <pc:sldMk cId="0" sldId="287"/>
            <ac:picMk id="4" creationId="{3461B3B4-4022-4F80-9AB2-29CF08CD44D4}"/>
          </ac:picMkLst>
        </pc:picChg>
        <pc:inkChg chg="add">
          <ac:chgData name="정근채" userId="bf3f9740-ba12-4a95-bdcd-7a89d0b0b3a3" providerId="ADAL" clId="{AB7472A7-17ED-46C9-BC68-3B1FCE05E5EA}" dt="2021-07-12T07:38:15.794" v="47"/>
          <ac:inkMkLst>
            <pc:docMk/>
            <pc:sldMk cId="0" sldId="287"/>
            <ac:inkMk id="3" creationId="{358031E2-019B-453B-B8CF-4D6A020C6C7C}"/>
          </ac:inkMkLst>
        </pc:inkChg>
      </pc:sldChg>
      <pc:sldChg chg="addSp modSp">
        <pc:chgData name="정근채" userId="bf3f9740-ba12-4a95-bdcd-7a89d0b0b3a3" providerId="ADAL" clId="{AB7472A7-17ED-46C9-BC68-3B1FCE05E5EA}" dt="2021-07-12T07:38:15.794" v="47"/>
        <pc:sldMkLst>
          <pc:docMk/>
          <pc:sldMk cId="0" sldId="288"/>
        </pc:sldMkLst>
        <pc:picChg chg="add mod">
          <ac:chgData name="정근채" userId="bf3f9740-ba12-4a95-bdcd-7a89d0b0b3a3" providerId="ADAL" clId="{AB7472A7-17ED-46C9-BC68-3B1FCE05E5EA}" dt="2021-07-12T07:38:15.794" v="47"/>
          <ac:picMkLst>
            <pc:docMk/>
            <pc:sldMk cId="0" sldId="288"/>
            <ac:picMk id="4" creationId="{1E173DB1-055B-40D4-8536-EF80856E4D83}"/>
          </ac:picMkLst>
        </pc:picChg>
        <pc:inkChg chg="add">
          <ac:chgData name="정근채" userId="bf3f9740-ba12-4a95-bdcd-7a89d0b0b3a3" providerId="ADAL" clId="{AB7472A7-17ED-46C9-BC68-3B1FCE05E5EA}" dt="2021-07-12T07:38:15.794" v="47"/>
          <ac:inkMkLst>
            <pc:docMk/>
            <pc:sldMk cId="0" sldId="288"/>
            <ac:inkMk id="3" creationId="{0120A7F2-2854-4ED6-AD62-93547273561A}"/>
          </ac:inkMkLst>
        </pc:inkChg>
      </pc:sldChg>
      <pc:sldChg chg="addSp modSp">
        <pc:chgData name="정근채" userId="bf3f9740-ba12-4a95-bdcd-7a89d0b0b3a3" providerId="ADAL" clId="{AB7472A7-17ED-46C9-BC68-3B1FCE05E5EA}" dt="2021-07-12T07:38:15.794" v="47"/>
        <pc:sldMkLst>
          <pc:docMk/>
          <pc:sldMk cId="0" sldId="289"/>
        </pc:sldMkLst>
        <pc:picChg chg="add mod">
          <ac:chgData name="정근채" userId="bf3f9740-ba12-4a95-bdcd-7a89d0b0b3a3" providerId="ADAL" clId="{AB7472A7-17ED-46C9-BC68-3B1FCE05E5EA}" dt="2021-07-12T07:38:15.794" v="47"/>
          <ac:picMkLst>
            <pc:docMk/>
            <pc:sldMk cId="0" sldId="289"/>
            <ac:picMk id="4" creationId="{079ECB80-A154-44A9-B872-810E3BC17301}"/>
          </ac:picMkLst>
        </pc:picChg>
        <pc:inkChg chg="add">
          <ac:chgData name="정근채" userId="bf3f9740-ba12-4a95-bdcd-7a89d0b0b3a3" providerId="ADAL" clId="{AB7472A7-17ED-46C9-BC68-3B1FCE05E5EA}" dt="2021-07-12T07:38:15.794" v="47"/>
          <ac:inkMkLst>
            <pc:docMk/>
            <pc:sldMk cId="0" sldId="289"/>
            <ac:inkMk id="3" creationId="{0E281F31-8DE2-4407-ABA0-ABFF63EDB699}"/>
          </ac:inkMkLst>
        </pc:inkChg>
      </pc:sldChg>
      <pc:sldChg chg="addSp modSp">
        <pc:chgData name="정근채" userId="bf3f9740-ba12-4a95-bdcd-7a89d0b0b3a3" providerId="ADAL" clId="{AB7472A7-17ED-46C9-BC68-3B1FCE05E5EA}" dt="2021-07-12T07:38:15.794" v="47"/>
        <pc:sldMkLst>
          <pc:docMk/>
          <pc:sldMk cId="0" sldId="290"/>
        </pc:sldMkLst>
        <pc:picChg chg="add mod">
          <ac:chgData name="정근채" userId="bf3f9740-ba12-4a95-bdcd-7a89d0b0b3a3" providerId="ADAL" clId="{AB7472A7-17ED-46C9-BC68-3B1FCE05E5EA}" dt="2021-07-12T07:38:15.794" v="47"/>
          <ac:picMkLst>
            <pc:docMk/>
            <pc:sldMk cId="0" sldId="290"/>
            <ac:picMk id="4" creationId="{8417E63D-C6E5-422C-8031-05F09FED9F90}"/>
          </ac:picMkLst>
        </pc:picChg>
        <pc:inkChg chg="add">
          <ac:chgData name="정근채" userId="bf3f9740-ba12-4a95-bdcd-7a89d0b0b3a3" providerId="ADAL" clId="{AB7472A7-17ED-46C9-BC68-3B1FCE05E5EA}" dt="2021-07-12T07:38:15.794" v="47"/>
          <ac:inkMkLst>
            <pc:docMk/>
            <pc:sldMk cId="0" sldId="290"/>
            <ac:inkMk id="3" creationId="{1FB232E6-8D1E-4871-B3A3-2B98A0C57537}"/>
          </ac:inkMkLst>
        </pc:inkChg>
      </pc:sldChg>
      <pc:sldChg chg="addSp modSp">
        <pc:chgData name="정근채" userId="bf3f9740-ba12-4a95-bdcd-7a89d0b0b3a3" providerId="ADAL" clId="{AB7472A7-17ED-46C9-BC68-3B1FCE05E5EA}" dt="2021-07-12T07:38:15.794" v="47"/>
        <pc:sldMkLst>
          <pc:docMk/>
          <pc:sldMk cId="0" sldId="291"/>
        </pc:sldMkLst>
        <pc:picChg chg="add mod">
          <ac:chgData name="정근채" userId="bf3f9740-ba12-4a95-bdcd-7a89d0b0b3a3" providerId="ADAL" clId="{AB7472A7-17ED-46C9-BC68-3B1FCE05E5EA}" dt="2021-07-12T07:38:15.794" v="47"/>
          <ac:picMkLst>
            <pc:docMk/>
            <pc:sldMk cId="0" sldId="291"/>
            <ac:picMk id="4" creationId="{917944C8-6D13-4575-8006-5FE9DEA79B13}"/>
          </ac:picMkLst>
        </pc:picChg>
        <pc:inkChg chg="add">
          <ac:chgData name="정근채" userId="bf3f9740-ba12-4a95-bdcd-7a89d0b0b3a3" providerId="ADAL" clId="{AB7472A7-17ED-46C9-BC68-3B1FCE05E5EA}" dt="2021-07-12T07:38:15.794" v="47"/>
          <ac:inkMkLst>
            <pc:docMk/>
            <pc:sldMk cId="0" sldId="291"/>
            <ac:inkMk id="3" creationId="{EBC7CC75-9A6A-430A-A4F6-5FA322CFCA04}"/>
          </ac:inkMkLst>
        </pc:inkChg>
      </pc:sldChg>
      <pc:sldChg chg="addSp modSp">
        <pc:chgData name="정근채" userId="bf3f9740-ba12-4a95-bdcd-7a89d0b0b3a3" providerId="ADAL" clId="{AB7472A7-17ED-46C9-BC68-3B1FCE05E5EA}" dt="2021-07-12T07:38:15.794" v="47"/>
        <pc:sldMkLst>
          <pc:docMk/>
          <pc:sldMk cId="0" sldId="292"/>
        </pc:sldMkLst>
        <pc:picChg chg="add mod">
          <ac:chgData name="정근채" userId="bf3f9740-ba12-4a95-bdcd-7a89d0b0b3a3" providerId="ADAL" clId="{AB7472A7-17ED-46C9-BC68-3B1FCE05E5EA}" dt="2021-07-12T07:38:15.794" v="47"/>
          <ac:picMkLst>
            <pc:docMk/>
            <pc:sldMk cId="0" sldId="292"/>
            <ac:picMk id="4" creationId="{907DE5B4-718D-4E89-BC89-A109F7C4CDF0}"/>
          </ac:picMkLst>
        </pc:picChg>
        <pc:inkChg chg="add">
          <ac:chgData name="정근채" userId="bf3f9740-ba12-4a95-bdcd-7a89d0b0b3a3" providerId="ADAL" clId="{AB7472A7-17ED-46C9-BC68-3B1FCE05E5EA}" dt="2021-07-12T07:38:15.794" v="47"/>
          <ac:inkMkLst>
            <pc:docMk/>
            <pc:sldMk cId="0" sldId="292"/>
            <ac:inkMk id="3" creationId="{DA7BE36F-5217-4FD3-9E96-02595041A4CC}"/>
          </ac:inkMkLst>
        </pc:inkChg>
      </pc:sldChg>
      <pc:sldChg chg="addSp modSp">
        <pc:chgData name="정근채" userId="bf3f9740-ba12-4a95-bdcd-7a89d0b0b3a3" providerId="ADAL" clId="{AB7472A7-17ED-46C9-BC68-3B1FCE05E5EA}" dt="2021-07-12T07:38:15.794" v="47"/>
        <pc:sldMkLst>
          <pc:docMk/>
          <pc:sldMk cId="0" sldId="293"/>
        </pc:sldMkLst>
        <pc:picChg chg="add mod">
          <ac:chgData name="정근채" userId="bf3f9740-ba12-4a95-bdcd-7a89d0b0b3a3" providerId="ADAL" clId="{AB7472A7-17ED-46C9-BC68-3B1FCE05E5EA}" dt="2021-07-12T07:38:15.794" v="47"/>
          <ac:picMkLst>
            <pc:docMk/>
            <pc:sldMk cId="0" sldId="293"/>
            <ac:picMk id="4" creationId="{6759C43B-690C-45C5-A8E4-1E3806880CB6}"/>
          </ac:picMkLst>
        </pc:picChg>
        <pc:inkChg chg="add">
          <ac:chgData name="정근채" userId="bf3f9740-ba12-4a95-bdcd-7a89d0b0b3a3" providerId="ADAL" clId="{AB7472A7-17ED-46C9-BC68-3B1FCE05E5EA}" dt="2021-07-12T07:38:15.794" v="47"/>
          <ac:inkMkLst>
            <pc:docMk/>
            <pc:sldMk cId="0" sldId="293"/>
            <ac:inkMk id="3" creationId="{04A664E0-51F1-419B-8E88-C82E53BE3403}"/>
          </ac:inkMkLst>
        </pc:inkChg>
      </pc:sldChg>
      <pc:sldChg chg="addSp modSp">
        <pc:chgData name="정근채" userId="bf3f9740-ba12-4a95-bdcd-7a89d0b0b3a3" providerId="ADAL" clId="{AB7472A7-17ED-46C9-BC68-3B1FCE05E5EA}" dt="2021-07-12T07:38:15.794" v="47"/>
        <pc:sldMkLst>
          <pc:docMk/>
          <pc:sldMk cId="0" sldId="294"/>
        </pc:sldMkLst>
        <pc:picChg chg="add mod">
          <ac:chgData name="정근채" userId="bf3f9740-ba12-4a95-bdcd-7a89d0b0b3a3" providerId="ADAL" clId="{AB7472A7-17ED-46C9-BC68-3B1FCE05E5EA}" dt="2021-07-12T07:38:15.794" v="47"/>
          <ac:picMkLst>
            <pc:docMk/>
            <pc:sldMk cId="0" sldId="294"/>
            <ac:picMk id="4" creationId="{C8BD2B8D-4F07-465B-B0AB-26261D28BF43}"/>
          </ac:picMkLst>
        </pc:picChg>
        <pc:inkChg chg="add">
          <ac:chgData name="정근채" userId="bf3f9740-ba12-4a95-bdcd-7a89d0b0b3a3" providerId="ADAL" clId="{AB7472A7-17ED-46C9-BC68-3B1FCE05E5EA}" dt="2021-07-12T07:38:15.794" v="47"/>
          <ac:inkMkLst>
            <pc:docMk/>
            <pc:sldMk cId="0" sldId="294"/>
            <ac:inkMk id="2" creationId="{90672BE4-4212-40B5-A6B0-2E4982E4E1EA}"/>
          </ac:inkMkLst>
        </pc:inkChg>
      </pc:sldChg>
      <pc:sldChg chg="addSp modSp">
        <pc:chgData name="정근채" userId="bf3f9740-ba12-4a95-bdcd-7a89d0b0b3a3" providerId="ADAL" clId="{AB7472A7-17ED-46C9-BC68-3B1FCE05E5EA}" dt="2021-07-12T06:36:14.536" v="41"/>
        <pc:sldMkLst>
          <pc:docMk/>
          <pc:sldMk cId="4267238457" sldId="323"/>
        </pc:sldMkLst>
        <pc:picChg chg="add mod">
          <ac:chgData name="정근채" userId="bf3f9740-ba12-4a95-bdcd-7a89d0b0b3a3" providerId="ADAL" clId="{AB7472A7-17ED-46C9-BC68-3B1FCE05E5EA}" dt="2021-07-12T06:36:14.536" v="41"/>
          <ac:picMkLst>
            <pc:docMk/>
            <pc:sldMk cId="4267238457" sldId="323"/>
            <ac:picMk id="5" creationId="{9C664049-E3A9-436D-8A35-875D69D02264}"/>
          </ac:picMkLst>
        </pc:picChg>
        <pc:inkChg chg="add">
          <ac:chgData name="정근채" userId="bf3f9740-ba12-4a95-bdcd-7a89d0b0b3a3" providerId="ADAL" clId="{AB7472A7-17ED-46C9-BC68-3B1FCE05E5EA}" dt="2021-07-12T06:36:14.536" v="41"/>
          <ac:inkMkLst>
            <pc:docMk/>
            <pc:sldMk cId="4267238457" sldId="323"/>
            <ac:inkMk id="3" creationId="{589396B9-3414-4948-8595-38BF3F495C43}"/>
          </ac:inkMkLst>
        </pc:inkChg>
      </pc:sldChg>
      <pc:sldChg chg="addSp modSp">
        <pc:chgData name="정근채" userId="bf3f9740-ba12-4a95-bdcd-7a89d0b0b3a3" providerId="ADAL" clId="{AB7472A7-17ED-46C9-BC68-3B1FCE05E5EA}" dt="2021-07-12T07:38:15.794" v="47"/>
        <pc:sldMkLst>
          <pc:docMk/>
          <pc:sldMk cId="2275143332" sldId="324"/>
        </pc:sldMkLst>
        <pc:picChg chg="add mod">
          <ac:chgData name="정근채" userId="bf3f9740-ba12-4a95-bdcd-7a89d0b0b3a3" providerId="ADAL" clId="{AB7472A7-17ED-46C9-BC68-3B1FCE05E5EA}" dt="2021-07-12T07:38:15.794" v="47"/>
          <ac:picMkLst>
            <pc:docMk/>
            <pc:sldMk cId="2275143332" sldId="324"/>
            <ac:picMk id="3" creationId="{695C5AEB-6CF2-4309-8191-98C77A45B8B9}"/>
          </ac:picMkLst>
        </pc:picChg>
        <pc:inkChg chg="add">
          <ac:chgData name="정근채" userId="bf3f9740-ba12-4a95-bdcd-7a89d0b0b3a3" providerId="ADAL" clId="{AB7472A7-17ED-46C9-BC68-3B1FCE05E5EA}" dt="2021-07-12T07:38:15.794" v="47"/>
          <ac:inkMkLst>
            <pc:docMk/>
            <pc:sldMk cId="2275143332" sldId="324"/>
            <ac:inkMk id="2" creationId="{AB4B4A62-106D-46E0-AC82-06DA918677C4}"/>
          </ac:inkMkLst>
        </pc:inkChg>
      </pc:sldChg>
      <pc:sldChg chg="addSp modSp">
        <pc:chgData name="정근채" userId="bf3f9740-ba12-4a95-bdcd-7a89d0b0b3a3" providerId="ADAL" clId="{AB7472A7-17ED-46C9-BC68-3B1FCE05E5EA}" dt="2021-07-12T07:38:15.794" v="47"/>
        <pc:sldMkLst>
          <pc:docMk/>
          <pc:sldMk cId="1714425322" sldId="325"/>
        </pc:sldMkLst>
        <pc:picChg chg="add mod">
          <ac:chgData name="정근채" userId="bf3f9740-ba12-4a95-bdcd-7a89d0b0b3a3" providerId="ADAL" clId="{AB7472A7-17ED-46C9-BC68-3B1FCE05E5EA}" dt="2021-07-12T07:38:15.794" v="47"/>
          <ac:picMkLst>
            <pc:docMk/>
            <pc:sldMk cId="1714425322" sldId="325"/>
            <ac:picMk id="4" creationId="{3A18C6B8-B7F6-46FD-90E6-7AA0B60BF8A9}"/>
          </ac:picMkLst>
        </pc:picChg>
        <pc:inkChg chg="add">
          <ac:chgData name="정근채" userId="bf3f9740-ba12-4a95-bdcd-7a89d0b0b3a3" providerId="ADAL" clId="{AB7472A7-17ED-46C9-BC68-3B1FCE05E5EA}" dt="2021-07-12T07:38:15.794" v="47"/>
          <ac:inkMkLst>
            <pc:docMk/>
            <pc:sldMk cId="1714425322" sldId="325"/>
            <ac:inkMk id="2" creationId="{D4EF85F6-CA17-4761-B559-5C15F0BC44A6}"/>
          </ac:inkMkLst>
        </pc:inkChg>
      </pc:sldChg>
      <pc:sldChg chg="addSp modSp">
        <pc:chgData name="정근채" userId="bf3f9740-ba12-4a95-bdcd-7a89d0b0b3a3" providerId="ADAL" clId="{AB7472A7-17ED-46C9-BC68-3B1FCE05E5EA}" dt="2021-07-12T07:38:15.794" v="47"/>
        <pc:sldMkLst>
          <pc:docMk/>
          <pc:sldMk cId="481257322" sldId="326"/>
        </pc:sldMkLst>
        <pc:picChg chg="add mod">
          <ac:chgData name="정근채" userId="bf3f9740-ba12-4a95-bdcd-7a89d0b0b3a3" providerId="ADAL" clId="{AB7472A7-17ED-46C9-BC68-3B1FCE05E5EA}" dt="2021-07-12T07:38:15.794" v="47"/>
          <ac:picMkLst>
            <pc:docMk/>
            <pc:sldMk cId="481257322" sldId="326"/>
            <ac:picMk id="3" creationId="{E0DE51A7-3946-419A-90A0-F3FEF3A036F4}"/>
          </ac:picMkLst>
        </pc:picChg>
        <pc:inkChg chg="add">
          <ac:chgData name="정근채" userId="bf3f9740-ba12-4a95-bdcd-7a89d0b0b3a3" providerId="ADAL" clId="{AB7472A7-17ED-46C9-BC68-3B1FCE05E5EA}" dt="2021-07-12T07:38:15.794" v="47"/>
          <ac:inkMkLst>
            <pc:docMk/>
            <pc:sldMk cId="481257322" sldId="326"/>
            <ac:inkMk id="2" creationId="{36DAFB24-939A-436D-B67F-DA0F4FB50352}"/>
          </ac:inkMkLst>
        </pc:ink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Text Box 7">
            <a:extLst>
              <a:ext uri="{FF2B5EF4-FFF2-40B4-BE49-F238E27FC236}">
                <a16:creationId xmlns:a16="http://schemas.microsoft.com/office/drawing/2014/main" id="{D9563E6B-E249-4E8A-8E0E-7C3616FC8F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3879" y="9807510"/>
            <a:ext cx="3654379" cy="3080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124" tIns="49062" rIns="98124" bIns="49062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/>
            <a:r>
              <a:rPr lang="en-US" altLang="ko-KR" sz="1300">
                <a:ea typeface="굴림" panose="020B0600000101010101" pitchFamily="50" charset="-127"/>
              </a:rPr>
              <a:t>Chapt. 2 -- Handout  </a:t>
            </a:r>
            <a:fld id="{9B10BB47-76A3-4A98-9B12-58D659FC7695}" type="slidenum">
              <a:rPr lang="en-US" altLang="ko-KR" sz="1300">
                <a:ea typeface="굴림" panose="020B0600000101010101" pitchFamily="50" charset="-127"/>
              </a:rPr>
              <a:pPr algn="r" eaLnBrk="1" hangingPunct="1"/>
              <a:t>‹#›</a:t>
            </a:fld>
            <a:endParaRPr lang="en-US" altLang="ko-KR" sz="1300"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13524AB9-D276-4C5A-82CD-B9268FE645C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787" cy="5128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8124" tIns="49062" rIns="98124" bIns="49062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ea typeface="굴림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AAF9A997-2CDB-4057-A221-2814EEA6931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2514" y="0"/>
            <a:ext cx="3076786" cy="5128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8124" tIns="49062" rIns="98124" bIns="4906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ea typeface="굴림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ECD50801-357B-4431-8299-3D0A4969011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6763"/>
            <a:ext cx="5114925" cy="38369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023BEAD2-F6F2-4FEE-AB35-E978EEE6501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314" y="4861679"/>
            <a:ext cx="5204672" cy="46060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8124" tIns="49062" rIns="98124" bIns="490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noProof="0"/>
              <a:t>Click to edit Master text styles</a:t>
            </a:r>
          </a:p>
          <a:p>
            <a:pPr lvl="1"/>
            <a:r>
              <a:rPr lang="en-US" altLang="ko-KR" noProof="0"/>
              <a:t>Second level</a:t>
            </a:r>
          </a:p>
          <a:p>
            <a:pPr lvl="2"/>
            <a:r>
              <a:rPr lang="en-US" altLang="ko-KR" noProof="0"/>
              <a:t>Third level</a:t>
            </a:r>
          </a:p>
          <a:p>
            <a:pPr lvl="3"/>
            <a:r>
              <a:rPr lang="en-US" altLang="ko-KR" noProof="0"/>
              <a:t>Fourth level</a:t>
            </a:r>
          </a:p>
          <a:p>
            <a:pPr lvl="4"/>
            <a:r>
              <a:rPr lang="en-US" altLang="ko-KR" noProof="0"/>
              <a:t>Fifth level</a:t>
            </a: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53C8C8A0-8069-4206-91C3-9029B77DF48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771"/>
            <a:ext cx="3076787" cy="5128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8124" tIns="49062" rIns="98124" bIns="49062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ea typeface="굴림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E14A5FBD-3BB5-4F64-AFEE-1A93EDAB566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514" y="9721771"/>
            <a:ext cx="3076786" cy="5128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8124" tIns="49062" rIns="98124" bIns="4906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ea typeface="굴림" panose="020B0600000101010101" pitchFamily="50" charset="-127"/>
              </a:defRPr>
            </a:lvl1pPr>
          </a:lstStyle>
          <a:p>
            <a:fld id="{6F2986B5-EC55-4BBC-B86B-F9482FE51FEF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1EA729F1-3A18-45A9-B958-9CCBE2EAB9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96925" indent="-3063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25550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6088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06625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638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1210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782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354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802A1CE-E5DD-46EF-B17F-3AE3FE3C6DB1}" type="slidenum">
              <a:rPr lang="en-US" altLang="ko-KR" sz="1300"/>
              <a:pPr>
                <a:spcBef>
                  <a:spcPct val="0"/>
                </a:spcBef>
              </a:pPr>
              <a:t>1</a:t>
            </a:fld>
            <a:endParaRPr lang="en-US" altLang="ko-KR" sz="13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97B6FC5A-E608-4B33-B016-4547EAA517B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98BD45DA-6564-4046-9720-38E0798D00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ko-KR" altLang="ko-K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>
            <a:extLst>
              <a:ext uri="{FF2B5EF4-FFF2-40B4-BE49-F238E27FC236}">
                <a16:creationId xmlns:a16="http://schemas.microsoft.com/office/drawing/2014/main" id="{0352AE35-EFA5-4985-A5F9-E212E4BBC22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96925" indent="-3063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25550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6088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06625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638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1210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782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354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FCB9707-5846-4081-850A-D80B57A77593}" type="slidenum">
              <a:rPr lang="en-US" altLang="ko-KR" sz="1300"/>
              <a:pPr>
                <a:spcBef>
                  <a:spcPct val="0"/>
                </a:spcBef>
              </a:pPr>
              <a:t>10</a:t>
            </a:fld>
            <a:endParaRPr lang="en-US" altLang="ko-KR" sz="1300"/>
          </a:p>
        </p:txBody>
      </p:sp>
      <p:sp>
        <p:nvSpPr>
          <p:cNvPr id="60419" name="Rectangle 2">
            <a:extLst>
              <a:ext uri="{FF2B5EF4-FFF2-40B4-BE49-F238E27FC236}">
                <a16:creationId xmlns:a16="http://schemas.microsoft.com/office/drawing/2014/main" id="{6F65D40A-D4CA-4A0F-A7D8-2CD0AEAC48F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>
            <a:extLst>
              <a:ext uri="{FF2B5EF4-FFF2-40B4-BE49-F238E27FC236}">
                <a16:creationId xmlns:a16="http://schemas.microsoft.com/office/drawing/2014/main" id="{939E1F6B-5FF4-49E7-9E7C-5BDA71B013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ko-KR" altLang="ko-K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>
            <a:extLst>
              <a:ext uri="{FF2B5EF4-FFF2-40B4-BE49-F238E27FC236}">
                <a16:creationId xmlns:a16="http://schemas.microsoft.com/office/drawing/2014/main" id="{A942DC42-D67D-474C-B7D7-F7D1A4BFFFE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96925" indent="-3063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25550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6088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06625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638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1210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782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354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F958838-5AD0-4D39-AEFA-C42BC8997F66}" type="slidenum">
              <a:rPr lang="en-US" altLang="ko-KR" sz="1300"/>
              <a:pPr>
                <a:spcBef>
                  <a:spcPct val="0"/>
                </a:spcBef>
              </a:pPr>
              <a:t>11</a:t>
            </a:fld>
            <a:endParaRPr lang="en-US" altLang="ko-KR" sz="1300"/>
          </a:p>
        </p:txBody>
      </p:sp>
      <p:sp>
        <p:nvSpPr>
          <p:cNvPr id="62467" name="Rectangle 2">
            <a:extLst>
              <a:ext uri="{FF2B5EF4-FFF2-40B4-BE49-F238E27FC236}">
                <a16:creationId xmlns:a16="http://schemas.microsoft.com/office/drawing/2014/main" id="{CB106814-5C7C-4F3D-BA11-0A5269726A3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>
            <a:extLst>
              <a:ext uri="{FF2B5EF4-FFF2-40B4-BE49-F238E27FC236}">
                <a16:creationId xmlns:a16="http://schemas.microsoft.com/office/drawing/2014/main" id="{FF3468D3-8F5D-44E9-841B-A7C1F7CCA2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ko-KR" altLang="ko-K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>
            <a:extLst>
              <a:ext uri="{FF2B5EF4-FFF2-40B4-BE49-F238E27FC236}">
                <a16:creationId xmlns:a16="http://schemas.microsoft.com/office/drawing/2014/main" id="{099FEFE5-3E85-4A03-977F-7A5B33279F4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96925" indent="-3063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25550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6088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06625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638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1210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782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354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3CC0E13-BEEA-4F8E-B186-F7F0AD2B0BDD}" type="slidenum">
              <a:rPr lang="en-US" altLang="ko-KR" sz="1300"/>
              <a:pPr>
                <a:spcBef>
                  <a:spcPct val="0"/>
                </a:spcBef>
              </a:pPr>
              <a:t>12</a:t>
            </a:fld>
            <a:endParaRPr lang="en-US" altLang="ko-KR" sz="1300"/>
          </a:p>
        </p:txBody>
      </p:sp>
      <p:sp>
        <p:nvSpPr>
          <p:cNvPr id="64515" name="Rectangle 2">
            <a:extLst>
              <a:ext uri="{FF2B5EF4-FFF2-40B4-BE49-F238E27FC236}">
                <a16:creationId xmlns:a16="http://schemas.microsoft.com/office/drawing/2014/main" id="{EE870B83-103B-4AAC-BC11-BAFA7739E8B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>
            <a:extLst>
              <a:ext uri="{FF2B5EF4-FFF2-40B4-BE49-F238E27FC236}">
                <a16:creationId xmlns:a16="http://schemas.microsoft.com/office/drawing/2014/main" id="{C080D58A-2B18-4251-8717-0396DE6712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ko-KR" altLang="ko-K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>
            <a:extLst>
              <a:ext uri="{FF2B5EF4-FFF2-40B4-BE49-F238E27FC236}">
                <a16:creationId xmlns:a16="http://schemas.microsoft.com/office/drawing/2014/main" id="{0953D4C9-9D07-4D97-8934-E6CE2996CE3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96925" indent="-3063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25550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6088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06625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638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1210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782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354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6156600-D6B9-4E73-B5CE-9796A31FC5AD}" type="slidenum">
              <a:rPr lang="en-US" altLang="ko-KR" sz="1300"/>
              <a:pPr>
                <a:spcBef>
                  <a:spcPct val="0"/>
                </a:spcBef>
              </a:pPr>
              <a:t>13</a:t>
            </a:fld>
            <a:endParaRPr lang="en-US" altLang="ko-KR" sz="1300"/>
          </a:p>
        </p:txBody>
      </p:sp>
      <p:sp>
        <p:nvSpPr>
          <p:cNvPr id="66563" name="Rectangle 2">
            <a:extLst>
              <a:ext uri="{FF2B5EF4-FFF2-40B4-BE49-F238E27FC236}">
                <a16:creationId xmlns:a16="http://schemas.microsoft.com/office/drawing/2014/main" id="{CB41CE9C-7DBB-4CD7-81C3-C0646E5548D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>
            <a:extLst>
              <a:ext uri="{FF2B5EF4-FFF2-40B4-BE49-F238E27FC236}">
                <a16:creationId xmlns:a16="http://schemas.microsoft.com/office/drawing/2014/main" id="{069DF4E6-DF03-4038-855B-184C33C321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ko-KR" altLang="ko-K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>
            <a:extLst>
              <a:ext uri="{FF2B5EF4-FFF2-40B4-BE49-F238E27FC236}">
                <a16:creationId xmlns:a16="http://schemas.microsoft.com/office/drawing/2014/main" id="{76D38814-5A37-47AD-85AB-05226C0697E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96925" indent="-3063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25550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6088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06625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638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1210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782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354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E68213B-770F-4852-8BB6-BD142B9D1C9E}" type="slidenum">
              <a:rPr lang="en-US" altLang="ko-KR" sz="1300"/>
              <a:pPr>
                <a:spcBef>
                  <a:spcPct val="0"/>
                </a:spcBef>
              </a:pPr>
              <a:t>14</a:t>
            </a:fld>
            <a:endParaRPr lang="en-US" altLang="ko-KR" sz="1300"/>
          </a:p>
        </p:txBody>
      </p:sp>
      <p:sp>
        <p:nvSpPr>
          <p:cNvPr id="68611" name="Rectangle 2">
            <a:extLst>
              <a:ext uri="{FF2B5EF4-FFF2-40B4-BE49-F238E27FC236}">
                <a16:creationId xmlns:a16="http://schemas.microsoft.com/office/drawing/2014/main" id="{71920A2E-2B5E-44CA-B539-809BB4C5B48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>
            <a:extLst>
              <a:ext uri="{FF2B5EF4-FFF2-40B4-BE49-F238E27FC236}">
                <a16:creationId xmlns:a16="http://schemas.microsoft.com/office/drawing/2014/main" id="{CB7E09C8-FAF1-4ECB-BF5F-0FC4164DD1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ko-KR" altLang="ko-K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>
            <a:extLst>
              <a:ext uri="{FF2B5EF4-FFF2-40B4-BE49-F238E27FC236}">
                <a16:creationId xmlns:a16="http://schemas.microsoft.com/office/drawing/2014/main" id="{0CA00707-928E-42B8-A267-B9C262DD84E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96925" indent="-3063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25550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6088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06625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638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1210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782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354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2DD4E7A-A719-477E-8F79-9B4ACAB2DAC0}" type="slidenum">
              <a:rPr lang="en-US" altLang="ko-KR" sz="1300"/>
              <a:pPr>
                <a:spcBef>
                  <a:spcPct val="0"/>
                </a:spcBef>
              </a:pPr>
              <a:t>15</a:t>
            </a:fld>
            <a:endParaRPr lang="en-US" altLang="ko-KR" sz="1300"/>
          </a:p>
        </p:txBody>
      </p:sp>
      <p:sp>
        <p:nvSpPr>
          <p:cNvPr id="70659" name="Rectangle 2">
            <a:extLst>
              <a:ext uri="{FF2B5EF4-FFF2-40B4-BE49-F238E27FC236}">
                <a16:creationId xmlns:a16="http://schemas.microsoft.com/office/drawing/2014/main" id="{A53B5AC3-0C3E-47A3-91BE-1E7DD16EEC5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>
            <a:extLst>
              <a:ext uri="{FF2B5EF4-FFF2-40B4-BE49-F238E27FC236}">
                <a16:creationId xmlns:a16="http://schemas.microsoft.com/office/drawing/2014/main" id="{FE424E53-8569-45D7-A97E-266BEF5B2C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ko-KR" altLang="ko-K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>
            <a:extLst>
              <a:ext uri="{FF2B5EF4-FFF2-40B4-BE49-F238E27FC236}">
                <a16:creationId xmlns:a16="http://schemas.microsoft.com/office/drawing/2014/main" id="{27FC3ABE-E28F-46C7-AFDA-3EC12E48A35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96925" indent="-3063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25550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6088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06625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638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1210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782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354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D94C14B-8E5B-4FEF-828C-0828BDFB2683}" type="slidenum">
              <a:rPr lang="en-US" altLang="ko-KR" sz="1300"/>
              <a:pPr>
                <a:spcBef>
                  <a:spcPct val="0"/>
                </a:spcBef>
              </a:pPr>
              <a:t>16</a:t>
            </a:fld>
            <a:endParaRPr lang="en-US" altLang="ko-KR" sz="1300"/>
          </a:p>
        </p:txBody>
      </p:sp>
      <p:sp>
        <p:nvSpPr>
          <p:cNvPr id="72707" name="Rectangle 2">
            <a:extLst>
              <a:ext uri="{FF2B5EF4-FFF2-40B4-BE49-F238E27FC236}">
                <a16:creationId xmlns:a16="http://schemas.microsoft.com/office/drawing/2014/main" id="{6171FDD8-4E44-451F-B846-AAC1C16AFF6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>
            <a:extLst>
              <a:ext uri="{FF2B5EF4-FFF2-40B4-BE49-F238E27FC236}">
                <a16:creationId xmlns:a16="http://schemas.microsoft.com/office/drawing/2014/main" id="{FC41DFF3-4BF0-4C58-94C0-5D0B296752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ko-KR" altLang="ko-K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>
            <a:extLst>
              <a:ext uri="{FF2B5EF4-FFF2-40B4-BE49-F238E27FC236}">
                <a16:creationId xmlns:a16="http://schemas.microsoft.com/office/drawing/2014/main" id="{A9737FCD-058D-45F8-A153-0A194A2723B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96925" indent="-3063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25550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6088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06625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638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1210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782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354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DD0E0C7-8476-4D07-9DA4-29D00AD91997}" type="slidenum">
              <a:rPr lang="en-US" altLang="ko-KR" sz="1300"/>
              <a:pPr>
                <a:spcBef>
                  <a:spcPct val="0"/>
                </a:spcBef>
              </a:pPr>
              <a:t>17</a:t>
            </a:fld>
            <a:endParaRPr lang="en-US" altLang="ko-KR" sz="1300"/>
          </a:p>
        </p:txBody>
      </p:sp>
      <p:sp>
        <p:nvSpPr>
          <p:cNvPr id="74755" name="Rectangle 2">
            <a:extLst>
              <a:ext uri="{FF2B5EF4-FFF2-40B4-BE49-F238E27FC236}">
                <a16:creationId xmlns:a16="http://schemas.microsoft.com/office/drawing/2014/main" id="{1A42B0D4-D940-4015-8993-3007CDF4D42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>
            <a:extLst>
              <a:ext uri="{FF2B5EF4-FFF2-40B4-BE49-F238E27FC236}">
                <a16:creationId xmlns:a16="http://schemas.microsoft.com/office/drawing/2014/main" id="{7E12A720-976E-417C-9F4C-CD28944948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ko-KR" altLang="ko-K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>
            <a:extLst>
              <a:ext uri="{FF2B5EF4-FFF2-40B4-BE49-F238E27FC236}">
                <a16:creationId xmlns:a16="http://schemas.microsoft.com/office/drawing/2014/main" id="{53E2D0DB-7ED7-4637-A35F-8A8640FB8C1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96925" indent="-3063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25550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6088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06625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638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1210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782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354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7416A3A-3DCA-4C63-9849-C73DB7E3DB78}" type="slidenum">
              <a:rPr lang="en-US" altLang="ko-KR" sz="1300"/>
              <a:pPr>
                <a:spcBef>
                  <a:spcPct val="0"/>
                </a:spcBef>
              </a:pPr>
              <a:t>18</a:t>
            </a:fld>
            <a:endParaRPr lang="en-US" altLang="ko-KR" sz="1300"/>
          </a:p>
        </p:txBody>
      </p:sp>
      <p:sp>
        <p:nvSpPr>
          <p:cNvPr id="76803" name="Rectangle 2">
            <a:extLst>
              <a:ext uri="{FF2B5EF4-FFF2-40B4-BE49-F238E27FC236}">
                <a16:creationId xmlns:a16="http://schemas.microsoft.com/office/drawing/2014/main" id="{DA4B03E3-C411-486C-91BC-12F72912496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>
            <a:extLst>
              <a:ext uri="{FF2B5EF4-FFF2-40B4-BE49-F238E27FC236}">
                <a16:creationId xmlns:a16="http://schemas.microsoft.com/office/drawing/2014/main" id="{17244DFF-875C-4374-BC61-C3C92B302E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ko-KR" altLang="ko-K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>
            <a:extLst>
              <a:ext uri="{FF2B5EF4-FFF2-40B4-BE49-F238E27FC236}">
                <a16:creationId xmlns:a16="http://schemas.microsoft.com/office/drawing/2014/main" id="{5409B139-61FA-40DA-8241-300521E469D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96925" indent="-3063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25550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6088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06625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638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1210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782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354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9AA9827-0508-49A3-ACEE-D363300E72D2}" type="slidenum">
              <a:rPr lang="en-US" altLang="ko-KR" sz="1300"/>
              <a:pPr>
                <a:spcBef>
                  <a:spcPct val="0"/>
                </a:spcBef>
              </a:pPr>
              <a:t>19</a:t>
            </a:fld>
            <a:endParaRPr lang="en-US" altLang="ko-KR" sz="1300"/>
          </a:p>
        </p:txBody>
      </p:sp>
      <p:sp>
        <p:nvSpPr>
          <p:cNvPr id="78851" name="Rectangle 2">
            <a:extLst>
              <a:ext uri="{FF2B5EF4-FFF2-40B4-BE49-F238E27FC236}">
                <a16:creationId xmlns:a16="http://schemas.microsoft.com/office/drawing/2014/main" id="{03B75519-1154-4EA4-8B21-2EC69C5C619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>
            <a:extLst>
              <a:ext uri="{FF2B5EF4-FFF2-40B4-BE49-F238E27FC236}">
                <a16:creationId xmlns:a16="http://schemas.microsoft.com/office/drawing/2014/main" id="{081EA334-900F-4105-8CA1-2B1CD15705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ko-KR" altLang="ko-K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:a16="http://schemas.microsoft.com/office/drawing/2014/main" id="{9AD25C2D-6E9A-4361-BE1D-B1F810F86EC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96925" indent="-3063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25550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6088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06625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638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1210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782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354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66E927D-07A0-46F2-AE94-15ED1CAA1549}" type="slidenum">
              <a:rPr lang="en-US" altLang="ko-KR" sz="1300"/>
              <a:pPr>
                <a:spcBef>
                  <a:spcPct val="0"/>
                </a:spcBef>
              </a:pPr>
              <a:t>2</a:t>
            </a:fld>
            <a:endParaRPr lang="en-US" altLang="ko-KR" sz="1300"/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765D4713-78E1-4DB6-9B9B-8BAC7A4340A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E55E81E8-D9C1-457B-BACF-449491F845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ko-KR" altLang="ko-K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>
            <a:extLst>
              <a:ext uri="{FF2B5EF4-FFF2-40B4-BE49-F238E27FC236}">
                <a16:creationId xmlns:a16="http://schemas.microsoft.com/office/drawing/2014/main" id="{3B84E853-7D2B-49BC-A663-CF03919AB17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96925" indent="-3063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25550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6088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06625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638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1210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782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354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90E3F08-9DA6-4025-9546-FEA7F9F5A9B7}" type="slidenum">
              <a:rPr lang="en-US" altLang="ko-KR" sz="1300"/>
              <a:pPr>
                <a:spcBef>
                  <a:spcPct val="0"/>
                </a:spcBef>
              </a:pPr>
              <a:t>20</a:t>
            </a:fld>
            <a:endParaRPr lang="en-US" altLang="ko-KR" sz="1300"/>
          </a:p>
        </p:txBody>
      </p:sp>
      <p:sp>
        <p:nvSpPr>
          <p:cNvPr id="80899" name="Rectangle 2">
            <a:extLst>
              <a:ext uri="{FF2B5EF4-FFF2-40B4-BE49-F238E27FC236}">
                <a16:creationId xmlns:a16="http://schemas.microsoft.com/office/drawing/2014/main" id="{0F098C15-AFFC-4E5B-85A7-FBA77DB1E23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>
            <a:extLst>
              <a:ext uri="{FF2B5EF4-FFF2-40B4-BE49-F238E27FC236}">
                <a16:creationId xmlns:a16="http://schemas.microsoft.com/office/drawing/2014/main" id="{DB2F0CC3-88FF-4F22-BD08-AE7C23B17F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ko-KR" altLang="ko-K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>
            <a:extLst>
              <a:ext uri="{FF2B5EF4-FFF2-40B4-BE49-F238E27FC236}">
                <a16:creationId xmlns:a16="http://schemas.microsoft.com/office/drawing/2014/main" id="{6CE00FBA-0502-4FF2-A313-1E76D0B88C4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96925" indent="-3063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25550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6088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06625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638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1210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782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354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122C8CD-D3F4-4188-9F16-FF7EF5B55591}" type="slidenum">
              <a:rPr lang="en-US" altLang="ko-KR" sz="1300"/>
              <a:pPr>
                <a:spcBef>
                  <a:spcPct val="0"/>
                </a:spcBef>
              </a:pPr>
              <a:t>21</a:t>
            </a:fld>
            <a:endParaRPr lang="en-US" altLang="ko-KR" sz="1300"/>
          </a:p>
        </p:txBody>
      </p:sp>
      <p:sp>
        <p:nvSpPr>
          <p:cNvPr id="82947" name="Rectangle 2">
            <a:extLst>
              <a:ext uri="{FF2B5EF4-FFF2-40B4-BE49-F238E27FC236}">
                <a16:creationId xmlns:a16="http://schemas.microsoft.com/office/drawing/2014/main" id="{20E72F88-2798-4D25-909E-DC67D001FF8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>
            <a:extLst>
              <a:ext uri="{FF2B5EF4-FFF2-40B4-BE49-F238E27FC236}">
                <a16:creationId xmlns:a16="http://schemas.microsoft.com/office/drawing/2014/main" id="{501995AD-B2F0-4D9C-8B7D-06E44BEA72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ko-KR" altLang="ko-KR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>
            <a:extLst>
              <a:ext uri="{FF2B5EF4-FFF2-40B4-BE49-F238E27FC236}">
                <a16:creationId xmlns:a16="http://schemas.microsoft.com/office/drawing/2014/main" id="{C1BE4D12-EECC-49EC-AB1B-D4FB30E9589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96925" indent="-3063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25550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6088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06625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638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1210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782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354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D1267D9-91D1-4435-8510-8D831480008A}" type="slidenum">
              <a:rPr lang="en-US" altLang="ko-KR" sz="1300"/>
              <a:pPr>
                <a:spcBef>
                  <a:spcPct val="0"/>
                </a:spcBef>
              </a:pPr>
              <a:t>22</a:t>
            </a:fld>
            <a:endParaRPr lang="en-US" altLang="ko-KR" sz="1300"/>
          </a:p>
        </p:txBody>
      </p:sp>
      <p:sp>
        <p:nvSpPr>
          <p:cNvPr id="84995" name="Rectangle 2">
            <a:extLst>
              <a:ext uri="{FF2B5EF4-FFF2-40B4-BE49-F238E27FC236}">
                <a16:creationId xmlns:a16="http://schemas.microsoft.com/office/drawing/2014/main" id="{4F176DC4-7EFA-4DCA-A6F5-77CE3A25868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>
            <a:extLst>
              <a:ext uri="{FF2B5EF4-FFF2-40B4-BE49-F238E27FC236}">
                <a16:creationId xmlns:a16="http://schemas.microsoft.com/office/drawing/2014/main" id="{F22C332D-89C3-4705-AB7E-6D335383B2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ko-KR" altLang="ko-KR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>
            <a:extLst>
              <a:ext uri="{FF2B5EF4-FFF2-40B4-BE49-F238E27FC236}">
                <a16:creationId xmlns:a16="http://schemas.microsoft.com/office/drawing/2014/main" id="{C1BE4D12-EECC-49EC-AB1B-D4FB30E9589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96925" indent="-3063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25550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6088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06625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638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1210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782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354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D1267D9-91D1-4435-8510-8D831480008A}" type="slidenum">
              <a:rPr lang="en-US" altLang="ko-KR" sz="1300"/>
              <a:pPr>
                <a:spcBef>
                  <a:spcPct val="0"/>
                </a:spcBef>
              </a:pPr>
              <a:t>23</a:t>
            </a:fld>
            <a:endParaRPr lang="en-US" altLang="ko-KR" sz="1300"/>
          </a:p>
        </p:txBody>
      </p:sp>
      <p:sp>
        <p:nvSpPr>
          <p:cNvPr id="84995" name="Rectangle 2">
            <a:extLst>
              <a:ext uri="{FF2B5EF4-FFF2-40B4-BE49-F238E27FC236}">
                <a16:creationId xmlns:a16="http://schemas.microsoft.com/office/drawing/2014/main" id="{4F176DC4-7EFA-4DCA-A6F5-77CE3A25868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>
            <a:extLst>
              <a:ext uri="{FF2B5EF4-FFF2-40B4-BE49-F238E27FC236}">
                <a16:creationId xmlns:a16="http://schemas.microsoft.com/office/drawing/2014/main" id="{F22C332D-89C3-4705-AB7E-6D335383B2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144853759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>
            <a:extLst>
              <a:ext uri="{FF2B5EF4-FFF2-40B4-BE49-F238E27FC236}">
                <a16:creationId xmlns:a16="http://schemas.microsoft.com/office/drawing/2014/main" id="{C1BE4D12-EECC-49EC-AB1B-D4FB30E9589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96925" indent="-3063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25550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6088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06625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638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1210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782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354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D1267D9-91D1-4435-8510-8D831480008A}" type="slidenum">
              <a:rPr lang="en-US" altLang="ko-KR" sz="1300"/>
              <a:pPr>
                <a:spcBef>
                  <a:spcPct val="0"/>
                </a:spcBef>
              </a:pPr>
              <a:t>24</a:t>
            </a:fld>
            <a:endParaRPr lang="en-US" altLang="ko-KR" sz="1300"/>
          </a:p>
        </p:txBody>
      </p:sp>
      <p:sp>
        <p:nvSpPr>
          <p:cNvPr id="84995" name="Rectangle 2">
            <a:extLst>
              <a:ext uri="{FF2B5EF4-FFF2-40B4-BE49-F238E27FC236}">
                <a16:creationId xmlns:a16="http://schemas.microsoft.com/office/drawing/2014/main" id="{4F176DC4-7EFA-4DCA-A6F5-77CE3A25868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>
            <a:extLst>
              <a:ext uri="{FF2B5EF4-FFF2-40B4-BE49-F238E27FC236}">
                <a16:creationId xmlns:a16="http://schemas.microsoft.com/office/drawing/2014/main" id="{F22C332D-89C3-4705-AB7E-6D335383B2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277315979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>
            <a:extLst>
              <a:ext uri="{FF2B5EF4-FFF2-40B4-BE49-F238E27FC236}">
                <a16:creationId xmlns:a16="http://schemas.microsoft.com/office/drawing/2014/main" id="{6CE00FBA-0502-4FF2-A313-1E76D0B88C4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96925" indent="-3063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25550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6088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06625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638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1210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782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354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122C8CD-D3F4-4188-9F16-FF7EF5B55591}" type="slidenum">
              <a:rPr lang="en-US" altLang="ko-KR" sz="1300"/>
              <a:pPr>
                <a:spcBef>
                  <a:spcPct val="0"/>
                </a:spcBef>
              </a:pPr>
              <a:t>25</a:t>
            </a:fld>
            <a:endParaRPr lang="en-US" altLang="ko-KR" sz="1300"/>
          </a:p>
        </p:txBody>
      </p:sp>
      <p:sp>
        <p:nvSpPr>
          <p:cNvPr id="82947" name="Rectangle 2">
            <a:extLst>
              <a:ext uri="{FF2B5EF4-FFF2-40B4-BE49-F238E27FC236}">
                <a16:creationId xmlns:a16="http://schemas.microsoft.com/office/drawing/2014/main" id="{20E72F88-2798-4D25-909E-DC67D001FF8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>
            <a:extLst>
              <a:ext uri="{FF2B5EF4-FFF2-40B4-BE49-F238E27FC236}">
                <a16:creationId xmlns:a16="http://schemas.microsoft.com/office/drawing/2014/main" id="{501995AD-B2F0-4D9C-8B7D-06E44BEA72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11065094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>
            <a:extLst>
              <a:ext uri="{FF2B5EF4-FFF2-40B4-BE49-F238E27FC236}">
                <a16:creationId xmlns:a16="http://schemas.microsoft.com/office/drawing/2014/main" id="{3299392D-5598-4906-9253-9B5631DEBD2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96925" indent="-3063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25550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6088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06625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638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1210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782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354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D6F414A5-096E-4A89-B824-28B0A36BA8F7}" type="slidenum">
              <a:rPr lang="en-US" altLang="ko-KR" sz="1300"/>
              <a:pPr>
                <a:spcBef>
                  <a:spcPct val="0"/>
                </a:spcBef>
              </a:pPr>
              <a:t>3</a:t>
            </a:fld>
            <a:endParaRPr lang="en-US" altLang="ko-KR" sz="1300"/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165647F3-A544-4217-B26D-B12AC730024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9A84F916-C56C-466A-92B6-199B167AE7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ko-KR" altLang="ko-K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>
            <a:extLst>
              <a:ext uri="{FF2B5EF4-FFF2-40B4-BE49-F238E27FC236}">
                <a16:creationId xmlns:a16="http://schemas.microsoft.com/office/drawing/2014/main" id="{B1FB45A7-5237-419D-A985-594CF904C33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96925" indent="-3063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25550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6088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06625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638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1210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782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354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AB21536-FDAE-40BE-ADCA-A2F88C0925A9}" type="slidenum">
              <a:rPr lang="en-US" altLang="ko-KR" sz="1300"/>
              <a:pPr>
                <a:spcBef>
                  <a:spcPct val="0"/>
                </a:spcBef>
              </a:pPr>
              <a:t>4</a:t>
            </a:fld>
            <a:endParaRPr lang="en-US" altLang="ko-KR" sz="1300"/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id="{F9691428-58AF-4793-998F-84E92591608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BB4EE91D-3A04-4535-BD12-8BE0D40E3D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ko-KR" altLang="ko-K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>
            <a:extLst>
              <a:ext uri="{FF2B5EF4-FFF2-40B4-BE49-F238E27FC236}">
                <a16:creationId xmlns:a16="http://schemas.microsoft.com/office/drawing/2014/main" id="{B1FB45A7-5237-419D-A985-594CF904C33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96925" indent="-3063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25550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6088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06625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638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1210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782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354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AB21536-FDAE-40BE-ADCA-A2F88C0925A9}" type="slidenum">
              <a:rPr lang="en-US" altLang="ko-KR" sz="1300"/>
              <a:pPr>
                <a:spcBef>
                  <a:spcPct val="0"/>
                </a:spcBef>
              </a:pPr>
              <a:t>5</a:t>
            </a:fld>
            <a:endParaRPr lang="en-US" altLang="ko-KR" sz="1300"/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id="{F9691428-58AF-4793-998F-84E92591608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BB4EE91D-3A04-4535-BD12-8BE0D40E3D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25577228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>
            <a:extLst>
              <a:ext uri="{FF2B5EF4-FFF2-40B4-BE49-F238E27FC236}">
                <a16:creationId xmlns:a16="http://schemas.microsoft.com/office/drawing/2014/main" id="{EC9D49C9-8CDF-4B7E-ACB9-EBB09A81ACC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96925" indent="-3063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25550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6088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06625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638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1210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782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354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F368AE4-2CC8-4415-B302-00DE9D4BC4DC}" type="slidenum">
              <a:rPr lang="en-US" altLang="ko-KR" sz="1300"/>
              <a:pPr>
                <a:spcBef>
                  <a:spcPct val="0"/>
                </a:spcBef>
              </a:pPr>
              <a:t>6</a:t>
            </a:fld>
            <a:endParaRPr lang="en-US" altLang="ko-KR" sz="1300"/>
          </a:p>
        </p:txBody>
      </p:sp>
      <p:sp>
        <p:nvSpPr>
          <p:cNvPr id="52227" name="Rectangle 2">
            <a:extLst>
              <a:ext uri="{FF2B5EF4-FFF2-40B4-BE49-F238E27FC236}">
                <a16:creationId xmlns:a16="http://schemas.microsoft.com/office/drawing/2014/main" id="{8ECE3441-3F5A-4384-9653-F43A43A6377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>
            <a:extLst>
              <a:ext uri="{FF2B5EF4-FFF2-40B4-BE49-F238E27FC236}">
                <a16:creationId xmlns:a16="http://schemas.microsoft.com/office/drawing/2014/main" id="{7E1C47F3-8047-4208-A3A7-B7BF5D9741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ko-KR" altLang="ko-K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>
            <a:extLst>
              <a:ext uri="{FF2B5EF4-FFF2-40B4-BE49-F238E27FC236}">
                <a16:creationId xmlns:a16="http://schemas.microsoft.com/office/drawing/2014/main" id="{E77CEDB8-156B-400E-A82D-723BF95B548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96925" indent="-3063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25550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6088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06625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638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1210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782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354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66214C1-BC96-44E7-A03D-3B35CCE2591E}" type="slidenum">
              <a:rPr lang="en-US" altLang="ko-KR" sz="1300"/>
              <a:pPr>
                <a:spcBef>
                  <a:spcPct val="0"/>
                </a:spcBef>
              </a:pPr>
              <a:t>7</a:t>
            </a:fld>
            <a:endParaRPr lang="en-US" altLang="ko-KR" sz="1300"/>
          </a:p>
        </p:txBody>
      </p:sp>
      <p:sp>
        <p:nvSpPr>
          <p:cNvPr id="54275" name="Rectangle 2">
            <a:extLst>
              <a:ext uri="{FF2B5EF4-FFF2-40B4-BE49-F238E27FC236}">
                <a16:creationId xmlns:a16="http://schemas.microsoft.com/office/drawing/2014/main" id="{7CFCC933-479F-471D-B85B-80383AB31D4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>
            <a:extLst>
              <a:ext uri="{FF2B5EF4-FFF2-40B4-BE49-F238E27FC236}">
                <a16:creationId xmlns:a16="http://schemas.microsoft.com/office/drawing/2014/main" id="{9EF79140-FE1D-43A9-B5BA-8C0AAE334B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ko-KR" altLang="ko-K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>
            <a:extLst>
              <a:ext uri="{FF2B5EF4-FFF2-40B4-BE49-F238E27FC236}">
                <a16:creationId xmlns:a16="http://schemas.microsoft.com/office/drawing/2014/main" id="{6C56D0CC-E52C-4575-95EB-8FC26306581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96925" indent="-3063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25550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6088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06625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638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1210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782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354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28644AD-A9EF-4D62-8E78-5A06EA605BED}" type="slidenum">
              <a:rPr lang="en-US" altLang="ko-KR" sz="1300"/>
              <a:pPr>
                <a:spcBef>
                  <a:spcPct val="0"/>
                </a:spcBef>
              </a:pPr>
              <a:t>8</a:t>
            </a:fld>
            <a:endParaRPr lang="en-US" altLang="ko-KR" sz="1300"/>
          </a:p>
        </p:txBody>
      </p:sp>
      <p:sp>
        <p:nvSpPr>
          <p:cNvPr id="56323" name="Rectangle 2">
            <a:extLst>
              <a:ext uri="{FF2B5EF4-FFF2-40B4-BE49-F238E27FC236}">
                <a16:creationId xmlns:a16="http://schemas.microsoft.com/office/drawing/2014/main" id="{186CA056-17EC-4EDF-8D5C-73217BC0C73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>
            <a:extLst>
              <a:ext uri="{FF2B5EF4-FFF2-40B4-BE49-F238E27FC236}">
                <a16:creationId xmlns:a16="http://schemas.microsoft.com/office/drawing/2014/main" id="{BB6794C9-7AB7-424B-AA87-5462A2A2BE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ko-KR" altLang="ko-K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>
            <a:extLst>
              <a:ext uri="{FF2B5EF4-FFF2-40B4-BE49-F238E27FC236}">
                <a16:creationId xmlns:a16="http://schemas.microsoft.com/office/drawing/2014/main" id="{9F704069-03A1-4CC1-A43E-32C3433424B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96925" indent="-3063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25550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6088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06625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638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1210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782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354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410074E-5070-484B-BDF2-0FD325D7FBFD}" type="slidenum">
              <a:rPr lang="en-US" altLang="ko-KR" sz="1300"/>
              <a:pPr>
                <a:spcBef>
                  <a:spcPct val="0"/>
                </a:spcBef>
              </a:pPr>
              <a:t>9</a:t>
            </a:fld>
            <a:endParaRPr lang="en-US" altLang="ko-KR" sz="1300"/>
          </a:p>
        </p:txBody>
      </p:sp>
      <p:sp>
        <p:nvSpPr>
          <p:cNvPr id="58371" name="Rectangle 2">
            <a:extLst>
              <a:ext uri="{FF2B5EF4-FFF2-40B4-BE49-F238E27FC236}">
                <a16:creationId xmlns:a16="http://schemas.microsoft.com/office/drawing/2014/main" id="{D82B8257-89BC-4CB3-9C68-D4D8580826C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>
            <a:extLst>
              <a:ext uri="{FF2B5EF4-FFF2-40B4-BE49-F238E27FC236}">
                <a16:creationId xmlns:a16="http://schemas.microsoft.com/office/drawing/2014/main" id="{8441D465-D49E-4C0E-9A79-7D9617AF14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ko-KR" altLang="ko-K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6F461B5-36F6-4DB6-9E5D-358C60AA78E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Chapter 2 – Fundamental Simulation Concepts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16F7F0A-FA88-4598-A507-6B696F728D5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ko-KR" dirty="0"/>
              <a:t>Slide </a:t>
            </a:r>
            <a:fld id="{0122DA05-5DC6-4099-A991-C6575186BA63}" type="slidenum">
              <a:rPr lang="en-US" altLang="ko-KR" smtClean="0"/>
              <a:pPr/>
              <a:t>‹#›</a:t>
            </a:fld>
            <a:r>
              <a:rPr lang="en-US" altLang="ko-KR" dirty="0"/>
              <a:t> of 25</a:t>
            </a:r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F8E1A6C0-0A81-4EA0-BCA6-6F3514DFAA3B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Simulation with Arena, 6th ed.</a:t>
            </a:r>
          </a:p>
        </p:txBody>
      </p:sp>
    </p:spTree>
    <p:extLst>
      <p:ext uri="{BB962C8B-B14F-4D97-AF65-F5344CB8AC3E}">
        <p14:creationId xmlns:p14="http://schemas.microsoft.com/office/powerpoint/2010/main" val="2683740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AE316EF-4DCA-4988-A137-BEF6AC63AD1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Chapter 2 – Fundamental Simulation Concepts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5F5A881-259A-48C3-A632-F6B7B907D81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ko-KR" dirty="0"/>
              <a:t>Slide </a:t>
            </a:r>
            <a:fld id="{2A080652-5F31-4885-9479-6944360BCBF4}" type="slidenum">
              <a:rPr lang="en-US" altLang="ko-KR" smtClean="0"/>
              <a:pPr/>
              <a:t>‹#›</a:t>
            </a:fld>
            <a:r>
              <a:rPr lang="en-US" altLang="ko-KR" dirty="0"/>
              <a:t> of 25</a:t>
            </a:r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62AB612B-752E-4D44-BF61-49C6867515C8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Simulation with Arena, 6th ed.</a:t>
            </a:r>
          </a:p>
        </p:txBody>
      </p:sp>
    </p:spTree>
    <p:extLst>
      <p:ext uri="{BB962C8B-B14F-4D97-AF65-F5344CB8AC3E}">
        <p14:creationId xmlns:p14="http://schemas.microsoft.com/office/powerpoint/2010/main" val="1269911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0ED01E2A-36B2-47CA-B71A-785E0961774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Chapter 2 – Fundamental Simulation Concepts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1C0FA45-6420-4502-B184-D5E7D1A6ECF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ko-KR" dirty="0"/>
              <a:t>Slide </a:t>
            </a:r>
            <a:fld id="{9ED1554D-5D7E-434D-A50F-2DC2D6BE2393}" type="slidenum">
              <a:rPr lang="en-US" altLang="ko-KR" smtClean="0"/>
              <a:pPr/>
              <a:t>‹#›</a:t>
            </a:fld>
            <a:r>
              <a:rPr lang="en-US" altLang="ko-KR" dirty="0"/>
              <a:t> of 25</a:t>
            </a: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0AB40DB4-258A-4A67-88C3-D85112F53F16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Simulation with Arena, 6th ed.</a:t>
            </a:r>
          </a:p>
        </p:txBody>
      </p:sp>
    </p:spTree>
    <p:extLst>
      <p:ext uri="{BB962C8B-B14F-4D97-AF65-F5344CB8AC3E}">
        <p14:creationId xmlns:p14="http://schemas.microsoft.com/office/powerpoint/2010/main" val="3173777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CE7FC0F-AFF4-474B-87C2-8E7356131A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" y="76200"/>
            <a:ext cx="8991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A8D9F7F-B349-455A-8FED-8F260C2264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" y="1219200"/>
            <a:ext cx="8991600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3"/>
            <a:r>
              <a:rPr lang="en-US" altLang="ko-KR"/>
              <a:t>	Fifth level</a:t>
            </a:r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0DD10182-78C1-428C-B213-6742F87151D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67000" y="6553200"/>
            <a:ext cx="3962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9B"/>
                </a:solidFill>
                <a:latin typeface="+mn-lt"/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Chapter 2 – Fundamental Simulation Concepts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60437D8-9D78-4A33-9DE4-9FFC01B8F4A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0000" y="6553200"/>
            <a:ext cx="152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9B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</a:lstStyle>
          <a:p>
            <a:r>
              <a:rPr lang="en-US" altLang="ko-KR" dirty="0"/>
              <a:t>Slide </a:t>
            </a:r>
            <a:fld id="{5FF665D5-F160-426F-89F8-0AFA9C21B29F}" type="slidenum">
              <a:rPr lang="en-US" altLang="ko-KR" smtClean="0"/>
              <a:pPr/>
              <a:t>‹#›</a:t>
            </a:fld>
            <a:r>
              <a:rPr lang="en-US" altLang="ko-KR" dirty="0"/>
              <a:t> of 25</a:t>
            </a:r>
          </a:p>
        </p:txBody>
      </p:sp>
      <p:sp>
        <p:nvSpPr>
          <p:cNvPr id="2" name="Line 9">
            <a:extLst>
              <a:ext uri="{FF2B5EF4-FFF2-40B4-BE49-F238E27FC236}">
                <a16:creationId xmlns:a16="http://schemas.microsoft.com/office/drawing/2014/main" id="{BFBBCFE4-B8DE-4BFC-BD55-C8D5ED2E4AA7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12700">
            <a:solidFill>
              <a:srgbClr val="00009B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1031" name="Line 10">
            <a:extLst>
              <a:ext uri="{FF2B5EF4-FFF2-40B4-BE49-F238E27FC236}">
                <a16:creationId xmlns:a16="http://schemas.microsoft.com/office/drawing/2014/main" id="{71420447-AD8B-4BF9-B26F-3DBCB593E24C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6553200"/>
            <a:ext cx="9144000" cy="0"/>
          </a:xfrm>
          <a:prstGeom prst="line">
            <a:avLst/>
          </a:prstGeom>
          <a:noFill/>
          <a:ln w="12700">
            <a:solidFill>
              <a:srgbClr val="00009B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1037" name="Rectangle 13">
            <a:extLst>
              <a:ext uri="{FF2B5EF4-FFF2-40B4-BE49-F238E27FC236}">
                <a16:creationId xmlns:a16="http://schemas.microsoft.com/office/drawing/2014/main" id="{CD17C231-7576-4259-AB0D-C26EBAD7F3E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8600" y="6553200"/>
            <a:ext cx="2743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i="1">
                <a:solidFill>
                  <a:srgbClr val="00009B"/>
                </a:solidFill>
                <a:latin typeface="+mn-lt"/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Simulation with Arena, 6th ed.</a:t>
            </a:r>
          </a:p>
        </p:txBody>
      </p:sp>
      <p:pic>
        <p:nvPicPr>
          <p:cNvPr id="1033" name="Picture 14" descr="ArenaFrontCover2006">
            <a:extLst>
              <a:ext uri="{FF2B5EF4-FFF2-40B4-BE49-F238E27FC236}">
                <a16:creationId xmlns:a16="http://schemas.microsoft.com/office/drawing/2014/main" id="{DC14DA56-B62A-4623-B188-9E62683F4EA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53200"/>
            <a:ext cx="2397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10" r:id="rId3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B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B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B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B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B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00009B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00009B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00009B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00009B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25000"/>
        <a:buChar char="•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009B"/>
        </a:buClr>
        <a:buSzPct val="75000"/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Times New Roman" pitchFamily="18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Times New Roman" pitchFamily="18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Times New Roman" pitchFamily="18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Times New Roman" pitchFamily="18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e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3.e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2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e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6.e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5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e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9.e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8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emf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2.e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21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emf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4.bin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5.e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24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emf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7.bin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8.emf"/><Relationship Id="rId5" Type="http://schemas.openxmlformats.org/officeDocument/2006/relationships/oleObject" Target="../embeddings/oleObject26.bin"/><Relationship Id="rId4" Type="http://schemas.openxmlformats.org/officeDocument/2006/relationships/image" Target="../media/image27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emf"/><Relationship Id="rId3" Type="http://schemas.openxmlformats.org/officeDocument/2006/relationships/oleObject" Target="../embeddings/oleObject28.bin"/><Relationship Id="rId7" Type="http://schemas.openxmlformats.org/officeDocument/2006/relationships/oleObject" Target="../embeddings/oleObject30.bin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1.emf"/><Relationship Id="rId5" Type="http://schemas.openxmlformats.org/officeDocument/2006/relationships/oleObject" Target="../embeddings/oleObject29.bin"/><Relationship Id="rId4" Type="http://schemas.openxmlformats.org/officeDocument/2006/relationships/image" Target="../media/image30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emf"/><Relationship Id="rId3" Type="http://schemas.openxmlformats.org/officeDocument/2006/relationships/oleObject" Target="../embeddings/oleObject31.bin"/><Relationship Id="rId7" Type="http://schemas.openxmlformats.org/officeDocument/2006/relationships/oleObject" Target="../embeddings/oleObject33.bin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4.emf"/><Relationship Id="rId5" Type="http://schemas.openxmlformats.org/officeDocument/2006/relationships/oleObject" Target="../embeddings/oleObject32.bin"/><Relationship Id="rId4" Type="http://schemas.openxmlformats.org/officeDocument/2006/relationships/image" Target="../media/image33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emf"/><Relationship Id="rId3" Type="http://schemas.openxmlformats.org/officeDocument/2006/relationships/oleObject" Target="../embeddings/oleObject34.bin"/><Relationship Id="rId7" Type="http://schemas.openxmlformats.org/officeDocument/2006/relationships/oleObject" Target="../embeddings/oleObject36.bin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7.emf"/><Relationship Id="rId5" Type="http://schemas.openxmlformats.org/officeDocument/2006/relationships/oleObject" Target="../embeddings/oleObject35.bin"/><Relationship Id="rId4" Type="http://schemas.openxmlformats.org/officeDocument/2006/relationships/image" Target="../media/image36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emf"/><Relationship Id="rId3" Type="http://schemas.openxmlformats.org/officeDocument/2006/relationships/oleObject" Target="../embeddings/oleObject37.bin"/><Relationship Id="rId7" Type="http://schemas.openxmlformats.org/officeDocument/2006/relationships/oleObject" Target="../embeddings/oleObject39.bin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0.emf"/><Relationship Id="rId5" Type="http://schemas.openxmlformats.org/officeDocument/2006/relationships/oleObject" Target="../embeddings/oleObject38.bin"/><Relationship Id="rId4" Type="http://schemas.openxmlformats.org/officeDocument/2006/relationships/image" Target="../media/image39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emf"/><Relationship Id="rId3" Type="http://schemas.openxmlformats.org/officeDocument/2006/relationships/oleObject" Target="../embeddings/oleObject40.bin"/><Relationship Id="rId7" Type="http://schemas.openxmlformats.org/officeDocument/2006/relationships/oleObject" Target="../embeddings/oleObject42.bin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3.emf"/><Relationship Id="rId5" Type="http://schemas.openxmlformats.org/officeDocument/2006/relationships/oleObject" Target="../embeddings/oleObject41.bin"/><Relationship Id="rId4" Type="http://schemas.openxmlformats.org/officeDocument/2006/relationships/image" Target="../media/image42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3" Type="http://schemas.openxmlformats.org/officeDocument/2006/relationships/oleObject" Target="../embeddings/oleObject43.bin"/><Relationship Id="rId7" Type="http://schemas.openxmlformats.org/officeDocument/2006/relationships/oleObject" Target="../embeddings/oleObject45.bin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6.emf"/><Relationship Id="rId5" Type="http://schemas.openxmlformats.org/officeDocument/2006/relationships/oleObject" Target="../embeddings/oleObject44.bin"/><Relationship Id="rId4" Type="http://schemas.openxmlformats.org/officeDocument/2006/relationships/image" Target="../media/image45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6.bin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9.png"/><Relationship Id="rId4" Type="http://schemas.openxmlformats.org/officeDocument/2006/relationships/image" Target="../media/image48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7.bin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9.png"/><Relationship Id="rId5" Type="http://schemas.openxmlformats.org/officeDocument/2006/relationships/image" Target="../media/image51.png"/><Relationship Id="rId4" Type="http://schemas.openxmlformats.org/officeDocument/2006/relationships/image" Target="../media/image50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9.png"/><Relationship Id="rId5" Type="http://schemas.openxmlformats.org/officeDocument/2006/relationships/image" Target="../media/image53.wmf"/><Relationship Id="rId4" Type="http://schemas.openxmlformats.org/officeDocument/2006/relationships/oleObject" Target="../embeddings/oleObject48.bin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e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6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e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e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바닥글 개체 틀 3">
            <a:extLst>
              <a:ext uri="{FF2B5EF4-FFF2-40B4-BE49-F238E27FC236}">
                <a16:creationId xmlns:a16="http://schemas.microsoft.com/office/drawing/2014/main" id="{B5525377-1FD9-4922-9A29-AE99EE4D4FA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Chapter 2 – Fundamental Simulation Concepts</a:t>
            </a:r>
          </a:p>
        </p:txBody>
      </p:sp>
      <p:sp>
        <p:nvSpPr>
          <p:cNvPr id="10" name="날짜 개체 틀 5">
            <a:extLst>
              <a:ext uri="{FF2B5EF4-FFF2-40B4-BE49-F238E27FC236}">
                <a16:creationId xmlns:a16="http://schemas.microsoft.com/office/drawing/2014/main" id="{DF65D1E4-D845-4D53-8ACE-F3A7E565E157}"/>
              </a:ext>
            </a:extLst>
          </p:cNvPr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Simulation with Arena, 6th ed.</a:t>
            </a:r>
          </a:p>
        </p:txBody>
      </p:sp>
      <p:sp>
        <p:nvSpPr>
          <p:cNvPr id="5125" name="Line 4">
            <a:extLst>
              <a:ext uri="{FF2B5EF4-FFF2-40B4-BE49-F238E27FC236}">
                <a16:creationId xmlns:a16="http://schemas.microsoft.com/office/drawing/2014/main" id="{E6C2F3C7-7175-48A2-AE56-56F03197FA36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5126" name="Line 9">
            <a:extLst>
              <a:ext uri="{FF2B5EF4-FFF2-40B4-BE49-F238E27FC236}">
                <a16:creationId xmlns:a16="http://schemas.microsoft.com/office/drawing/2014/main" id="{61795499-CD49-47E9-A8EC-1F257DD6FF75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295E4215-EB0E-4366-9EF1-7AD7E7A798C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ko-KR"/>
              <a:t>Slide </a:t>
            </a:r>
            <a:fld id="{0122DA05-5DC6-4099-A991-C6575186BA63}" type="slidenum">
              <a:rPr lang="en-US" altLang="ko-KR" smtClean="0"/>
              <a:pPr/>
              <a:t>1</a:t>
            </a:fld>
            <a:r>
              <a:rPr lang="en-US" altLang="ko-KR"/>
              <a:t> of 25</a:t>
            </a:r>
            <a:endParaRPr lang="en-US" altLang="ko-KR" dirty="0"/>
          </a:p>
        </p:txBody>
      </p:sp>
      <p:pic>
        <p:nvPicPr>
          <p:cNvPr id="12" name="Picture 2">
            <a:extLst>
              <a:ext uri="{FF2B5EF4-FFF2-40B4-BE49-F238E27FC236}">
                <a16:creationId xmlns:a16="http://schemas.microsoft.com/office/drawing/2014/main" id="{1047EF74-4F71-4534-B183-7AAEF7E4D8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7696" y="367854"/>
            <a:ext cx="1906607" cy="2318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3" name="표 12">
            <a:extLst>
              <a:ext uri="{FF2B5EF4-FFF2-40B4-BE49-F238E27FC236}">
                <a16:creationId xmlns:a16="http://schemas.microsoft.com/office/drawing/2014/main" id="{D6E23100-DD05-4383-886D-2B5D6A4BCC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0407055"/>
              </p:ext>
            </p:extLst>
          </p:nvPr>
        </p:nvGraphicFramePr>
        <p:xfrm>
          <a:off x="266162" y="381000"/>
          <a:ext cx="6591837" cy="5791198"/>
        </p:xfrm>
        <a:graphic>
          <a:graphicData uri="http://schemas.openxmlformats.org/drawingml/2006/table">
            <a:tbl>
              <a:tblPr/>
              <a:tblGrid>
                <a:gridCol w="542954">
                  <a:extLst>
                    <a:ext uri="{9D8B030D-6E8A-4147-A177-3AD203B41FA5}">
                      <a16:colId xmlns:a16="http://schemas.microsoft.com/office/drawing/2014/main" val="2069982477"/>
                    </a:ext>
                  </a:extLst>
                </a:gridCol>
                <a:gridCol w="6048883">
                  <a:extLst>
                    <a:ext uri="{9D8B030D-6E8A-4147-A177-3AD203B41FA5}">
                      <a16:colId xmlns:a16="http://schemas.microsoft.com/office/drawing/2014/main" val="1744799656"/>
                    </a:ext>
                  </a:extLst>
                </a:gridCol>
              </a:tblGrid>
              <a:tr h="29138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시뮬레이션 강의소개</a:t>
                      </a:r>
                      <a:endParaRPr lang="en-US" altLang="ko-KR" sz="13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1468109"/>
                  </a:ext>
                </a:extLst>
              </a:tr>
              <a:tr h="29138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시뮬레이션이란 무엇인가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?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1878874"/>
                  </a:ext>
                </a:extLst>
              </a:tr>
              <a:tr h="29138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02</a:t>
                      </a:r>
                      <a:endParaRPr lang="ko-KR" altLang="en-US" sz="14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시뮬레이션의 기본 개념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7924415"/>
                  </a:ext>
                </a:extLst>
              </a:tr>
              <a:tr h="29138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03</a:t>
                      </a:r>
                      <a:endParaRPr lang="ko-KR" altLang="en-US" sz="14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시뮬레이션의 기본 개념 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수작업으로 진행하는 사건 지향 시뮬레이션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6911358"/>
                  </a:ext>
                </a:extLst>
              </a:tr>
              <a:tr h="88273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04</a:t>
                      </a:r>
                      <a:endParaRPr lang="ko-KR" altLang="en-US" sz="14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시뮬레이션의 기본 개념 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</a:t>
                      </a:r>
                    </a:p>
                    <a:p>
                      <a:pPr algn="l" fontAlgn="ctr"/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스프레드시트를 사용한 시뮬레이션 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News Vendor 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문제</a:t>
                      </a:r>
                      <a:b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시뮬레이션의 기본 개념 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</a:t>
                      </a:r>
                    </a:p>
                    <a:p>
                      <a:pPr algn="l" fontAlgn="ctr"/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스프레드시트를 사용한 시뮬레이션 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M/U/1 Queue </a:t>
                      </a:r>
                      <a:r>
                        <a:rPr lang="ko-KR" altLang="en-US" sz="1300" b="0" i="0" u="none" strike="noStrike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문제</a:t>
                      </a:r>
                      <a:endParaRPr lang="ko-KR" altLang="en-US" sz="13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8158102"/>
                  </a:ext>
                </a:extLst>
              </a:tr>
              <a:tr h="29138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05</a:t>
                      </a:r>
                      <a:endParaRPr lang="ko-KR" altLang="en-US" sz="14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ARENA 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길라잡이 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모델 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3-1(</a:t>
                      </a:r>
                      <a:r>
                        <a:rPr 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 simple processing system) 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 실습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0498606"/>
                  </a:ext>
                </a:extLst>
              </a:tr>
              <a:tr h="47812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06</a:t>
                      </a:r>
                      <a:endParaRPr lang="ko-KR" altLang="en-US" sz="14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ARENA 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길라잡이 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모델 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3-2(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직렬처리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), 3-3(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병렬처리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), 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모델 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3-4(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직렬처리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상수작업시간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), 3-5(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병렬처리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상수작업시간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 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 실습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7179077"/>
                  </a:ext>
                </a:extLst>
              </a:tr>
              <a:tr h="47812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07</a:t>
                      </a:r>
                      <a:endParaRPr lang="ko-KR" altLang="en-US" sz="14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기본 공정의 모델링과 입력 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모델 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4-1(</a:t>
                      </a:r>
                      <a:r>
                        <a:rPr 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An electronic assembly and test system) 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 실습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8631226"/>
                  </a:ext>
                </a:extLst>
              </a:tr>
              <a:tr h="47812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08</a:t>
                      </a:r>
                      <a:endParaRPr lang="ko-KR" altLang="en-US" sz="14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기본 공정의 모델링과 입력 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모델 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4-2(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근무일정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고장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도수통계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), 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모델 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4.3(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애니메이션 강화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 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 실습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1799107"/>
                  </a:ext>
                </a:extLst>
              </a:tr>
              <a:tr h="29138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09</a:t>
                      </a:r>
                      <a:endParaRPr lang="ko-KR" altLang="en-US" sz="14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b="0" i="0" u="none" strike="noStrike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기본 공정의 모델링과 입력 </a:t>
                      </a:r>
                      <a:r>
                        <a:rPr lang="en-US" altLang="ko-KR" sz="1300" b="0" i="0" u="none" strike="noStrike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</a:t>
                      </a:r>
                      <a:r>
                        <a:rPr lang="ko-KR" altLang="en-US" sz="1300" b="0" i="0" u="none" strike="noStrike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모델 </a:t>
                      </a:r>
                      <a:r>
                        <a:rPr lang="en-US" altLang="ko-KR" sz="1300" b="0" i="0" u="none" strike="noStrike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4-4(</a:t>
                      </a:r>
                      <a:r>
                        <a:rPr lang="ko-KR" altLang="en-US" sz="1300" b="0" i="0" u="none" strike="noStrike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수송</a:t>
                      </a:r>
                      <a:r>
                        <a:rPr lang="en-US" altLang="ko-KR" sz="1300" b="0" i="0" u="none" strike="noStrike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 </a:t>
                      </a:r>
                      <a:r>
                        <a:rPr lang="ko-KR" altLang="en-US" sz="1300" b="0" i="0" u="none" strike="noStrike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 실습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6137461"/>
                  </a:ext>
                </a:extLst>
              </a:tr>
              <a:tr h="29138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</a:t>
                      </a:r>
                      <a:endParaRPr lang="ko-KR" altLang="en-US" sz="14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세부 모델링 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모델 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5-1 (Call center) 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시뮬레이션 작성 실습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0173479"/>
                  </a:ext>
                </a:extLst>
              </a:tr>
              <a:tr h="47812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</a:t>
                      </a:r>
                      <a:endParaRPr lang="ko-KR" altLang="en-US" sz="14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세부 모델링 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모델 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5-2 (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확장 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Call center : 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시간에 따라 변하는 </a:t>
                      </a:r>
                      <a:r>
                        <a:rPr lang="ko-KR" altLang="en-US" sz="1300" b="0" i="0" u="none" strike="noStrike" dirty="0" err="1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도착률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개인별 근무 스케쥴 반영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 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시뮬레이션 작성 실습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2051920"/>
                  </a:ext>
                </a:extLst>
              </a:tr>
              <a:tr h="47812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</a:t>
                      </a:r>
                      <a:endParaRPr lang="ko-KR" altLang="en-US" sz="14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세부 모델링 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모델 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5-3 (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확장 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Call center : 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다양한 성과지표 반영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 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시뮬레이션 작성 실습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7895289"/>
                  </a:ext>
                </a:extLst>
              </a:tr>
              <a:tr h="47812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13</a:t>
                      </a:r>
                      <a:endParaRPr lang="ko-KR" altLang="en-US" sz="14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세부 모델링 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모델 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5-4 ((</a:t>
                      </a:r>
                      <a:r>
                        <a:rPr 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s, S) Inventory system with backlogging) 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시뮬레이션 작성 실습 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&amp; </a:t>
                      </a:r>
                      <a:r>
                        <a:rPr lang="en-US" sz="1300" b="0" i="0" u="none" strike="noStrike" dirty="0" err="1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OptQuest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를 활용한 최적화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184526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바닥글 개체 틀 2">
            <a:extLst>
              <a:ext uri="{FF2B5EF4-FFF2-40B4-BE49-F238E27FC236}">
                <a16:creationId xmlns:a16="http://schemas.microsoft.com/office/drawing/2014/main" id="{34C1A2B5-D25D-441F-A40D-FBE8AC1062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Chapter 2 – Fundamental Simulation Concepts</a:t>
            </a:r>
          </a:p>
        </p:txBody>
      </p:sp>
      <p:sp>
        <p:nvSpPr>
          <p:cNvPr id="16" name="날짜 개체 틀 4">
            <a:extLst>
              <a:ext uri="{FF2B5EF4-FFF2-40B4-BE49-F238E27FC236}">
                <a16:creationId xmlns:a16="http://schemas.microsoft.com/office/drawing/2014/main" id="{47B3543B-D8D4-4A26-83AA-E3F31A24F471}"/>
              </a:ext>
            </a:extLst>
          </p:cNvPr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Simulation with Arena, 6th ed.</a:t>
            </a:r>
          </a:p>
        </p:txBody>
      </p:sp>
      <p:graphicFrame>
        <p:nvGraphicFramePr>
          <p:cNvPr id="59397" name="Object 2">
            <a:extLst>
              <a:ext uri="{FF2B5EF4-FFF2-40B4-BE49-F238E27FC236}">
                <a16:creationId xmlns:a16="http://schemas.microsoft.com/office/drawing/2014/main" id="{112ECA3C-BFB9-4BEE-8BFA-EC9C72B88F3B}"/>
              </a:ext>
            </a:extLst>
          </p:cNvPr>
          <p:cNvGraphicFramePr>
            <a:graphicFrameLocks/>
          </p:cNvGraphicFramePr>
          <p:nvPr/>
        </p:nvGraphicFramePr>
        <p:xfrm>
          <a:off x="306388" y="1223963"/>
          <a:ext cx="8572500" cy="523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9220200" imgH="5931408" progId="Word.Document.8">
                  <p:embed/>
                </p:oleObj>
              </mc:Choice>
              <mc:Fallback>
                <p:oleObj name="Document" r:id="rId3" imgW="9220200" imgH="5931408" progId="Word.Document.8">
                  <p:embed/>
                  <p:pic>
                    <p:nvPicPr>
                      <p:cNvPr id="59397" name="Object 2">
                        <a:extLst>
                          <a:ext uri="{FF2B5EF4-FFF2-40B4-BE49-F238E27FC236}">
                            <a16:creationId xmlns:a16="http://schemas.microsoft.com/office/drawing/2014/main" id="{112ECA3C-BFB9-4BEE-8BFA-EC9C72B88F3B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6388" y="1223963"/>
                        <a:ext cx="8572500" cy="523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398" name="Rectangle 3">
            <a:extLst>
              <a:ext uri="{FF2B5EF4-FFF2-40B4-BE49-F238E27FC236}">
                <a16:creationId xmlns:a16="http://schemas.microsoft.com/office/drawing/2014/main" id="{C632D340-A3EE-4789-AD61-7A89F8FFF0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>
                <a:ea typeface="굴림" panose="020B0600000101010101" pitchFamily="50" charset="-127"/>
              </a:rPr>
              <a:t>Simulation by Hand:</a:t>
            </a:r>
            <a:br>
              <a:rPr lang="en-US" altLang="ko-KR">
                <a:ea typeface="굴림" panose="020B0600000101010101" pitchFamily="50" charset="-127"/>
              </a:rPr>
            </a:br>
            <a:r>
              <a:rPr lang="en-US" altLang="ko-KR" i="1">
                <a:ea typeface="굴림" panose="020B0600000101010101" pitchFamily="50" charset="-127"/>
              </a:rPr>
              <a:t>t</a:t>
            </a:r>
            <a:r>
              <a:rPr lang="en-US" altLang="ko-KR">
                <a:ea typeface="굴림" panose="020B0600000101010101" pitchFamily="50" charset="-127"/>
              </a:rPr>
              <a:t> = 1.73, Arrival of Part 2</a:t>
            </a:r>
          </a:p>
        </p:txBody>
      </p:sp>
      <p:graphicFrame>
        <p:nvGraphicFramePr>
          <p:cNvPr id="59399" name="Object 9">
            <a:extLst>
              <a:ext uri="{FF2B5EF4-FFF2-40B4-BE49-F238E27FC236}">
                <a16:creationId xmlns:a16="http://schemas.microsoft.com/office/drawing/2014/main" id="{5FA85D32-DF5A-456D-88F0-A01A4AD68FD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33600" y="3200400"/>
          <a:ext cx="6096000" cy="1314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art" r:id="rId5" imgW="7200000" imgH="1552680" progId="Excel.Chart.8">
                  <p:embed/>
                </p:oleObj>
              </mc:Choice>
              <mc:Fallback>
                <p:oleObj name="Chart" r:id="rId5" imgW="7200000" imgH="1552680" progId="Excel.Chart.8">
                  <p:embed/>
                  <p:pic>
                    <p:nvPicPr>
                      <p:cNvPr id="59399" name="Object 9">
                        <a:extLst>
                          <a:ext uri="{FF2B5EF4-FFF2-40B4-BE49-F238E27FC236}">
                            <a16:creationId xmlns:a16="http://schemas.microsoft.com/office/drawing/2014/main" id="{5FA85D32-DF5A-456D-88F0-A01A4AD68FD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3200400"/>
                        <a:ext cx="6096000" cy="1314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400" name="Object 10">
            <a:extLst>
              <a:ext uri="{FF2B5EF4-FFF2-40B4-BE49-F238E27FC236}">
                <a16:creationId xmlns:a16="http://schemas.microsoft.com/office/drawing/2014/main" id="{A3406AD2-62B4-40D4-9D25-A689D046B2A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33600" y="4419600"/>
          <a:ext cx="6096000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art" r:id="rId7" imgW="7200000" imgH="945000" progId="Excel.Chart.8">
                  <p:embed/>
                </p:oleObj>
              </mc:Choice>
              <mc:Fallback>
                <p:oleObj name="Chart" r:id="rId7" imgW="7200000" imgH="945000" progId="Excel.Chart.8">
                  <p:embed/>
                  <p:pic>
                    <p:nvPicPr>
                      <p:cNvPr id="59400" name="Object 10">
                        <a:extLst>
                          <a:ext uri="{FF2B5EF4-FFF2-40B4-BE49-F238E27FC236}">
                            <a16:creationId xmlns:a16="http://schemas.microsoft.com/office/drawing/2014/main" id="{A3406AD2-62B4-40D4-9D25-A689D046B2A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4419600"/>
                        <a:ext cx="6096000" cy="800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401" name="Rectangle 12">
            <a:extLst>
              <a:ext uri="{FF2B5EF4-FFF2-40B4-BE49-F238E27FC236}">
                <a16:creationId xmlns:a16="http://schemas.microsoft.com/office/drawing/2014/main" id="{D9BDBEA0-24E0-4A91-98DF-FF42AE4BE0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447800"/>
            <a:ext cx="457200" cy="457200"/>
          </a:xfrm>
          <a:prstGeom prst="rect">
            <a:avLst/>
          </a:prstGeom>
          <a:solidFill>
            <a:srgbClr val="FFFF6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ko-KR" altLang="en-US" sz="2400" b="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59402" name="Oval 14">
            <a:extLst>
              <a:ext uri="{FF2B5EF4-FFF2-40B4-BE49-F238E27FC236}">
                <a16:creationId xmlns:a16="http://schemas.microsoft.com/office/drawing/2014/main" id="{4D5A8F73-EBE2-4AC8-953E-FC52720ABC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1524000"/>
            <a:ext cx="304800" cy="304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ko-KR" altLang="en-US" sz="2400" b="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59403" name="Rectangle 13">
            <a:extLst>
              <a:ext uri="{FF2B5EF4-FFF2-40B4-BE49-F238E27FC236}">
                <a16:creationId xmlns:a16="http://schemas.microsoft.com/office/drawing/2014/main" id="{3A591A8F-C5F9-45A9-AF55-964F06A0E1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15240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800" b="0">
                <a:solidFill>
                  <a:schemeClr val="bg1"/>
                </a:solidFill>
                <a:ea typeface="굴림" panose="020B0600000101010101" pitchFamily="50" charset="-127"/>
              </a:rPr>
              <a:t>1</a:t>
            </a:r>
          </a:p>
        </p:txBody>
      </p:sp>
      <p:sp>
        <p:nvSpPr>
          <p:cNvPr id="59404" name="Oval 15">
            <a:extLst>
              <a:ext uri="{FF2B5EF4-FFF2-40B4-BE49-F238E27FC236}">
                <a16:creationId xmlns:a16="http://schemas.microsoft.com/office/drawing/2014/main" id="{64038A47-3856-45F1-92FC-EB3CEBECDD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1524000"/>
            <a:ext cx="304800" cy="304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ko-KR" altLang="en-US" sz="2400" b="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59405" name="Rectangle 16">
            <a:extLst>
              <a:ext uri="{FF2B5EF4-FFF2-40B4-BE49-F238E27FC236}">
                <a16:creationId xmlns:a16="http://schemas.microsoft.com/office/drawing/2014/main" id="{94666498-9E61-4F59-B78A-959A6E2D8C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15240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800" b="0">
                <a:solidFill>
                  <a:schemeClr val="bg1"/>
                </a:solidFill>
                <a:ea typeface="굴림" panose="020B0600000101010101" pitchFamily="50" charset="-127"/>
              </a:rPr>
              <a:t>2</a:t>
            </a:r>
          </a:p>
        </p:txBody>
      </p:sp>
      <p:sp>
        <p:nvSpPr>
          <p:cNvPr id="59406" name="Line 17">
            <a:extLst>
              <a:ext uri="{FF2B5EF4-FFF2-40B4-BE49-F238E27FC236}">
                <a16:creationId xmlns:a16="http://schemas.microsoft.com/office/drawing/2014/main" id="{A2C38F41-561F-4B94-A5E6-0B5E4AA4ED0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86000" y="5486400"/>
            <a:ext cx="304800" cy="1762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59407" name="Line 18">
            <a:extLst>
              <a:ext uri="{FF2B5EF4-FFF2-40B4-BE49-F238E27FC236}">
                <a16:creationId xmlns:a16="http://schemas.microsoft.com/office/drawing/2014/main" id="{614FA00E-24FB-4C7D-8819-A0F86386E61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09800" y="5791200"/>
            <a:ext cx="304800" cy="1762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59408" name="Line 19">
            <a:extLst>
              <a:ext uri="{FF2B5EF4-FFF2-40B4-BE49-F238E27FC236}">
                <a16:creationId xmlns:a16="http://schemas.microsoft.com/office/drawing/2014/main" id="{67D6B9C6-CD48-4DC5-93D4-C0DB2E39C9A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43200" y="5486400"/>
            <a:ext cx="304800" cy="1762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59409" name="직사각형 16">
            <a:extLst>
              <a:ext uri="{FF2B5EF4-FFF2-40B4-BE49-F238E27FC236}">
                <a16:creationId xmlns:a16="http://schemas.microsoft.com/office/drawing/2014/main" id="{BE9B3EB5-DD2F-47BB-84AC-C010266F8C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700" y="2730500"/>
            <a:ext cx="51435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ko-KR" altLang="en-US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제품</a:t>
            </a: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1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59410" name="직사각형 17">
            <a:extLst>
              <a:ext uri="{FF2B5EF4-FFF2-40B4-BE49-F238E27FC236}">
                <a16:creationId xmlns:a16="http://schemas.microsoft.com/office/drawing/2014/main" id="{B2608272-6C2A-4B04-B8E0-55A583CBAB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8788" y="2714625"/>
            <a:ext cx="11557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= 0 + (1.73 – 0)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59411" name="직사각형 18">
            <a:extLst>
              <a:ext uri="{FF2B5EF4-FFF2-40B4-BE49-F238E27FC236}">
                <a16:creationId xmlns:a16="http://schemas.microsoft.com/office/drawing/2014/main" id="{230835DB-FF84-47B3-BD42-4FFBB6D1D2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8425" y="4173538"/>
            <a:ext cx="439738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1.73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59412" name="직사각형 19">
            <a:extLst>
              <a:ext uri="{FF2B5EF4-FFF2-40B4-BE49-F238E27FC236}">
                <a16:creationId xmlns:a16="http://schemas.microsoft.com/office/drawing/2014/main" id="{0B13D5E4-FFA2-4934-B9D2-AD61DCF789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7200" y="1644650"/>
            <a:ext cx="1014413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= 1.73 + 1.35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45BD6B87-10CB-4C5F-93A2-C31483C02B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ko-KR"/>
              <a:t>Slide </a:t>
            </a:r>
            <a:fld id="{9ED1554D-5D7E-434D-A50F-2DC2D6BE2393}" type="slidenum">
              <a:rPr lang="en-US" altLang="ko-KR" smtClean="0"/>
              <a:pPr/>
              <a:t>10</a:t>
            </a:fld>
            <a:r>
              <a:rPr lang="en-US" altLang="ko-KR"/>
              <a:t> of 25</a:t>
            </a:r>
            <a:endParaRPr lang="en-US" altLang="ko-K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바닥글 개체 틀 2">
            <a:extLst>
              <a:ext uri="{FF2B5EF4-FFF2-40B4-BE49-F238E27FC236}">
                <a16:creationId xmlns:a16="http://schemas.microsoft.com/office/drawing/2014/main" id="{F3958DE6-BBEF-425E-A7E4-533283C3290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Chapter 2 – Fundamental Simulation Concepts</a:t>
            </a:r>
          </a:p>
        </p:txBody>
      </p:sp>
      <p:sp>
        <p:nvSpPr>
          <p:cNvPr id="15" name="날짜 개체 틀 4">
            <a:extLst>
              <a:ext uri="{FF2B5EF4-FFF2-40B4-BE49-F238E27FC236}">
                <a16:creationId xmlns:a16="http://schemas.microsoft.com/office/drawing/2014/main" id="{E7DF7B2C-3455-4FF0-9056-D399CAFB0BBA}"/>
              </a:ext>
            </a:extLst>
          </p:cNvPr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Simulation with Arena, 6th ed.</a:t>
            </a:r>
          </a:p>
        </p:txBody>
      </p:sp>
      <p:graphicFrame>
        <p:nvGraphicFramePr>
          <p:cNvPr id="61445" name="Object 2">
            <a:extLst>
              <a:ext uri="{FF2B5EF4-FFF2-40B4-BE49-F238E27FC236}">
                <a16:creationId xmlns:a16="http://schemas.microsoft.com/office/drawing/2014/main" id="{B282AD7D-43C6-4F0B-B693-0C8B5EFEC2FD}"/>
              </a:ext>
            </a:extLst>
          </p:cNvPr>
          <p:cNvGraphicFramePr>
            <a:graphicFrameLocks/>
          </p:cNvGraphicFramePr>
          <p:nvPr/>
        </p:nvGraphicFramePr>
        <p:xfrm>
          <a:off x="306388" y="1223963"/>
          <a:ext cx="8572500" cy="523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9220200" imgH="5931408" progId="Word.Document.8">
                  <p:embed/>
                </p:oleObj>
              </mc:Choice>
              <mc:Fallback>
                <p:oleObj name="Document" r:id="rId3" imgW="9220200" imgH="5931408" progId="Word.Document.8">
                  <p:embed/>
                  <p:pic>
                    <p:nvPicPr>
                      <p:cNvPr id="61445" name="Object 2">
                        <a:extLst>
                          <a:ext uri="{FF2B5EF4-FFF2-40B4-BE49-F238E27FC236}">
                            <a16:creationId xmlns:a16="http://schemas.microsoft.com/office/drawing/2014/main" id="{B282AD7D-43C6-4F0B-B693-0C8B5EFEC2FD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6388" y="1223963"/>
                        <a:ext cx="8572500" cy="523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46" name="Rectangle 3">
            <a:extLst>
              <a:ext uri="{FF2B5EF4-FFF2-40B4-BE49-F238E27FC236}">
                <a16:creationId xmlns:a16="http://schemas.microsoft.com/office/drawing/2014/main" id="{CCDC6476-5EDF-4035-A22D-59D6CED8BF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>
                <a:ea typeface="굴림" panose="020B0600000101010101" pitchFamily="50" charset="-127"/>
              </a:rPr>
              <a:t>Simulation by Hand:</a:t>
            </a:r>
            <a:br>
              <a:rPr lang="en-US" altLang="ko-KR">
                <a:ea typeface="굴림" panose="020B0600000101010101" pitchFamily="50" charset="-127"/>
              </a:rPr>
            </a:br>
            <a:r>
              <a:rPr lang="en-US" altLang="ko-KR" i="1">
                <a:ea typeface="굴림" panose="020B0600000101010101" pitchFamily="50" charset="-127"/>
              </a:rPr>
              <a:t>t</a:t>
            </a:r>
            <a:r>
              <a:rPr lang="en-US" altLang="ko-KR">
                <a:ea typeface="굴림" panose="020B0600000101010101" pitchFamily="50" charset="-127"/>
              </a:rPr>
              <a:t> = 2.90, Departure of Part 1</a:t>
            </a:r>
          </a:p>
        </p:txBody>
      </p:sp>
      <p:graphicFrame>
        <p:nvGraphicFramePr>
          <p:cNvPr id="61447" name="Object 7">
            <a:extLst>
              <a:ext uri="{FF2B5EF4-FFF2-40B4-BE49-F238E27FC236}">
                <a16:creationId xmlns:a16="http://schemas.microsoft.com/office/drawing/2014/main" id="{C2F50F96-6E6C-467A-B678-1A8849F028C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33600" y="3200400"/>
          <a:ext cx="6096000" cy="1314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art" r:id="rId5" imgW="7200000" imgH="1552680" progId="Excel.Chart.8">
                  <p:embed/>
                </p:oleObj>
              </mc:Choice>
              <mc:Fallback>
                <p:oleObj name="Chart" r:id="rId5" imgW="7200000" imgH="1552680" progId="Excel.Chart.8">
                  <p:embed/>
                  <p:pic>
                    <p:nvPicPr>
                      <p:cNvPr id="61447" name="Object 7">
                        <a:extLst>
                          <a:ext uri="{FF2B5EF4-FFF2-40B4-BE49-F238E27FC236}">
                            <a16:creationId xmlns:a16="http://schemas.microsoft.com/office/drawing/2014/main" id="{C2F50F96-6E6C-467A-B678-1A8849F028C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3200400"/>
                        <a:ext cx="6096000" cy="1314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48" name="Object 8">
            <a:extLst>
              <a:ext uri="{FF2B5EF4-FFF2-40B4-BE49-F238E27FC236}">
                <a16:creationId xmlns:a16="http://schemas.microsoft.com/office/drawing/2014/main" id="{2667510F-411D-4B96-BE6A-D3BC740EAF4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33600" y="4419600"/>
          <a:ext cx="6096000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art" r:id="rId7" imgW="7200000" imgH="945000" progId="Excel.Chart.8">
                  <p:embed/>
                </p:oleObj>
              </mc:Choice>
              <mc:Fallback>
                <p:oleObj name="Chart" r:id="rId7" imgW="7200000" imgH="945000" progId="Excel.Chart.8">
                  <p:embed/>
                  <p:pic>
                    <p:nvPicPr>
                      <p:cNvPr id="61448" name="Object 8">
                        <a:extLst>
                          <a:ext uri="{FF2B5EF4-FFF2-40B4-BE49-F238E27FC236}">
                            <a16:creationId xmlns:a16="http://schemas.microsoft.com/office/drawing/2014/main" id="{2667510F-411D-4B96-BE6A-D3BC740EAF4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4419600"/>
                        <a:ext cx="6096000" cy="800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49" name="Rectangle 9">
            <a:extLst>
              <a:ext uri="{FF2B5EF4-FFF2-40B4-BE49-F238E27FC236}">
                <a16:creationId xmlns:a16="http://schemas.microsoft.com/office/drawing/2014/main" id="{FA3C1602-D977-4BDB-A6FF-4473940CE1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447800"/>
            <a:ext cx="457200" cy="457200"/>
          </a:xfrm>
          <a:prstGeom prst="rect">
            <a:avLst/>
          </a:prstGeom>
          <a:solidFill>
            <a:srgbClr val="FFFF6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ko-KR" altLang="en-US" sz="2400" b="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61450" name="Oval 10">
            <a:extLst>
              <a:ext uri="{FF2B5EF4-FFF2-40B4-BE49-F238E27FC236}">
                <a16:creationId xmlns:a16="http://schemas.microsoft.com/office/drawing/2014/main" id="{D6BBE7AB-C929-4913-881B-BAA8E02B8A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1524000"/>
            <a:ext cx="304800" cy="304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ko-KR" altLang="en-US" sz="2400" b="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61451" name="Rectangle 11">
            <a:extLst>
              <a:ext uri="{FF2B5EF4-FFF2-40B4-BE49-F238E27FC236}">
                <a16:creationId xmlns:a16="http://schemas.microsoft.com/office/drawing/2014/main" id="{52DDFF0C-8D07-4BA6-8A95-25FD7A86F3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15240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800" b="0">
                <a:solidFill>
                  <a:schemeClr val="bg1"/>
                </a:solidFill>
                <a:ea typeface="굴림" panose="020B0600000101010101" pitchFamily="50" charset="-127"/>
              </a:rPr>
              <a:t>2</a:t>
            </a:r>
          </a:p>
        </p:txBody>
      </p:sp>
      <p:sp>
        <p:nvSpPr>
          <p:cNvPr id="61452" name="Line 12">
            <a:extLst>
              <a:ext uri="{FF2B5EF4-FFF2-40B4-BE49-F238E27FC236}">
                <a16:creationId xmlns:a16="http://schemas.microsoft.com/office/drawing/2014/main" id="{35B8D7C2-0C71-4EF8-B7E7-D443F71F775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86000" y="5486400"/>
            <a:ext cx="304800" cy="1762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61453" name="Line 13">
            <a:extLst>
              <a:ext uri="{FF2B5EF4-FFF2-40B4-BE49-F238E27FC236}">
                <a16:creationId xmlns:a16="http://schemas.microsoft.com/office/drawing/2014/main" id="{CBB514FB-3FC1-4803-99E2-61561327B3A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43200" y="5486400"/>
            <a:ext cx="304800" cy="1762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61454" name="Line 14">
            <a:extLst>
              <a:ext uri="{FF2B5EF4-FFF2-40B4-BE49-F238E27FC236}">
                <a16:creationId xmlns:a16="http://schemas.microsoft.com/office/drawing/2014/main" id="{AF5E8135-1675-47AF-A5A5-7A3E254F536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09800" y="5791200"/>
            <a:ext cx="304800" cy="1762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61455" name="Line 15">
            <a:extLst>
              <a:ext uri="{FF2B5EF4-FFF2-40B4-BE49-F238E27FC236}">
                <a16:creationId xmlns:a16="http://schemas.microsoft.com/office/drawing/2014/main" id="{5269810A-73F7-4A9B-B158-FC7D7BC8318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67000" y="5791200"/>
            <a:ext cx="304800" cy="1762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61456" name="직사각형 15">
            <a:extLst>
              <a:ext uri="{FF2B5EF4-FFF2-40B4-BE49-F238E27FC236}">
                <a16:creationId xmlns:a16="http://schemas.microsoft.com/office/drawing/2014/main" id="{CD995A17-BC3E-41D8-82B1-9225BE4A24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3175" y="2714625"/>
            <a:ext cx="976313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= 2.90 - 1.73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61457" name="직사각형 16">
            <a:extLst>
              <a:ext uri="{FF2B5EF4-FFF2-40B4-BE49-F238E27FC236}">
                <a16:creationId xmlns:a16="http://schemas.microsoft.com/office/drawing/2014/main" id="{EF24BC88-8257-4752-8B3A-915244C143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6300" y="2714625"/>
            <a:ext cx="1558925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= 0 + (2.90 – 1.73) * 1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61458" name="직사각형 17">
            <a:extLst>
              <a:ext uri="{FF2B5EF4-FFF2-40B4-BE49-F238E27FC236}">
                <a16:creationId xmlns:a16="http://schemas.microsoft.com/office/drawing/2014/main" id="{4D2A1995-A1BB-4B50-AD25-0F95C0B84F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700" y="2730500"/>
            <a:ext cx="66675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ko-KR" altLang="en-US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제품</a:t>
            </a: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1, 2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61459" name="직사각형 18">
            <a:extLst>
              <a:ext uri="{FF2B5EF4-FFF2-40B4-BE49-F238E27FC236}">
                <a16:creationId xmlns:a16="http://schemas.microsoft.com/office/drawing/2014/main" id="{25623172-1EF4-42CA-8A4C-A54970BC7A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8788" y="2714625"/>
            <a:ext cx="151765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= 1.73 + (1.73 – 1.17)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61460" name="직사각형 19">
            <a:extLst>
              <a:ext uri="{FF2B5EF4-FFF2-40B4-BE49-F238E27FC236}">
                <a16:creationId xmlns:a16="http://schemas.microsoft.com/office/drawing/2014/main" id="{565A4DD2-F902-4019-B990-9A7A1BEFE5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8425" y="4173538"/>
            <a:ext cx="439738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1.73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61461" name="직사각형 20">
            <a:extLst>
              <a:ext uri="{FF2B5EF4-FFF2-40B4-BE49-F238E27FC236}">
                <a16:creationId xmlns:a16="http://schemas.microsoft.com/office/drawing/2014/main" id="{6A8615DB-76AE-4A67-B86A-B9B116D540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4500" y="4173538"/>
            <a:ext cx="439738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2.90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61462" name="직사각형 21">
            <a:extLst>
              <a:ext uri="{FF2B5EF4-FFF2-40B4-BE49-F238E27FC236}">
                <a16:creationId xmlns:a16="http://schemas.microsoft.com/office/drawing/2014/main" id="{288105BD-69DE-40DA-BEE9-A8F5FF976B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7200" y="1644650"/>
            <a:ext cx="1014413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= 2.90 + 1.76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A4D04940-6A9E-41AB-8922-FC30573888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ko-KR"/>
              <a:t>Slide </a:t>
            </a:r>
            <a:fld id="{9ED1554D-5D7E-434D-A50F-2DC2D6BE2393}" type="slidenum">
              <a:rPr lang="en-US" altLang="ko-KR" smtClean="0"/>
              <a:pPr/>
              <a:t>11</a:t>
            </a:fld>
            <a:r>
              <a:rPr lang="en-US" altLang="ko-KR"/>
              <a:t> of 25</a:t>
            </a:r>
            <a:endParaRPr lang="en-US" altLang="ko-K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바닥글 개체 틀 2">
            <a:extLst>
              <a:ext uri="{FF2B5EF4-FFF2-40B4-BE49-F238E27FC236}">
                <a16:creationId xmlns:a16="http://schemas.microsoft.com/office/drawing/2014/main" id="{09A07772-9418-4053-873B-AE0A1BE6694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Chapter 2 – Fundamental Simulation Concepts</a:t>
            </a:r>
          </a:p>
        </p:txBody>
      </p:sp>
      <p:sp>
        <p:nvSpPr>
          <p:cNvPr id="18" name="날짜 개체 틀 4">
            <a:extLst>
              <a:ext uri="{FF2B5EF4-FFF2-40B4-BE49-F238E27FC236}">
                <a16:creationId xmlns:a16="http://schemas.microsoft.com/office/drawing/2014/main" id="{A75B9B24-8449-44CE-BD78-25E7848CBDE1}"/>
              </a:ext>
            </a:extLst>
          </p:cNvPr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Simulation with Arena, 6th ed.</a:t>
            </a:r>
          </a:p>
        </p:txBody>
      </p:sp>
      <p:graphicFrame>
        <p:nvGraphicFramePr>
          <p:cNvPr id="63493" name="Object 2">
            <a:extLst>
              <a:ext uri="{FF2B5EF4-FFF2-40B4-BE49-F238E27FC236}">
                <a16:creationId xmlns:a16="http://schemas.microsoft.com/office/drawing/2014/main" id="{7540AFC0-9A98-44F3-BF41-867D21CB3C76}"/>
              </a:ext>
            </a:extLst>
          </p:cNvPr>
          <p:cNvGraphicFramePr>
            <a:graphicFrameLocks/>
          </p:cNvGraphicFramePr>
          <p:nvPr/>
        </p:nvGraphicFramePr>
        <p:xfrm>
          <a:off x="306388" y="1223963"/>
          <a:ext cx="8572500" cy="523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9220200" imgH="5931408" progId="Word.Document.8">
                  <p:embed/>
                </p:oleObj>
              </mc:Choice>
              <mc:Fallback>
                <p:oleObj name="Document" r:id="rId3" imgW="9220200" imgH="5931408" progId="Word.Document.8">
                  <p:embed/>
                  <p:pic>
                    <p:nvPicPr>
                      <p:cNvPr id="63493" name="Object 2">
                        <a:extLst>
                          <a:ext uri="{FF2B5EF4-FFF2-40B4-BE49-F238E27FC236}">
                            <a16:creationId xmlns:a16="http://schemas.microsoft.com/office/drawing/2014/main" id="{7540AFC0-9A98-44F3-BF41-867D21CB3C76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6388" y="1223963"/>
                        <a:ext cx="8572500" cy="523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494" name="Rectangle 3">
            <a:extLst>
              <a:ext uri="{FF2B5EF4-FFF2-40B4-BE49-F238E27FC236}">
                <a16:creationId xmlns:a16="http://schemas.microsoft.com/office/drawing/2014/main" id="{2B694A81-2919-4E73-ADC1-9E25A378DF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>
                <a:ea typeface="굴림" panose="020B0600000101010101" pitchFamily="50" charset="-127"/>
              </a:rPr>
              <a:t>Simulation by Hand:</a:t>
            </a:r>
            <a:br>
              <a:rPr lang="en-US" altLang="ko-KR">
                <a:ea typeface="굴림" panose="020B0600000101010101" pitchFamily="50" charset="-127"/>
              </a:rPr>
            </a:br>
            <a:r>
              <a:rPr lang="en-US" altLang="ko-KR" i="1">
                <a:ea typeface="굴림" panose="020B0600000101010101" pitchFamily="50" charset="-127"/>
              </a:rPr>
              <a:t>t</a:t>
            </a:r>
            <a:r>
              <a:rPr lang="en-US" altLang="ko-KR">
                <a:ea typeface="굴림" panose="020B0600000101010101" pitchFamily="50" charset="-127"/>
              </a:rPr>
              <a:t> = 3.08, Arrival of Part 3</a:t>
            </a:r>
          </a:p>
        </p:txBody>
      </p:sp>
      <p:graphicFrame>
        <p:nvGraphicFramePr>
          <p:cNvPr id="63495" name="Object 7">
            <a:extLst>
              <a:ext uri="{FF2B5EF4-FFF2-40B4-BE49-F238E27FC236}">
                <a16:creationId xmlns:a16="http://schemas.microsoft.com/office/drawing/2014/main" id="{B51145E4-11BB-4A97-AA82-85D249E6D46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33600" y="3200400"/>
          <a:ext cx="6096000" cy="1314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art" r:id="rId5" imgW="7200000" imgH="1552680" progId="Excel.Chart.8">
                  <p:embed/>
                </p:oleObj>
              </mc:Choice>
              <mc:Fallback>
                <p:oleObj name="Chart" r:id="rId5" imgW="7200000" imgH="1552680" progId="Excel.Chart.8">
                  <p:embed/>
                  <p:pic>
                    <p:nvPicPr>
                      <p:cNvPr id="63495" name="Object 7">
                        <a:extLst>
                          <a:ext uri="{FF2B5EF4-FFF2-40B4-BE49-F238E27FC236}">
                            <a16:creationId xmlns:a16="http://schemas.microsoft.com/office/drawing/2014/main" id="{B51145E4-11BB-4A97-AA82-85D249E6D46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3200400"/>
                        <a:ext cx="6096000" cy="1314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496" name="Object 8">
            <a:extLst>
              <a:ext uri="{FF2B5EF4-FFF2-40B4-BE49-F238E27FC236}">
                <a16:creationId xmlns:a16="http://schemas.microsoft.com/office/drawing/2014/main" id="{493D383F-0C53-4054-AF35-4207E113F35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33600" y="4419600"/>
          <a:ext cx="6096000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art" r:id="rId7" imgW="7200000" imgH="945000" progId="Excel.Chart.8">
                  <p:embed/>
                </p:oleObj>
              </mc:Choice>
              <mc:Fallback>
                <p:oleObj name="Chart" r:id="rId7" imgW="7200000" imgH="945000" progId="Excel.Chart.8">
                  <p:embed/>
                  <p:pic>
                    <p:nvPicPr>
                      <p:cNvPr id="63496" name="Object 8">
                        <a:extLst>
                          <a:ext uri="{FF2B5EF4-FFF2-40B4-BE49-F238E27FC236}">
                            <a16:creationId xmlns:a16="http://schemas.microsoft.com/office/drawing/2014/main" id="{493D383F-0C53-4054-AF35-4207E113F35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4419600"/>
                        <a:ext cx="6096000" cy="800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497" name="Rectangle 9">
            <a:extLst>
              <a:ext uri="{FF2B5EF4-FFF2-40B4-BE49-F238E27FC236}">
                <a16:creationId xmlns:a16="http://schemas.microsoft.com/office/drawing/2014/main" id="{4160D7C5-3E6A-4D59-9A2D-4798D47ADB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447800"/>
            <a:ext cx="457200" cy="457200"/>
          </a:xfrm>
          <a:prstGeom prst="rect">
            <a:avLst/>
          </a:prstGeom>
          <a:solidFill>
            <a:srgbClr val="FFFF6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ko-KR" altLang="en-US" sz="2400" b="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63498" name="Oval 10">
            <a:extLst>
              <a:ext uri="{FF2B5EF4-FFF2-40B4-BE49-F238E27FC236}">
                <a16:creationId xmlns:a16="http://schemas.microsoft.com/office/drawing/2014/main" id="{D9B223CD-BA72-49D3-8716-2B68B2E61A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1524000"/>
            <a:ext cx="304800" cy="304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ko-KR" altLang="en-US" sz="2400" b="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63499" name="Oval 11">
            <a:extLst>
              <a:ext uri="{FF2B5EF4-FFF2-40B4-BE49-F238E27FC236}">
                <a16:creationId xmlns:a16="http://schemas.microsoft.com/office/drawing/2014/main" id="{0792E662-D7C2-4050-81EE-9EC8563981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1524000"/>
            <a:ext cx="304800" cy="304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ko-KR" altLang="en-US" sz="2400" b="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63500" name="Rectangle 12">
            <a:extLst>
              <a:ext uri="{FF2B5EF4-FFF2-40B4-BE49-F238E27FC236}">
                <a16:creationId xmlns:a16="http://schemas.microsoft.com/office/drawing/2014/main" id="{52C5AF4A-2190-4BF1-B998-CF4117DFB9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15240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800" b="0">
                <a:solidFill>
                  <a:schemeClr val="bg1"/>
                </a:solidFill>
                <a:ea typeface="굴림" panose="020B0600000101010101" pitchFamily="50" charset="-127"/>
              </a:rPr>
              <a:t>2</a:t>
            </a:r>
          </a:p>
        </p:txBody>
      </p:sp>
      <p:sp>
        <p:nvSpPr>
          <p:cNvPr id="63501" name="Rectangle 13">
            <a:extLst>
              <a:ext uri="{FF2B5EF4-FFF2-40B4-BE49-F238E27FC236}">
                <a16:creationId xmlns:a16="http://schemas.microsoft.com/office/drawing/2014/main" id="{D2A208A8-D35C-4BED-8E25-092C6D9E0B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15240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800" b="0">
                <a:solidFill>
                  <a:schemeClr val="bg1"/>
                </a:solidFill>
                <a:ea typeface="굴림" panose="020B0600000101010101" pitchFamily="50" charset="-127"/>
              </a:rPr>
              <a:t>3</a:t>
            </a:r>
          </a:p>
        </p:txBody>
      </p:sp>
      <p:sp>
        <p:nvSpPr>
          <p:cNvPr id="63502" name="Line 14">
            <a:extLst>
              <a:ext uri="{FF2B5EF4-FFF2-40B4-BE49-F238E27FC236}">
                <a16:creationId xmlns:a16="http://schemas.microsoft.com/office/drawing/2014/main" id="{E70EB89F-AB95-4127-B4EE-EDF3EA90602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86000" y="5486400"/>
            <a:ext cx="304800" cy="1762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63503" name="Line 15">
            <a:extLst>
              <a:ext uri="{FF2B5EF4-FFF2-40B4-BE49-F238E27FC236}">
                <a16:creationId xmlns:a16="http://schemas.microsoft.com/office/drawing/2014/main" id="{5FE502D9-FA4A-4E99-A859-35E767FAA26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43200" y="5486400"/>
            <a:ext cx="304800" cy="1762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63504" name="Line 16">
            <a:extLst>
              <a:ext uri="{FF2B5EF4-FFF2-40B4-BE49-F238E27FC236}">
                <a16:creationId xmlns:a16="http://schemas.microsoft.com/office/drawing/2014/main" id="{24E1581B-FE3F-42C7-AEB7-BBF8D03A01F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09800" y="5791200"/>
            <a:ext cx="304800" cy="1762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63505" name="Line 17">
            <a:extLst>
              <a:ext uri="{FF2B5EF4-FFF2-40B4-BE49-F238E27FC236}">
                <a16:creationId xmlns:a16="http://schemas.microsoft.com/office/drawing/2014/main" id="{FC4FD566-B634-43A9-AB3C-203AD28759B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67000" y="5791200"/>
            <a:ext cx="304800" cy="1762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63506" name="Line 18">
            <a:extLst>
              <a:ext uri="{FF2B5EF4-FFF2-40B4-BE49-F238E27FC236}">
                <a16:creationId xmlns:a16="http://schemas.microsoft.com/office/drawing/2014/main" id="{25AC43EA-05A2-4D8F-AF0F-28793DB5077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00400" y="5486400"/>
            <a:ext cx="304800" cy="1762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63507" name="직사각형 18">
            <a:extLst>
              <a:ext uri="{FF2B5EF4-FFF2-40B4-BE49-F238E27FC236}">
                <a16:creationId xmlns:a16="http://schemas.microsoft.com/office/drawing/2014/main" id="{ADADCF1E-7B10-420A-AB47-992C405CA8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700" y="2730500"/>
            <a:ext cx="66675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ko-KR" altLang="en-US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제품</a:t>
            </a: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1, 2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63508" name="직사각형 19">
            <a:extLst>
              <a:ext uri="{FF2B5EF4-FFF2-40B4-BE49-F238E27FC236}">
                <a16:creationId xmlns:a16="http://schemas.microsoft.com/office/drawing/2014/main" id="{971FB9D9-5951-4AC0-8B2D-3EE580B0D8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3175" y="2714625"/>
            <a:ext cx="835025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= 1.17 + 0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63509" name="직사각형 20">
            <a:extLst>
              <a:ext uri="{FF2B5EF4-FFF2-40B4-BE49-F238E27FC236}">
                <a16:creationId xmlns:a16="http://schemas.microsoft.com/office/drawing/2014/main" id="{FBFE971A-51C1-4FC2-B557-BBED89356F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6300" y="2714625"/>
            <a:ext cx="833438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= 1.17 + 0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63510" name="직사각형 21">
            <a:extLst>
              <a:ext uri="{FF2B5EF4-FFF2-40B4-BE49-F238E27FC236}">
                <a16:creationId xmlns:a16="http://schemas.microsoft.com/office/drawing/2014/main" id="{8E4CB14A-0FAD-47C6-9A7B-B3F938C6E8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8788" y="2714625"/>
            <a:ext cx="151765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= 2.90 + (3.08 – 2.90)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63511" name="직사각형 22">
            <a:extLst>
              <a:ext uri="{FF2B5EF4-FFF2-40B4-BE49-F238E27FC236}">
                <a16:creationId xmlns:a16="http://schemas.microsoft.com/office/drawing/2014/main" id="{D096A1B5-0925-486C-9ED1-FFD72FBA26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8425" y="4173538"/>
            <a:ext cx="439738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1.73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63512" name="직사각형 23">
            <a:extLst>
              <a:ext uri="{FF2B5EF4-FFF2-40B4-BE49-F238E27FC236}">
                <a16:creationId xmlns:a16="http://schemas.microsoft.com/office/drawing/2014/main" id="{078B9C62-543C-479C-A2C1-2E9B4C335C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4500" y="4173538"/>
            <a:ext cx="439738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2.90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63513" name="직사각형 24">
            <a:extLst>
              <a:ext uri="{FF2B5EF4-FFF2-40B4-BE49-F238E27FC236}">
                <a16:creationId xmlns:a16="http://schemas.microsoft.com/office/drawing/2014/main" id="{5425E789-D397-4769-B90C-53245240E6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62288" y="4314825"/>
            <a:ext cx="439737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3.08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63514" name="직사각형 25">
            <a:extLst>
              <a:ext uri="{FF2B5EF4-FFF2-40B4-BE49-F238E27FC236}">
                <a16:creationId xmlns:a16="http://schemas.microsoft.com/office/drawing/2014/main" id="{6C881152-68C1-4044-BD25-E93DF72046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7200" y="1430338"/>
            <a:ext cx="1014413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= 3.08 + 0.71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207A5F1F-3755-42D9-9F6C-D750499A96F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ko-KR"/>
              <a:t>Slide </a:t>
            </a:r>
            <a:fld id="{9ED1554D-5D7E-434D-A50F-2DC2D6BE2393}" type="slidenum">
              <a:rPr lang="en-US" altLang="ko-KR" smtClean="0"/>
              <a:pPr/>
              <a:t>12</a:t>
            </a:fld>
            <a:r>
              <a:rPr lang="en-US" altLang="ko-KR"/>
              <a:t> of 25</a:t>
            </a:r>
            <a:endParaRPr lang="en-US" altLang="ko-K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바닥글 개체 틀 2">
            <a:extLst>
              <a:ext uri="{FF2B5EF4-FFF2-40B4-BE49-F238E27FC236}">
                <a16:creationId xmlns:a16="http://schemas.microsoft.com/office/drawing/2014/main" id="{BB4C375B-54C8-4473-87B2-377620BE720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Chapter 2 – Fundamental Simulation Concepts</a:t>
            </a:r>
          </a:p>
        </p:txBody>
      </p:sp>
      <p:sp>
        <p:nvSpPr>
          <p:cNvPr id="21" name="날짜 개체 틀 4">
            <a:extLst>
              <a:ext uri="{FF2B5EF4-FFF2-40B4-BE49-F238E27FC236}">
                <a16:creationId xmlns:a16="http://schemas.microsoft.com/office/drawing/2014/main" id="{B49AB8F7-D923-44A5-B230-24DB88885324}"/>
              </a:ext>
            </a:extLst>
          </p:cNvPr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Simulation with Arena, 6th ed.</a:t>
            </a:r>
          </a:p>
        </p:txBody>
      </p:sp>
      <p:graphicFrame>
        <p:nvGraphicFramePr>
          <p:cNvPr id="65541" name="Object 2">
            <a:extLst>
              <a:ext uri="{FF2B5EF4-FFF2-40B4-BE49-F238E27FC236}">
                <a16:creationId xmlns:a16="http://schemas.microsoft.com/office/drawing/2014/main" id="{D74A66BD-A49C-41C4-A1D8-30BFE4044F47}"/>
              </a:ext>
            </a:extLst>
          </p:cNvPr>
          <p:cNvGraphicFramePr>
            <a:graphicFrameLocks/>
          </p:cNvGraphicFramePr>
          <p:nvPr/>
        </p:nvGraphicFramePr>
        <p:xfrm>
          <a:off x="306388" y="1223963"/>
          <a:ext cx="8574087" cy="5237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9220200" imgH="5931408" progId="Word.Document.8">
                  <p:embed/>
                </p:oleObj>
              </mc:Choice>
              <mc:Fallback>
                <p:oleObj name="Document" r:id="rId3" imgW="9220200" imgH="5931408" progId="Word.Document.8">
                  <p:embed/>
                  <p:pic>
                    <p:nvPicPr>
                      <p:cNvPr id="65541" name="Object 2">
                        <a:extLst>
                          <a:ext uri="{FF2B5EF4-FFF2-40B4-BE49-F238E27FC236}">
                            <a16:creationId xmlns:a16="http://schemas.microsoft.com/office/drawing/2014/main" id="{D74A66BD-A49C-41C4-A1D8-30BFE4044F47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6388" y="1223963"/>
                        <a:ext cx="8574087" cy="5237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5542" name="Rectangle 3">
            <a:extLst>
              <a:ext uri="{FF2B5EF4-FFF2-40B4-BE49-F238E27FC236}">
                <a16:creationId xmlns:a16="http://schemas.microsoft.com/office/drawing/2014/main" id="{34BA6535-12A9-4F94-B653-50158BF3CA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>
                <a:ea typeface="굴림" panose="020B0600000101010101" pitchFamily="50" charset="-127"/>
              </a:rPr>
              <a:t>Simulation by Hand:</a:t>
            </a:r>
            <a:br>
              <a:rPr lang="en-US" altLang="ko-KR">
                <a:ea typeface="굴림" panose="020B0600000101010101" pitchFamily="50" charset="-127"/>
              </a:rPr>
            </a:br>
            <a:r>
              <a:rPr lang="en-US" altLang="ko-KR" i="1">
                <a:ea typeface="굴림" panose="020B0600000101010101" pitchFamily="50" charset="-127"/>
              </a:rPr>
              <a:t>t</a:t>
            </a:r>
            <a:r>
              <a:rPr lang="en-US" altLang="ko-KR">
                <a:ea typeface="굴림" panose="020B0600000101010101" pitchFamily="50" charset="-127"/>
              </a:rPr>
              <a:t> = 3.79, Arrival of Part 4</a:t>
            </a:r>
          </a:p>
        </p:txBody>
      </p:sp>
      <p:graphicFrame>
        <p:nvGraphicFramePr>
          <p:cNvPr id="65543" name="Object 7">
            <a:extLst>
              <a:ext uri="{FF2B5EF4-FFF2-40B4-BE49-F238E27FC236}">
                <a16:creationId xmlns:a16="http://schemas.microsoft.com/office/drawing/2014/main" id="{D67D8BCF-E551-45FD-8B1A-C6B7A57B6A4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33600" y="3200400"/>
          <a:ext cx="6096000" cy="1314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art" r:id="rId5" imgW="7200000" imgH="1552680" progId="Excel.Chart.8">
                  <p:embed/>
                </p:oleObj>
              </mc:Choice>
              <mc:Fallback>
                <p:oleObj name="Chart" r:id="rId5" imgW="7200000" imgH="1552680" progId="Excel.Chart.8">
                  <p:embed/>
                  <p:pic>
                    <p:nvPicPr>
                      <p:cNvPr id="65543" name="Object 7">
                        <a:extLst>
                          <a:ext uri="{FF2B5EF4-FFF2-40B4-BE49-F238E27FC236}">
                            <a16:creationId xmlns:a16="http://schemas.microsoft.com/office/drawing/2014/main" id="{D67D8BCF-E551-45FD-8B1A-C6B7A57B6A4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3200400"/>
                        <a:ext cx="6096000" cy="1314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544" name="Object 8">
            <a:extLst>
              <a:ext uri="{FF2B5EF4-FFF2-40B4-BE49-F238E27FC236}">
                <a16:creationId xmlns:a16="http://schemas.microsoft.com/office/drawing/2014/main" id="{93A08417-E05B-4577-A997-265CC3F06A2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33600" y="4419600"/>
          <a:ext cx="6096000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art" r:id="rId7" imgW="7200000" imgH="945000" progId="Excel.Chart.8">
                  <p:embed/>
                </p:oleObj>
              </mc:Choice>
              <mc:Fallback>
                <p:oleObj name="Chart" r:id="rId7" imgW="7200000" imgH="945000" progId="Excel.Chart.8">
                  <p:embed/>
                  <p:pic>
                    <p:nvPicPr>
                      <p:cNvPr id="65544" name="Object 8">
                        <a:extLst>
                          <a:ext uri="{FF2B5EF4-FFF2-40B4-BE49-F238E27FC236}">
                            <a16:creationId xmlns:a16="http://schemas.microsoft.com/office/drawing/2014/main" id="{93A08417-E05B-4577-A997-265CC3F06A2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4419600"/>
                        <a:ext cx="6096000" cy="800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5545" name="Rectangle 9">
            <a:extLst>
              <a:ext uri="{FF2B5EF4-FFF2-40B4-BE49-F238E27FC236}">
                <a16:creationId xmlns:a16="http://schemas.microsoft.com/office/drawing/2014/main" id="{BA9B4527-0FBA-4A1D-9F35-88683A4A89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447800"/>
            <a:ext cx="457200" cy="457200"/>
          </a:xfrm>
          <a:prstGeom prst="rect">
            <a:avLst/>
          </a:prstGeom>
          <a:solidFill>
            <a:srgbClr val="FFFF6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ko-KR" altLang="en-US" sz="2400" b="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65546" name="Oval 10">
            <a:extLst>
              <a:ext uri="{FF2B5EF4-FFF2-40B4-BE49-F238E27FC236}">
                <a16:creationId xmlns:a16="http://schemas.microsoft.com/office/drawing/2014/main" id="{1B0C3A7C-5639-43E2-9442-B0C325B9E5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1524000"/>
            <a:ext cx="304800" cy="304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ko-KR" altLang="en-US" sz="2400" b="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65547" name="Oval 11">
            <a:extLst>
              <a:ext uri="{FF2B5EF4-FFF2-40B4-BE49-F238E27FC236}">
                <a16:creationId xmlns:a16="http://schemas.microsoft.com/office/drawing/2014/main" id="{3B6C846F-5102-4696-B77A-E9E2992AC1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1524000"/>
            <a:ext cx="304800" cy="304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ko-KR" altLang="en-US" sz="2400" b="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65548" name="Oval 12">
            <a:extLst>
              <a:ext uri="{FF2B5EF4-FFF2-40B4-BE49-F238E27FC236}">
                <a16:creationId xmlns:a16="http://schemas.microsoft.com/office/drawing/2014/main" id="{19BF86FA-8C86-4A8F-BFAC-7CB612505C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524000"/>
            <a:ext cx="304800" cy="304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ko-KR" altLang="en-US" sz="2400" b="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65549" name="Rectangle 13">
            <a:extLst>
              <a:ext uri="{FF2B5EF4-FFF2-40B4-BE49-F238E27FC236}">
                <a16:creationId xmlns:a16="http://schemas.microsoft.com/office/drawing/2014/main" id="{E9110582-43AB-46CB-9640-D7FAB51BF5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15240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800" b="0">
                <a:solidFill>
                  <a:schemeClr val="bg1"/>
                </a:solidFill>
                <a:ea typeface="굴림" panose="020B0600000101010101" pitchFamily="50" charset="-127"/>
              </a:rPr>
              <a:t>2</a:t>
            </a:r>
          </a:p>
        </p:txBody>
      </p:sp>
      <p:sp>
        <p:nvSpPr>
          <p:cNvPr id="65550" name="Rectangle 14">
            <a:extLst>
              <a:ext uri="{FF2B5EF4-FFF2-40B4-BE49-F238E27FC236}">
                <a16:creationId xmlns:a16="http://schemas.microsoft.com/office/drawing/2014/main" id="{C77DF01D-FBEA-448F-B75E-3C04DA9069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15240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800" b="0">
                <a:solidFill>
                  <a:schemeClr val="bg1"/>
                </a:solidFill>
                <a:ea typeface="굴림" panose="020B0600000101010101" pitchFamily="50" charset="-127"/>
              </a:rPr>
              <a:t>3</a:t>
            </a:r>
          </a:p>
        </p:txBody>
      </p:sp>
      <p:sp>
        <p:nvSpPr>
          <p:cNvPr id="65551" name="Rectangle 15">
            <a:extLst>
              <a:ext uri="{FF2B5EF4-FFF2-40B4-BE49-F238E27FC236}">
                <a16:creationId xmlns:a16="http://schemas.microsoft.com/office/drawing/2014/main" id="{69E9A8EB-841F-45CC-82BB-8CAF11CBA1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5240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800" b="0">
                <a:solidFill>
                  <a:schemeClr val="bg1"/>
                </a:solidFill>
                <a:ea typeface="굴림" panose="020B0600000101010101" pitchFamily="50" charset="-127"/>
              </a:rPr>
              <a:t>4</a:t>
            </a:r>
          </a:p>
        </p:txBody>
      </p:sp>
      <p:sp>
        <p:nvSpPr>
          <p:cNvPr id="65552" name="Line 17">
            <a:extLst>
              <a:ext uri="{FF2B5EF4-FFF2-40B4-BE49-F238E27FC236}">
                <a16:creationId xmlns:a16="http://schemas.microsoft.com/office/drawing/2014/main" id="{956D0BEA-5551-4DA7-B1AA-E8CC0A4397B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43200" y="5486400"/>
            <a:ext cx="304800" cy="1762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65553" name="Line 18">
            <a:extLst>
              <a:ext uri="{FF2B5EF4-FFF2-40B4-BE49-F238E27FC236}">
                <a16:creationId xmlns:a16="http://schemas.microsoft.com/office/drawing/2014/main" id="{13AC3D86-37E7-4579-9918-2FEAAA90840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09800" y="5791200"/>
            <a:ext cx="304800" cy="1762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65554" name="Line 19">
            <a:extLst>
              <a:ext uri="{FF2B5EF4-FFF2-40B4-BE49-F238E27FC236}">
                <a16:creationId xmlns:a16="http://schemas.microsoft.com/office/drawing/2014/main" id="{32A39AD2-8E9E-4D20-B4E3-CC4CBB4CA71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67000" y="5791200"/>
            <a:ext cx="304800" cy="1762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65555" name="Line 20">
            <a:extLst>
              <a:ext uri="{FF2B5EF4-FFF2-40B4-BE49-F238E27FC236}">
                <a16:creationId xmlns:a16="http://schemas.microsoft.com/office/drawing/2014/main" id="{7EA313DA-59E3-4666-9B3D-CDE9481A09D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00400" y="5486400"/>
            <a:ext cx="304800" cy="1762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65556" name="Line 21">
            <a:extLst>
              <a:ext uri="{FF2B5EF4-FFF2-40B4-BE49-F238E27FC236}">
                <a16:creationId xmlns:a16="http://schemas.microsoft.com/office/drawing/2014/main" id="{18CD8A35-3E75-4323-974F-DEF1831ED2F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57600" y="5486400"/>
            <a:ext cx="304800" cy="1762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65557" name="Line 22">
            <a:extLst>
              <a:ext uri="{FF2B5EF4-FFF2-40B4-BE49-F238E27FC236}">
                <a16:creationId xmlns:a16="http://schemas.microsoft.com/office/drawing/2014/main" id="{525625B4-CCA5-41E9-87DE-489F2EAD04A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86000" y="5486400"/>
            <a:ext cx="304800" cy="1762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65558" name="직사각형 21">
            <a:extLst>
              <a:ext uri="{FF2B5EF4-FFF2-40B4-BE49-F238E27FC236}">
                <a16:creationId xmlns:a16="http://schemas.microsoft.com/office/drawing/2014/main" id="{D539C98F-400C-4240-8FE5-CD4DD6C54C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700" y="2730500"/>
            <a:ext cx="66675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ko-KR" altLang="en-US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제품</a:t>
            </a: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1, 2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65559" name="직사각형 22">
            <a:extLst>
              <a:ext uri="{FF2B5EF4-FFF2-40B4-BE49-F238E27FC236}">
                <a16:creationId xmlns:a16="http://schemas.microsoft.com/office/drawing/2014/main" id="{B8588EBF-C763-4FF5-894D-A2779051BF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3175" y="2714625"/>
            <a:ext cx="835025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= 1.17 + 0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65560" name="직사각형 23">
            <a:extLst>
              <a:ext uri="{FF2B5EF4-FFF2-40B4-BE49-F238E27FC236}">
                <a16:creationId xmlns:a16="http://schemas.microsoft.com/office/drawing/2014/main" id="{DA2C3EEE-D775-477E-A167-A976F63795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6300" y="2714625"/>
            <a:ext cx="1636713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= 1.17 + (3.79-3.08) * 1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65561" name="직사각형 24">
            <a:extLst>
              <a:ext uri="{FF2B5EF4-FFF2-40B4-BE49-F238E27FC236}">
                <a16:creationId xmlns:a16="http://schemas.microsoft.com/office/drawing/2014/main" id="{C402E87E-5E59-44F4-BB60-B1C51C5236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8788" y="2714625"/>
            <a:ext cx="141605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= 3.08 + (3.79-3.08)</a:t>
            </a:r>
            <a:endParaRPr lang="ko-KR" altLang="en-US" sz="10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65562" name="직사각형 25">
            <a:extLst>
              <a:ext uri="{FF2B5EF4-FFF2-40B4-BE49-F238E27FC236}">
                <a16:creationId xmlns:a16="http://schemas.microsoft.com/office/drawing/2014/main" id="{10A52E6A-75E0-4A00-A2E2-364C82F7F0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8425" y="4173538"/>
            <a:ext cx="439738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1.73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65563" name="직사각형 26">
            <a:extLst>
              <a:ext uri="{FF2B5EF4-FFF2-40B4-BE49-F238E27FC236}">
                <a16:creationId xmlns:a16="http://schemas.microsoft.com/office/drawing/2014/main" id="{D0B643A4-35E7-4F36-80B4-D1A01B555B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8150" y="4173538"/>
            <a:ext cx="439738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2.90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65564" name="직사각형 27">
            <a:extLst>
              <a:ext uri="{FF2B5EF4-FFF2-40B4-BE49-F238E27FC236}">
                <a16:creationId xmlns:a16="http://schemas.microsoft.com/office/drawing/2014/main" id="{EB695B38-4149-4706-8224-C259C1D26D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62288" y="4314825"/>
            <a:ext cx="439737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3.08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65565" name="직사각형 28">
            <a:extLst>
              <a:ext uri="{FF2B5EF4-FFF2-40B4-BE49-F238E27FC236}">
                <a16:creationId xmlns:a16="http://schemas.microsoft.com/office/drawing/2014/main" id="{6538D663-38D1-42B9-B134-5B12159076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43263" y="4173538"/>
            <a:ext cx="439737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3.79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65566" name="직사각형 29">
            <a:extLst>
              <a:ext uri="{FF2B5EF4-FFF2-40B4-BE49-F238E27FC236}">
                <a16:creationId xmlns:a16="http://schemas.microsoft.com/office/drawing/2014/main" id="{8C31BD37-E600-4BEE-B33E-C73C0ECFAB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7200" y="1430338"/>
            <a:ext cx="1014413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= 3.79 + 0.62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124715BE-CFD3-4666-B4F9-F2D068692C2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ko-KR"/>
              <a:t>Slide </a:t>
            </a:r>
            <a:fld id="{9ED1554D-5D7E-434D-A50F-2DC2D6BE2393}" type="slidenum">
              <a:rPr lang="en-US" altLang="ko-KR" smtClean="0"/>
              <a:pPr/>
              <a:t>13</a:t>
            </a:fld>
            <a:r>
              <a:rPr lang="en-US" altLang="ko-KR"/>
              <a:t> of 25</a:t>
            </a:r>
            <a:endParaRPr lang="en-US" altLang="ko-K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바닥글 개체 틀 2">
            <a:extLst>
              <a:ext uri="{FF2B5EF4-FFF2-40B4-BE49-F238E27FC236}">
                <a16:creationId xmlns:a16="http://schemas.microsoft.com/office/drawing/2014/main" id="{7A59F7FD-9D72-4291-A7EE-37150BB0DA5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Chapter 2 – Fundamental Simulation Concepts</a:t>
            </a:r>
          </a:p>
        </p:txBody>
      </p:sp>
      <p:sp>
        <p:nvSpPr>
          <p:cNvPr id="24" name="날짜 개체 틀 4">
            <a:extLst>
              <a:ext uri="{FF2B5EF4-FFF2-40B4-BE49-F238E27FC236}">
                <a16:creationId xmlns:a16="http://schemas.microsoft.com/office/drawing/2014/main" id="{E96F5A95-7456-4568-9A38-35911D06DCCD}"/>
              </a:ext>
            </a:extLst>
          </p:cNvPr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Simulation with Arena, 6th ed.</a:t>
            </a:r>
          </a:p>
        </p:txBody>
      </p:sp>
      <p:graphicFrame>
        <p:nvGraphicFramePr>
          <p:cNvPr id="67589" name="Object 2">
            <a:extLst>
              <a:ext uri="{FF2B5EF4-FFF2-40B4-BE49-F238E27FC236}">
                <a16:creationId xmlns:a16="http://schemas.microsoft.com/office/drawing/2014/main" id="{0B42C474-1A93-406C-9102-B697FAD765D6}"/>
              </a:ext>
            </a:extLst>
          </p:cNvPr>
          <p:cNvGraphicFramePr>
            <a:graphicFrameLocks/>
          </p:cNvGraphicFramePr>
          <p:nvPr/>
        </p:nvGraphicFramePr>
        <p:xfrm>
          <a:off x="306388" y="1223963"/>
          <a:ext cx="8572500" cy="523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9227820" imgH="5931408" progId="Word.Document.8">
                  <p:embed/>
                </p:oleObj>
              </mc:Choice>
              <mc:Fallback>
                <p:oleObj name="Document" r:id="rId3" imgW="9227820" imgH="5931408" progId="Word.Document.8">
                  <p:embed/>
                  <p:pic>
                    <p:nvPicPr>
                      <p:cNvPr id="67589" name="Object 2">
                        <a:extLst>
                          <a:ext uri="{FF2B5EF4-FFF2-40B4-BE49-F238E27FC236}">
                            <a16:creationId xmlns:a16="http://schemas.microsoft.com/office/drawing/2014/main" id="{0B42C474-1A93-406C-9102-B697FAD765D6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6388" y="1223963"/>
                        <a:ext cx="8572500" cy="523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7590" name="Rectangle 3">
            <a:extLst>
              <a:ext uri="{FF2B5EF4-FFF2-40B4-BE49-F238E27FC236}">
                <a16:creationId xmlns:a16="http://schemas.microsoft.com/office/drawing/2014/main" id="{D0ECD642-BD2F-4469-8AA3-28DB5B2B98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>
                <a:ea typeface="굴림" panose="020B0600000101010101" pitchFamily="50" charset="-127"/>
              </a:rPr>
              <a:t>Simulation by Hand:</a:t>
            </a:r>
            <a:br>
              <a:rPr lang="en-US" altLang="ko-KR">
                <a:ea typeface="굴림" panose="020B0600000101010101" pitchFamily="50" charset="-127"/>
              </a:rPr>
            </a:br>
            <a:r>
              <a:rPr lang="en-US" altLang="ko-KR" i="1">
                <a:ea typeface="굴림" panose="020B0600000101010101" pitchFamily="50" charset="-127"/>
              </a:rPr>
              <a:t>t</a:t>
            </a:r>
            <a:r>
              <a:rPr lang="en-US" altLang="ko-KR">
                <a:ea typeface="굴림" panose="020B0600000101010101" pitchFamily="50" charset="-127"/>
              </a:rPr>
              <a:t> = 4.41, Arrival of Part 5</a:t>
            </a:r>
          </a:p>
        </p:txBody>
      </p:sp>
      <p:graphicFrame>
        <p:nvGraphicFramePr>
          <p:cNvPr id="67591" name="Object 7">
            <a:extLst>
              <a:ext uri="{FF2B5EF4-FFF2-40B4-BE49-F238E27FC236}">
                <a16:creationId xmlns:a16="http://schemas.microsoft.com/office/drawing/2014/main" id="{2860A091-C8F5-4695-8FD8-980946ACB8F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33600" y="3200400"/>
          <a:ext cx="6096000" cy="1314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art" r:id="rId5" imgW="7200000" imgH="1552680" progId="Excel.Chart.8">
                  <p:embed/>
                </p:oleObj>
              </mc:Choice>
              <mc:Fallback>
                <p:oleObj name="Chart" r:id="rId5" imgW="7200000" imgH="1552680" progId="Excel.Chart.8">
                  <p:embed/>
                  <p:pic>
                    <p:nvPicPr>
                      <p:cNvPr id="67591" name="Object 7">
                        <a:extLst>
                          <a:ext uri="{FF2B5EF4-FFF2-40B4-BE49-F238E27FC236}">
                            <a16:creationId xmlns:a16="http://schemas.microsoft.com/office/drawing/2014/main" id="{2860A091-C8F5-4695-8FD8-980946ACB8F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3200400"/>
                        <a:ext cx="6096000" cy="1314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7592" name="Object 8">
            <a:extLst>
              <a:ext uri="{FF2B5EF4-FFF2-40B4-BE49-F238E27FC236}">
                <a16:creationId xmlns:a16="http://schemas.microsoft.com/office/drawing/2014/main" id="{159C9A3F-12C0-4717-883F-4A12D2CAF08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33600" y="4419600"/>
          <a:ext cx="6096000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art" r:id="rId7" imgW="7200000" imgH="945000" progId="Excel.Chart.8">
                  <p:embed/>
                </p:oleObj>
              </mc:Choice>
              <mc:Fallback>
                <p:oleObj name="Chart" r:id="rId7" imgW="7200000" imgH="945000" progId="Excel.Chart.8">
                  <p:embed/>
                  <p:pic>
                    <p:nvPicPr>
                      <p:cNvPr id="67592" name="Object 8">
                        <a:extLst>
                          <a:ext uri="{FF2B5EF4-FFF2-40B4-BE49-F238E27FC236}">
                            <a16:creationId xmlns:a16="http://schemas.microsoft.com/office/drawing/2014/main" id="{159C9A3F-12C0-4717-883F-4A12D2CAF08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4419600"/>
                        <a:ext cx="6096000" cy="800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7593" name="Rectangle 9">
            <a:extLst>
              <a:ext uri="{FF2B5EF4-FFF2-40B4-BE49-F238E27FC236}">
                <a16:creationId xmlns:a16="http://schemas.microsoft.com/office/drawing/2014/main" id="{7F1EFA70-2E97-4081-9AC2-D0A9E4B984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447800"/>
            <a:ext cx="457200" cy="457200"/>
          </a:xfrm>
          <a:prstGeom prst="rect">
            <a:avLst/>
          </a:prstGeom>
          <a:solidFill>
            <a:srgbClr val="FFFF6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ko-KR" altLang="en-US" sz="2400" b="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67594" name="Oval 10">
            <a:extLst>
              <a:ext uri="{FF2B5EF4-FFF2-40B4-BE49-F238E27FC236}">
                <a16:creationId xmlns:a16="http://schemas.microsoft.com/office/drawing/2014/main" id="{BBC3E1BA-613E-4A47-B1AD-36002D1405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1524000"/>
            <a:ext cx="304800" cy="304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ko-KR" altLang="en-US" sz="2400" b="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67595" name="Oval 11">
            <a:extLst>
              <a:ext uri="{FF2B5EF4-FFF2-40B4-BE49-F238E27FC236}">
                <a16:creationId xmlns:a16="http://schemas.microsoft.com/office/drawing/2014/main" id="{F54E9D70-59B0-4DAF-8A48-8A3C34CE78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1524000"/>
            <a:ext cx="304800" cy="304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ko-KR" altLang="en-US" sz="2400" b="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67596" name="Oval 12">
            <a:extLst>
              <a:ext uri="{FF2B5EF4-FFF2-40B4-BE49-F238E27FC236}">
                <a16:creationId xmlns:a16="http://schemas.microsoft.com/office/drawing/2014/main" id="{C38A2865-D2C3-4FFB-879E-F365F17136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524000"/>
            <a:ext cx="304800" cy="304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ko-KR" altLang="en-US" sz="2400" b="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67597" name="Oval 13">
            <a:extLst>
              <a:ext uri="{FF2B5EF4-FFF2-40B4-BE49-F238E27FC236}">
                <a16:creationId xmlns:a16="http://schemas.microsoft.com/office/drawing/2014/main" id="{A85873CD-07FC-47E0-97D3-BD122A6022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524000"/>
            <a:ext cx="304800" cy="304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ko-KR" altLang="en-US" sz="2400" b="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67598" name="Rectangle 14">
            <a:extLst>
              <a:ext uri="{FF2B5EF4-FFF2-40B4-BE49-F238E27FC236}">
                <a16:creationId xmlns:a16="http://schemas.microsoft.com/office/drawing/2014/main" id="{94A08F56-33B4-4A03-8A5C-88918943C1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15240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800" b="0">
                <a:solidFill>
                  <a:schemeClr val="bg1"/>
                </a:solidFill>
                <a:ea typeface="굴림" panose="020B0600000101010101" pitchFamily="50" charset="-127"/>
              </a:rPr>
              <a:t>2</a:t>
            </a:r>
          </a:p>
        </p:txBody>
      </p:sp>
      <p:sp>
        <p:nvSpPr>
          <p:cNvPr id="67599" name="Rectangle 15">
            <a:extLst>
              <a:ext uri="{FF2B5EF4-FFF2-40B4-BE49-F238E27FC236}">
                <a16:creationId xmlns:a16="http://schemas.microsoft.com/office/drawing/2014/main" id="{EC33B1C3-D846-49DD-BD64-7C58CDBE86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15240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800" b="0">
                <a:solidFill>
                  <a:schemeClr val="bg1"/>
                </a:solidFill>
                <a:ea typeface="굴림" panose="020B0600000101010101" pitchFamily="50" charset="-127"/>
              </a:rPr>
              <a:t>3</a:t>
            </a:r>
          </a:p>
        </p:txBody>
      </p:sp>
      <p:sp>
        <p:nvSpPr>
          <p:cNvPr id="67600" name="Rectangle 16">
            <a:extLst>
              <a:ext uri="{FF2B5EF4-FFF2-40B4-BE49-F238E27FC236}">
                <a16:creationId xmlns:a16="http://schemas.microsoft.com/office/drawing/2014/main" id="{BDBE30C0-4155-454B-B29D-8CCEA3BB2C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5240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800" b="0">
                <a:solidFill>
                  <a:schemeClr val="bg1"/>
                </a:solidFill>
                <a:ea typeface="굴림" panose="020B0600000101010101" pitchFamily="50" charset="-127"/>
              </a:rPr>
              <a:t>4</a:t>
            </a:r>
          </a:p>
        </p:txBody>
      </p:sp>
      <p:sp>
        <p:nvSpPr>
          <p:cNvPr id="67601" name="Rectangle 17">
            <a:extLst>
              <a:ext uri="{FF2B5EF4-FFF2-40B4-BE49-F238E27FC236}">
                <a16:creationId xmlns:a16="http://schemas.microsoft.com/office/drawing/2014/main" id="{779A6A4D-F616-4687-934F-372A7E37BC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5240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800" b="0">
                <a:solidFill>
                  <a:schemeClr val="bg1"/>
                </a:solidFill>
                <a:ea typeface="굴림" panose="020B0600000101010101" pitchFamily="50" charset="-127"/>
              </a:rPr>
              <a:t>5</a:t>
            </a:r>
          </a:p>
        </p:txBody>
      </p:sp>
      <p:sp>
        <p:nvSpPr>
          <p:cNvPr id="67602" name="Line 19">
            <a:extLst>
              <a:ext uri="{FF2B5EF4-FFF2-40B4-BE49-F238E27FC236}">
                <a16:creationId xmlns:a16="http://schemas.microsoft.com/office/drawing/2014/main" id="{A170E87E-05D5-496F-A7BE-54385BA078D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43200" y="5486400"/>
            <a:ext cx="304800" cy="1762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67603" name="Line 20">
            <a:extLst>
              <a:ext uri="{FF2B5EF4-FFF2-40B4-BE49-F238E27FC236}">
                <a16:creationId xmlns:a16="http://schemas.microsoft.com/office/drawing/2014/main" id="{40BA18C9-30CD-4AF5-8494-7ADDF82FA43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09800" y="5791200"/>
            <a:ext cx="304800" cy="1762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67604" name="Line 21">
            <a:extLst>
              <a:ext uri="{FF2B5EF4-FFF2-40B4-BE49-F238E27FC236}">
                <a16:creationId xmlns:a16="http://schemas.microsoft.com/office/drawing/2014/main" id="{7446CE6B-6B3F-452B-8E6C-662C9C75D77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67000" y="5791200"/>
            <a:ext cx="304800" cy="1762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67605" name="Line 22">
            <a:extLst>
              <a:ext uri="{FF2B5EF4-FFF2-40B4-BE49-F238E27FC236}">
                <a16:creationId xmlns:a16="http://schemas.microsoft.com/office/drawing/2014/main" id="{A1F4ECFA-BD08-448F-BC4C-79C84F301B7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00400" y="5486400"/>
            <a:ext cx="304800" cy="1762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67606" name="Line 23">
            <a:extLst>
              <a:ext uri="{FF2B5EF4-FFF2-40B4-BE49-F238E27FC236}">
                <a16:creationId xmlns:a16="http://schemas.microsoft.com/office/drawing/2014/main" id="{AACBDDD1-4E97-47DB-9F40-6B876505CC9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86000" y="5486400"/>
            <a:ext cx="304800" cy="1762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67607" name="Line 24">
            <a:extLst>
              <a:ext uri="{FF2B5EF4-FFF2-40B4-BE49-F238E27FC236}">
                <a16:creationId xmlns:a16="http://schemas.microsoft.com/office/drawing/2014/main" id="{351B653D-972B-4288-9485-91092FF5F78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57600" y="5486400"/>
            <a:ext cx="304800" cy="1762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67608" name="Line 25">
            <a:extLst>
              <a:ext uri="{FF2B5EF4-FFF2-40B4-BE49-F238E27FC236}">
                <a16:creationId xmlns:a16="http://schemas.microsoft.com/office/drawing/2014/main" id="{904252E6-1C65-4D40-86FA-F6739FEE300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91000" y="5486400"/>
            <a:ext cx="304800" cy="1762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67609" name="직사각형 24">
            <a:extLst>
              <a:ext uri="{FF2B5EF4-FFF2-40B4-BE49-F238E27FC236}">
                <a16:creationId xmlns:a16="http://schemas.microsoft.com/office/drawing/2014/main" id="{8A5499FC-5E3C-4C10-B02C-D96D911A9F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700" y="2730500"/>
            <a:ext cx="66675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ko-KR" altLang="en-US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제품</a:t>
            </a: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1, 2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67610" name="직사각형 25">
            <a:extLst>
              <a:ext uri="{FF2B5EF4-FFF2-40B4-BE49-F238E27FC236}">
                <a16:creationId xmlns:a16="http://schemas.microsoft.com/office/drawing/2014/main" id="{72880F3F-52DD-4138-8065-B5E03CF5FF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3175" y="2714625"/>
            <a:ext cx="835025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= 1.17 + 0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67611" name="직사각형 26">
            <a:extLst>
              <a:ext uri="{FF2B5EF4-FFF2-40B4-BE49-F238E27FC236}">
                <a16:creationId xmlns:a16="http://schemas.microsoft.com/office/drawing/2014/main" id="{AC85FC6A-DDB8-40F8-958C-8C31F0B7EC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6300" y="2714625"/>
            <a:ext cx="17399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= 1.88 + (4.41 – 3.79) * 2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67612" name="직사각형 27">
            <a:extLst>
              <a:ext uri="{FF2B5EF4-FFF2-40B4-BE49-F238E27FC236}">
                <a16:creationId xmlns:a16="http://schemas.microsoft.com/office/drawing/2014/main" id="{5E04ADE4-D2AB-413E-8BF8-F829A38CB3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8788" y="2714625"/>
            <a:ext cx="150495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= 3.79 + (4.41 - 3.79)</a:t>
            </a:r>
            <a:endParaRPr lang="ko-KR" altLang="en-US" sz="10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67613" name="직사각형 28">
            <a:extLst>
              <a:ext uri="{FF2B5EF4-FFF2-40B4-BE49-F238E27FC236}">
                <a16:creationId xmlns:a16="http://schemas.microsoft.com/office/drawing/2014/main" id="{B9EC4D93-A17C-4925-B13D-6F0F590CE3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8425" y="4173538"/>
            <a:ext cx="439738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1.73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67614" name="직사각형 29">
            <a:extLst>
              <a:ext uri="{FF2B5EF4-FFF2-40B4-BE49-F238E27FC236}">
                <a16:creationId xmlns:a16="http://schemas.microsoft.com/office/drawing/2014/main" id="{D4D689E2-3CC2-4CBC-85DE-2FB1C134C4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8150" y="4173538"/>
            <a:ext cx="439738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2.90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67615" name="직사각형 30">
            <a:extLst>
              <a:ext uri="{FF2B5EF4-FFF2-40B4-BE49-F238E27FC236}">
                <a16:creationId xmlns:a16="http://schemas.microsoft.com/office/drawing/2014/main" id="{C46FE941-63E5-41E0-80AC-2C93DEA299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62288" y="4314825"/>
            <a:ext cx="439737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3.08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67616" name="직사각형 31">
            <a:extLst>
              <a:ext uri="{FF2B5EF4-FFF2-40B4-BE49-F238E27FC236}">
                <a16:creationId xmlns:a16="http://schemas.microsoft.com/office/drawing/2014/main" id="{A205711C-A14F-495E-AA7B-951E7C40A7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43263" y="4173538"/>
            <a:ext cx="439737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3.79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67617" name="직사각형 32">
            <a:extLst>
              <a:ext uri="{FF2B5EF4-FFF2-40B4-BE49-F238E27FC236}">
                <a16:creationId xmlns:a16="http://schemas.microsoft.com/office/drawing/2014/main" id="{0F42524C-6150-4BDF-9C64-F44B2E3EBC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7888" y="4314825"/>
            <a:ext cx="439737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4.41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67618" name="직사각형 33">
            <a:extLst>
              <a:ext uri="{FF2B5EF4-FFF2-40B4-BE49-F238E27FC236}">
                <a16:creationId xmlns:a16="http://schemas.microsoft.com/office/drawing/2014/main" id="{A0D184A6-D762-4FF7-BAE2-C21A2BE33E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7200" y="1644650"/>
            <a:ext cx="1089025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= 4.41 + 14.28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8FC514D-72D3-4CF3-84E1-148D865F424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ko-KR"/>
              <a:t>Slide </a:t>
            </a:r>
            <a:fld id="{9ED1554D-5D7E-434D-A50F-2DC2D6BE2393}" type="slidenum">
              <a:rPr lang="en-US" altLang="ko-KR" smtClean="0"/>
              <a:pPr/>
              <a:t>14</a:t>
            </a:fld>
            <a:r>
              <a:rPr lang="en-US" altLang="ko-KR"/>
              <a:t> of 25</a:t>
            </a:r>
            <a:endParaRPr lang="en-US" altLang="ko-K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바닥글 개체 틀 2">
            <a:extLst>
              <a:ext uri="{FF2B5EF4-FFF2-40B4-BE49-F238E27FC236}">
                <a16:creationId xmlns:a16="http://schemas.microsoft.com/office/drawing/2014/main" id="{FEEEEF08-F239-44BB-B3EC-9110998E962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Chapter 2 – Fundamental Simulation Concepts</a:t>
            </a:r>
          </a:p>
        </p:txBody>
      </p:sp>
      <p:sp>
        <p:nvSpPr>
          <p:cNvPr id="23" name="날짜 개체 틀 4">
            <a:extLst>
              <a:ext uri="{FF2B5EF4-FFF2-40B4-BE49-F238E27FC236}">
                <a16:creationId xmlns:a16="http://schemas.microsoft.com/office/drawing/2014/main" id="{F025863A-0353-4DD4-AF8E-EB7A8554D6F2}"/>
              </a:ext>
            </a:extLst>
          </p:cNvPr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Simulation with Arena, 6th ed.</a:t>
            </a:r>
          </a:p>
        </p:txBody>
      </p:sp>
      <p:graphicFrame>
        <p:nvGraphicFramePr>
          <p:cNvPr id="69637" name="Object 2">
            <a:extLst>
              <a:ext uri="{FF2B5EF4-FFF2-40B4-BE49-F238E27FC236}">
                <a16:creationId xmlns:a16="http://schemas.microsoft.com/office/drawing/2014/main" id="{8DBF2611-F932-4A17-A8A3-7B3E3A646BB1}"/>
              </a:ext>
            </a:extLst>
          </p:cNvPr>
          <p:cNvGraphicFramePr>
            <a:graphicFrameLocks/>
          </p:cNvGraphicFramePr>
          <p:nvPr/>
        </p:nvGraphicFramePr>
        <p:xfrm>
          <a:off x="301625" y="1219200"/>
          <a:ext cx="8218488" cy="5237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875776" imgH="5926836" progId="Word.Document.8">
                  <p:embed/>
                </p:oleObj>
              </mc:Choice>
              <mc:Fallback>
                <p:oleObj name="Document" r:id="rId3" imgW="8875776" imgH="5926836" progId="Word.Document.8">
                  <p:embed/>
                  <p:pic>
                    <p:nvPicPr>
                      <p:cNvPr id="69637" name="Object 2">
                        <a:extLst>
                          <a:ext uri="{FF2B5EF4-FFF2-40B4-BE49-F238E27FC236}">
                            <a16:creationId xmlns:a16="http://schemas.microsoft.com/office/drawing/2014/main" id="{8DBF2611-F932-4A17-A8A3-7B3E3A646BB1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625" y="1219200"/>
                        <a:ext cx="8218488" cy="5237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638" name="Rectangle 3">
            <a:extLst>
              <a:ext uri="{FF2B5EF4-FFF2-40B4-BE49-F238E27FC236}">
                <a16:creationId xmlns:a16="http://schemas.microsoft.com/office/drawing/2014/main" id="{958E4F3C-0F33-462F-B669-3482E27A8B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>
                <a:ea typeface="굴림" panose="020B0600000101010101" pitchFamily="50" charset="-127"/>
              </a:rPr>
              <a:t>Simulation by Hand:</a:t>
            </a:r>
            <a:br>
              <a:rPr lang="en-US" altLang="ko-KR">
                <a:ea typeface="굴림" panose="020B0600000101010101" pitchFamily="50" charset="-127"/>
              </a:rPr>
            </a:br>
            <a:r>
              <a:rPr lang="en-US" altLang="ko-KR" i="1">
                <a:ea typeface="굴림" panose="020B0600000101010101" pitchFamily="50" charset="-127"/>
              </a:rPr>
              <a:t>t</a:t>
            </a:r>
            <a:r>
              <a:rPr lang="en-US" altLang="ko-KR">
                <a:ea typeface="굴림" panose="020B0600000101010101" pitchFamily="50" charset="-127"/>
              </a:rPr>
              <a:t> = 4.66, Departure of Part 2</a:t>
            </a:r>
          </a:p>
        </p:txBody>
      </p:sp>
      <p:graphicFrame>
        <p:nvGraphicFramePr>
          <p:cNvPr id="69639" name="Object 7">
            <a:extLst>
              <a:ext uri="{FF2B5EF4-FFF2-40B4-BE49-F238E27FC236}">
                <a16:creationId xmlns:a16="http://schemas.microsoft.com/office/drawing/2014/main" id="{99AD162C-7781-4618-B359-49EDB7ACAD1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33600" y="3200400"/>
          <a:ext cx="6096000" cy="1314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art" r:id="rId5" imgW="7200000" imgH="1552680" progId="Excel.Chart.8">
                  <p:embed/>
                </p:oleObj>
              </mc:Choice>
              <mc:Fallback>
                <p:oleObj name="Chart" r:id="rId5" imgW="7200000" imgH="1552680" progId="Excel.Chart.8">
                  <p:embed/>
                  <p:pic>
                    <p:nvPicPr>
                      <p:cNvPr id="69639" name="Object 7">
                        <a:extLst>
                          <a:ext uri="{FF2B5EF4-FFF2-40B4-BE49-F238E27FC236}">
                            <a16:creationId xmlns:a16="http://schemas.microsoft.com/office/drawing/2014/main" id="{99AD162C-7781-4618-B359-49EDB7ACAD1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3200400"/>
                        <a:ext cx="6096000" cy="1314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640" name="Object 8">
            <a:extLst>
              <a:ext uri="{FF2B5EF4-FFF2-40B4-BE49-F238E27FC236}">
                <a16:creationId xmlns:a16="http://schemas.microsoft.com/office/drawing/2014/main" id="{D6068021-E9E6-4C71-B8F7-B0694836ED7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33600" y="4419600"/>
          <a:ext cx="6096000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art" r:id="rId7" imgW="7200000" imgH="945000" progId="Excel.Chart.8">
                  <p:embed/>
                </p:oleObj>
              </mc:Choice>
              <mc:Fallback>
                <p:oleObj name="Chart" r:id="rId7" imgW="7200000" imgH="945000" progId="Excel.Chart.8">
                  <p:embed/>
                  <p:pic>
                    <p:nvPicPr>
                      <p:cNvPr id="69640" name="Object 8">
                        <a:extLst>
                          <a:ext uri="{FF2B5EF4-FFF2-40B4-BE49-F238E27FC236}">
                            <a16:creationId xmlns:a16="http://schemas.microsoft.com/office/drawing/2014/main" id="{D6068021-E9E6-4C71-B8F7-B0694836ED7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4419600"/>
                        <a:ext cx="6096000" cy="800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641" name="Rectangle 9">
            <a:extLst>
              <a:ext uri="{FF2B5EF4-FFF2-40B4-BE49-F238E27FC236}">
                <a16:creationId xmlns:a16="http://schemas.microsoft.com/office/drawing/2014/main" id="{1124DBA1-B532-4D10-9C23-D0CA1B2FF0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447800"/>
            <a:ext cx="457200" cy="457200"/>
          </a:xfrm>
          <a:prstGeom prst="rect">
            <a:avLst/>
          </a:prstGeom>
          <a:solidFill>
            <a:srgbClr val="FFFF6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ko-KR" altLang="en-US" sz="2400" b="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69642" name="Oval 10">
            <a:extLst>
              <a:ext uri="{FF2B5EF4-FFF2-40B4-BE49-F238E27FC236}">
                <a16:creationId xmlns:a16="http://schemas.microsoft.com/office/drawing/2014/main" id="{92105DDF-6F36-42DB-B1FC-562F00C165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1524000"/>
            <a:ext cx="304800" cy="304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ko-KR" altLang="en-US" sz="2400" b="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69643" name="Oval 11">
            <a:extLst>
              <a:ext uri="{FF2B5EF4-FFF2-40B4-BE49-F238E27FC236}">
                <a16:creationId xmlns:a16="http://schemas.microsoft.com/office/drawing/2014/main" id="{180F841E-C7C7-4D00-93FB-BA0C132FF1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1524000"/>
            <a:ext cx="304800" cy="304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ko-KR" altLang="en-US" sz="2400" b="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69644" name="Oval 12">
            <a:extLst>
              <a:ext uri="{FF2B5EF4-FFF2-40B4-BE49-F238E27FC236}">
                <a16:creationId xmlns:a16="http://schemas.microsoft.com/office/drawing/2014/main" id="{18A48829-EF0E-4F03-B3DC-A4A94764D5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524000"/>
            <a:ext cx="304800" cy="304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ko-KR" altLang="en-US" sz="2400" b="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69645" name="Rectangle 13">
            <a:extLst>
              <a:ext uri="{FF2B5EF4-FFF2-40B4-BE49-F238E27FC236}">
                <a16:creationId xmlns:a16="http://schemas.microsoft.com/office/drawing/2014/main" id="{BE185A55-1EB8-44EA-91F4-51AEE8D5DC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15240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800" b="0">
                <a:solidFill>
                  <a:schemeClr val="bg1"/>
                </a:solidFill>
                <a:ea typeface="굴림" panose="020B0600000101010101" pitchFamily="50" charset="-127"/>
              </a:rPr>
              <a:t>3</a:t>
            </a:r>
          </a:p>
        </p:txBody>
      </p:sp>
      <p:sp>
        <p:nvSpPr>
          <p:cNvPr id="69646" name="Rectangle 14">
            <a:extLst>
              <a:ext uri="{FF2B5EF4-FFF2-40B4-BE49-F238E27FC236}">
                <a16:creationId xmlns:a16="http://schemas.microsoft.com/office/drawing/2014/main" id="{BBD3AD9D-9202-4073-A027-0495A8988D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15240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800" b="0">
                <a:solidFill>
                  <a:schemeClr val="bg1"/>
                </a:solidFill>
                <a:ea typeface="굴림" panose="020B0600000101010101" pitchFamily="50" charset="-127"/>
              </a:rPr>
              <a:t>4</a:t>
            </a:r>
          </a:p>
        </p:txBody>
      </p:sp>
      <p:sp>
        <p:nvSpPr>
          <p:cNvPr id="69647" name="Rectangle 15">
            <a:extLst>
              <a:ext uri="{FF2B5EF4-FFF2-40B4-BE49-F238E27FC236}">
                <a16:creationId xmlns:a16="http://schemas.microsoft.com/office/drawing/2014/main" id="{DF1837EE-F2B9-4960-805C-FA010698AD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5240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800" b="0">
                <a:solidFill>
                  <a:schemeClr val="bg1"/>
                </a:solidFill>
                <a:ea typeface="굴림" panose="020B0600000101010101" pitchFamily="50" charset="-127"/>
              </a:rPr>
              <a:t>5</a:t>
            </a:r>
          </a:p>
        </p:txBody>
      </p:sp>
      <p:sp>
        <p:nvSpPr>
          <p:cNvPr id="69648" name="Line 17">
            <a:extLst>
              <a:ext uri="{FF2B5EF4-FFF2-40B4-BE49-F238E27FC236}">
                <a16:creationId xmlns:a16="http://schemas.microsoft.com/office/drawing/2014/main" id="{9081C812-E999-4BA6-BC87-D777CCF9531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43200" y="5486400"/>
            <a:ext cx="304800" cy="1762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69649" name="Line 18">
            <a:extLst>
              <a:ext uri="{FF2B5EF4-FFF2-40B4-BE49-F238E27FC236}">
                <a16:creationId xmlns:a16="http://schemas.microsoft.com/office/drawing/2014/main" id="{252F88F0-2AAF-4DE3-B7BE-5E3B30E7CCC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09800" y="5791200"/>
            <a:ext cx="304800" cy="1762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69650" name="Line 19">
            <a:extLst>
              <a:ext uri="{FF2B5EF4-FFF2-40B4-BE49-F238E27FC236}">
                <a16:creationId xmlns:a16="http://schemas.microsoft.com/office/drawing/2014/main" id="{A7FDDCE4-B2C3-4B5D-B889-8E888C44FF8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67000" y="5715000"/>
            <a:ext cx="304800" cy="1762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69651" name="Line 20">
            <a:extLst>
              <a:ext uri="{FF2B5EF4-FFF2-40B4-BE49-F238E27FC236}">
                <a16:creationId xmlns:a16="http://schemas.microsoft.com/office/drawing/2014/main" id="{F565E651-A535-463C-B79A-764B20A853B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00400" y="5486400"/>
            <a:ext cx="304800" cy="1762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69652" name="Line 21">
            <a:extLst>
              <a:ext uri="{FF2B5EF4-FFF2-40B4-BE49-F238E27FC236}">
                <a16:creationId xmlns:a16="http://schemas.microsoft.com/office/drawing/2014/main" id="{43087470-C7F9-45C9-A3F3-FA618DFFAB8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86000" y="5486400"/>
            <a:ext cx="304800" cy="1762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69653" name="Line 22">
            <a:extLst>
              <a:ext uri="{FF2B5EF4-FFF2-40B4-BE49-F238E27FC236}">
                <a16:creationId xmlns:a16="http://schemas.microsoft.com/office/drawing/2014/main" id="{E3A1A144-D667-48D7-8E30-0B905F5F20D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57600" y="5486400"/>
            <a:ext cx="304800" cy="1762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69654" name="Line 24">
            <a:extLst>
              <a:ext uri="{FF2B5EF4-FFF2-40B4-BE49-F238E27FC236}">
                <a16:creationId xmlns:a16="http://schemas.microsoft.com/office/drawing/2014/main" id="{0DB41CE2-48B5-4DF4-B457-25E19A3FEF2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91000" y="5486400"/>
            <a:ext cx="304800" cy="1762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69655" name="Line 25">
            <a:extLst>
              <a:ext uri="{FF2B5EF4-FFF2-40B4-BE49-F238E27FC236}">
                <a16:creationId xmlns:a16="http://schemas.microsoft.com/office/drawing/2014/main" id="{C3081539-3B1C-4D04-9F87-7E01BD3D263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00400" y="5715000"/>
            <a:ext cx="304800" cy="1762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69656" name="직사각형 23">
            <a:extLst>
              <a:ext uri="{FF2B5EF4-FFF2-40B4-BE49-F238E27FC236}">
                <a16:creationId xmlns:a16="http://schemas.microsoft.com/office/drawing/2014/main" id="{9FCB01F1-A815-457C-9E8A-93069166A6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700" y="2730500"/>
            <a:ext cx="81915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ko-KR" altLang="en-US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제품</a:t>
            </a: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1, 2, 3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69657" name="직사각형 24">
            <a:extLst>
              <a:ext uri="{FF2B5EF4-FFF2-40B4-BE49-F238E27FC236}">
                <a16:creationId xmlns:a16="http://schemas.microsoft.com/office/drawing/2014/main" id="{3DDF35DE-90B4-4458-9021-886A973B1A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3175" y="2714625"/>
            <a:ext cx="1519238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= 1.17 + (4.66 – 3.08)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69658" name="직사각형 25">
            <a:extLst>
              <a:ext uri="{FF2B5EF4-FFF2-40B4-BE49-F238E27FC236}">
                <a16:creationId xmlns:a16="http://schemas.microsoft.com/office/drawing/2014/main" id="{8063BBC8-2B4D-4BC3-9FC2-321FF51E66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6300" y="2714625"/>
            <a:ext cx="17399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= 3.12 + (4.66 – 4.41) * 3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69659" name="직사각형 26">
            <a:extLst>
              <a:ext uri="{FF2B5EF4-FFF2-40B4-BE49-F238E27FC236}">
                <a16:creationId xmlns:a16="http://schemas.microsoft.com/office/drawing/2014/main" id="{482A3BD1-89B4-4ADC-9404-055923DC49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8788" y="2714625"/>
            <a:ext cx="151765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= 4.41 + (4.66 – 4.41)</a:t>
            </a:r>
            <a:endParaRPr lang="ko-KR" altLang="en-US" sz="10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69660" name="직사각형 27">
            <a:extLst>
              <a:ext uri="{FF2B5EF4-FFF2-40B4-BE49-F238E27FC236}">
                <a16:creationId xmlns:a16="http://schemas.microsoft.com/office/drawing/2014/main" id="{9E226EF5-E07C-475E-A1ED-EFAEDD9D7E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8425" y="4173538"/>
            <a:ext cx="439738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1.73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69661" name="직사각형 28">
            <a:extLst>
              <a:ext uri="{FF2B5EF4-FFF2-40B4-BE49-F238E27FC236}">
                <a16:creationId xmlns:a16="http://schemas.microsoft.com/office/drawing/2014/main" id="{A2C090BD-E374-41DE-8540-BC97C9A847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8150" y="4173538"/>
            <a:ext cx="439738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2.90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69662" name="직사각형 29">
            <a:extLst>
              <a:ext uri="{FF2B5EF4-FFF2-40B4-BE49-F238E27FC236}">
                <a16:creationId xmlns:a16="http://schemas.microsoft.com/office/drawing/2014/main" id="{CDED375D-F8DC-4027-8E0F-0B1480B5B8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62288" y="4314825"/>
            <a:ext cx="439737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3.08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69663" name="직사각형 30">
            <a:extLst>
              <a:ext uri="{FF2B5EF4-FFF2-40B4-BE49-F238E27FC236}">
                <a16:creationId xmlns:a16="http://schemas.microsoft.com/office/drawing/2014/main" id="{7F19F500-B829-4CD2-A3B0-63732B186D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43263" y="4173538"/>
            <a:ext cx="439737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3.79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69664" name="직사각형 31">
            <a:extLst>
              <a:ext uri="{FF2B5EF4-FFF2-40B4-BE49-F238E27FC236}">
                <a16:creationId xmlns:a16="http://schemas.microsoft.com/office/drawing/2014/main" id="{480A22D5-023E-4CBF-806F-42E82C0D41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7888" y="4314825"/>
            <a:ext cx="439737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4.41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69665" name="직사각형 32">
            <a:extLst>
              <a:ext uri="{FF2B5EF4-FFF2-40B4-BE49-F238E27FC236}">
                <a16:creationId xmlns:a16="http://schemas.microsoft.com/office/drawing/2014/main" id="{F29D0824-D4D3-4402-8BD7-A9DBAE3355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2025" y="3819525"/>
            <a:ext cx="439738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4.66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69666" name="직사각형 33">
            <a:extLst>
              <a:ext uri="{FF2B5EF4-FFF2-40B4-BE49-F238E27FC236}">
                <a16:creationId xmlns:a16="http://schemas.microsoft.com/office/drawing/2014/main" id="{6B2520C0-34FD-4BFE-8944-7B4BFDD6B6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7200" y="1430338"/>
            <a:ext cx="1014413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= 4.66 + 3.39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C7870F64-BCBD-41B6-9EDF-2B9E180BA85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ko-KR"/>
              <a:t>Slide </a:t>
            </a:r>
            <a:fld id="{9ED1554D-5D7E-434D-A50F-2DC2D6BE2393}" type="slidenum">
              <a:rPr lang="en-US" altLang="ko-KR" smtClean="0"/>
              <a:pPr/>
              <a:t>15</a:t>
            </a:fld>
            <a:r>
              <a:rPr lang="en-US" altLang="ko-KR"/>
              <a:t> of 25</a:t>
            </a:r>
            <a:endParaRPr lang="en-US" altLang="ko-K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바닥글 개체 틀 2">
            <a:extLst>
              <a:ext uri="{FF2B5EF4-FFF2-40B4-BE49-F238E27FC236}">
                <a16:creationId xmlns:a16="http://schemas.microsoft.com/office/drawing/2014/main" id="{515974A4-7935-4502-A55B-859028F3EE0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Chapter 2 – Fundamental Simulation Concepts</a:t>
            </a:r>
          </a:p>
        </p:txBody>
      </p:sp>
      <p:sp>
        <p:nvSpPr>
          <p:cNvPr id="22" name="날짜 개체 틀 4">
            <a:extLst>
              <a:ext uri="{FF2B5EF4-FFF2-40B4-BE49-F238E27FC236}">
                <a16:creationId xmlns:a16="http://schemas.microsoft.com/office/drawing/2014/main" id="{3099BAFD-8279-455C-918B-63010FF2A279}"/>
              </a:ext>
            </a:extLst>
          </p:cNvPr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Simulation with Arena, 6th ed.</a:t>
            </a:r>
          </a:p>
        </p:txBody>
      </p:sp>
      <p:graphicFrame>
        <p:nvGraphicFramePr>
          <p:cNvPr id="71685" name="Object 2">
            <a:extLst>
              <a:ext uri="{FF2B5EF4-FFF2-40B4-BE49-F238E27FC236}">
                <a16:creationId xmlns:a16="http://schemas.microsoft.com/office/drawing/2014/main" id="{265A9C67-FCF9-4F37-85F1-45B16283A684}"/>
              </a:ext>
            </a:extLst>
          </p:cNvPr>
          <p:cNvGraphicFramePr>
            <a:graphicFrameLocks/>
          </p:cNvGraphicFramePr>
          <p:nvPr/>
        </p:nvGraphicFramePr>
        <p:xfrm>
          <a:off x="301625" y="1219200"/>
          <a:ext cx="8218488" cy="5237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875776" imgH="5926836" progId="Word.Document.8">
                  <p:embed/>
                </p:oleObj>
              </mc:Choice>
              <mc:Fallback>
                <p:oleObj name="Document" r:id="rId3" imgW="8875776" imgH="5926836" progId="Word.Document.8">
                  <p:embed/>
                  <p:pic>
                    <p:nvPicPr>
                      <p:cNvPr id="71685" name="Object 2">
                        <a:extLst>
                          <a:ext uri="{FF2B5EF4-FFF2-40B4-BE49-F238E27FC236}">
                            <a16:creationId xmlns:a16="http://schemas.microsoft.com/office/drawing/2014/main" id="{265A9C67-FCF9-4F37-85F1-45B16283A684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625" y="1219200"/>
                        <a:ext cx="8218488" cy="5237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686" name="Rectangle 3">
            <a:extLst>
              <a:ext uri="{FF2B5EF4-FFF2-40B4-BE49-F238E27FC236}">
                <a16:creationId xmlns:a16="http://schemas.microsoft.com/office/drawing/2014/main" id="{94A93CB6-3574-4E07-8E45-AA0EB5EC45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>
                <a:ea typeface="굴림" panose="020B0600000101010101" pitchFamily="50" charset="-127"/>
              </a:rPr>
              <a:t>Simulation by Hand:</a:t>
            </a:r>
            <a:br>
              <a:rPr lang="en-US" altLang="ko-KR">
                <a:ea typeface="굴림" panose="020B0600000101010101" pitchFamily="50" charset="-127"/>
              </a:rPr>
            </a:br>
            <a:r>
              <a:rPr lang="en-US" altLang="ko-KR" i="1">
                <a:ea typeface="굴림" panose="020B0600000101010101" pitchFamily="50" charset="-127"/>
              </a:rPr>
              <a:t>t</a:t>
            </a:r>
            <a:r>
              <a:rPr lang="en-US" altLang="ko-KR">
                <a:ea typeface="굴림" panose="020B0600000101010101" pitchFamily="50" charset="-127"/>
              </a:rPr>
              <a:t> = 8.05, Departure of Part 3</a:t>
            </a:r>
          </a:p>
        </p:txBody>
      </p:sp>
      <p:graphicFrame>
        <p:nvGraphicFramePr>
          <p:cNvPr id="71687" name="Object 7">
            <a:extLst>
              <a:ext uri="{FF2B5EF4-FFF2-40B4-BE49-F238E27FC236}">
                <a16:creationId xmlns:a16="http://schemas.microsoft.com/office/drawing/2014/main" id="{0F33239D-7D02-4E98-9CE3-3EE58D5F568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33600" y="3200400"/>
          <a:ext cx="6096000" cy="1314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art" r:id="rId5" imgW="7200000" imgH="1552680" progId="Excel.Chart.8">
                  <p:embed/>
                </p:oleObj>
              </mc:Choice>
              <mc:Fallback>
                <p:oleObj name="Chart" r:id="rId5" imgW="7200000" imgH="1552680" progId="Excel.Chart.8">
                  <p:embed/>
                  <p:pic>
                    <p:nvPicPr>
                      <p:cNvPr id="71687" name="Object 7">
                        <a:extLst>
                          <a:ext uri="{FF2B5EF4-FFF2-40B4-BE49-F238E27FC236}">
                            <a16:creationId xmlns:a16="http://schemas.microsoft.com/office/drawing/2014/main" id="{0F33239D-7D02-4E98-9CE3-3EE58D5F568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3200400"/>
                        <a:ext cx="6096000" cy="1314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688" name="Object 8">
            <a:extLst>
              <a:ext uri="{FF2B5EF4-FFF2-40B4-BE49-F238E27FC236}">
                <a16:creationId xmlns:a16="http://schemas.microsoft.com/office/drawing/2014/main" id="{1D05F0DC-7938-4764-9E80-E118FC5DD9B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33600" y="4419600"/>
          <a:ext cx="6096000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art" r:id="rId7" imgW="7200000" imgH="945000" progId="Excel.Chart.8">
                  <p:embed/>
                </p:oleObj>
              </mc:Choice>
              <mc:Fallback>
                <p:oleObj name="Chart" r:id="rId7" imgW="7200000" imgH="945000" progId="Excel.Chart.8">
                  <p:embed/>
                  <p:pic>
                    <p:nvPicPr>
                      <p:cNvPr id="71688" name="Object 8">
                        <a:extLst>
                          <a:ext uri="{FF2B5EF4-FFF2-40B4-BE49-F238E27FC236}">
                            <a16:creationId xmlns:a16="http://schemas.microsoft.com/office/drawing/2014/main" id="{1D05F0DC-7938-4764-9E80-E118FC5DD9B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4419600"/>
                        <a:ext cx="6096000" cy="800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689" name="Rectangle 9">
            <a:extLst>
              <a:ext uri="{FF2B5EF4-FFF2-40B4-BE49-F238E27FC236}">
                <a16:creationId xmlns:a16="http://schemas.microsoft.com/office/drawing/2014/main" id="{387769AA-8FD9-4891-BFCF-1DF631DFCF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447800"/>
            <a:ext cx="457200" cy="457200"/>
          </a:xfrm>
          <a:prstGeom prst="rect">
            <a:avLst/>
          </a:prstGeom>
          <a:solidFill>
            <a:srgbClr val="FFFF6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ko-KR" altLang="en-US" sz="2400" b="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71690" name="Oval 10">
            <a:extLst>
              <a:ext uri="{FF2B5EF4-FFF2-40B4-BE49-F238E27FC236}">
                <a16:creationId xmlns:a16="http://schemas.microsoft.com/office/drawing/2014/main" id="{841A2752-41A8-42B5-9E1D-BD0A6483A6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1524000"/>
            <a:ext cx="304800" cy="304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ko-KR" altLang="en-US" sz="2400" b="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71691" name="Oval 11">
            <a:extLst>
              <a:ext uri="{FF2B5EF4-FFF2-40B4-BE49-F238E27FC236}">
                <a16:creationId xmlns:a16="http://schemas.microsoft.com/office/drawing/2014/main" id="{6860CC64-75C9-4D45-B566-514D8258E6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1524000"/>
            <a:ext cx="304800" cy="304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ko-KR" altLang="en-US" sz="2400" b="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71692" name="Rectangle 12">
            <a:extLst>
              <a:ext uri="{FF2B5EF4-FFF2-40B4-BE49-F238E27FC236}">
                <a16:creationId xmlns:a16="http://schemas.microsoft.com/office/drawing/2014/main" id="{3F0F8942-402B-45F6-99FB-BA52CCBB1C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15240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800" b="0">
                <a:solidFill>
                  <a:schemeClr val="bg1"/>
                </a:solidFill>
                <a:ea typeface="굴림" panose="020B0600000101010101" pitchFamily="50" charset="-127"/>
              </a:rPr>
              <a:t>4</a:t>
            </a:r>
          </a:p>
        </p:txBody>
      </p:sp>
      <p:sp>
        <p:nvSpPr>
          <p:cNvPr id="71693" name="Rectangle 13">
            <a:extLst>
              <a:ext uri="{FF2B5EF4-FFF2-40B4-BE49-F238E27FC236}">
                <a16:creationId xmlns:a16="http://schemas.microsoft.com/office/drawing/2014/main" id="{2D2E3CF0-EA96-4502-BE04-A0C5180982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15240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800" b="0">
                <a:solidFill>
                  <a:schemeClr val="bg1"/>
                </a:solidFill>
                <a:ea typeface="굴림" panose="020B0600000101010101" pitchFamily="50" charset="-127"/>
              </a:rPr>
              <a:t>5</a:t>
            </a:r>
          </a:p>
        </p:txBody>
      </p:sp>
      <p:sp>
        <p:nvSpPr>
          <p:cNvPr id="71694" name="Line 15">
            <a:extLst>
              <a:ext uri="{FF2B5EF4-FFF2-40B4-BE49-F238E27FC236}">
                <a16:creationId xmlns:a16="http://schemas.microsoft.com/office/drawing/2014/main" id="{2E36ACE9-84ED-4C9C-A680-52E6E1EDA46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43200" y="5486400"/>
            <a:ext cx="304800" cy="1762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71695" name="Line 16">
            <a:extLst>
              <a:ext uri="{FF2B5EF4-FFF2-40B4-BE49-F238E27FC236}">
                <a16:creationId xmlns:a16="http://schemas.microsoft.com/office/drawing/2014/main" id="{78FD4531-7A82-4C90-B903-2BA0B9E0F49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09800" y="5791200"/>
            <a:ext cx="304800" cy="1762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71696" name="Line 17">
            <a:extLst>
              <a:ext uri="{FF2B5EF4-FFF2-40B4-BE49-F238E27FC236}">
                <a16:creationId xmlns:a16="http://schemas.microsoft.com/office/drawing/2014/main" id="{53369F7F-3095-40FF-8E6E-068832FC843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67000" y="5791200"/>
            <a:ext cx="304800" cy="1762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71697" name="Line 18">
            <a:extLst>
              <a:ext uri="{FF2B5EF4-FFF2-40B4-BE49-F238E27FC236}">
                <a16:creationId xmlns:a16="http://schemas.microsoft.com/office/drawing/2014/main" id="{0575452E-9A6A-4F06-A4ED-F1C0D216C24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00400" y="5486400"/>
            <a:ext cx="304800" cy="1762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71698" name="Line 19">
            <a:extLst>
              <a:ext uri="{FF2B5EF4-FFF2-40B4-BE49-F238E27FC236}">
                <a16:creationId xmlns:a16="http://schemas.microsoft.com/office/drawing/2014/main" id="{EE9275BF-211F-44B2-B113-060A5FEB13A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86000" y="5486400"/>
            <a:ext cx="304800" cy="1762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71699" name="Line 20">
            <a:extLst>
              <a:ext uri="{FF2B5EF4-FFF2-40B4-BE49-F238E27FC236}">
                <a16:creationId xmlns:a16="http://schemas.microsoft.com/office/drawing/2014/main" id="{478EE975-4373-4EDC-AF15-4059700C904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57600" y="5486400"/>
            <a:ext cx="304800" cy="1762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71700" name="Line 22">
            <a:extLst>
              <a:ext uri="{FF2B5EF4-FFF2-40B4-BE49-F238E27FC236}">
                <a16:creationId xmlns:a16="http://schemas.microsoft.com/office/drawing/2014/main" id="{19447781-354A-42D3-A60B-28BF33DF1AA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91000" y="5486400"/>
            <a:ext cx="304800" cy="1762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71701" name="Line 23">
            <a:extLst>
              <a:ext uri="{FF2B5EF4-FFF2-40B4-BE49-F238E27FC236}">
                <a16:creationId xmlns:a16="http://schemas.microsoft.com/office/drawing/2014/main" id="{D12D54C0-AE1A-4764-AC69-520CE177A7F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00400" y="5791200"/>
            <a:ext cx="304800" cy="1762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71702" name="Line 24">
            <a:extLst>
              <a:ext uri="{FF2B5EF4-FFF2-40B4-BE49-F238E27FC236}">
                <a16:creationId xmlns:a16="http://schemas.microsoft.com/office/drawing/2014/main" id="{3907AB56-879F-4EFD-9543-81F706459E6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57600" y="5791200"/>
            <a:ext cx="304800" cy="1762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71703" name="직사각형 22">
            <a:extLst>
              <a:ext uri="{FF2B5EF4-FFF2-40B4-BE49-F238E27FC236}">
                <a16:creationId xmlns:a16="http://schemas.microsoft.com/office/drawing/2014/main" id="{96AD0C30-F442-483D-9195-BC39762E6E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700" y="2730500"/>
            <a:ext cx="97155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ko-KR" altLang="en-US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제품</a:t>
            </a: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1, 2, 3, 4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71704" name="직사각형 23">
            <a:extLst>
              <a:ext uri="{FF2B5EF4-FFF2-40B4-BE49-F238E27FC236}">
                <a16:creationId xmlns:a16="http://schemas.microsoft.com/office/drawing/2014/main" id="{1DF139AE-D7D1-484E-87A0-D21F4EF2F4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3175" y="2714625"/>
            <a:ext cx="1519238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= 2.75 + (8.05 – 3.79)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71705" name="직사각형 24">
            <a:extLst>
              <a:ext uri="{FF2B5EF4-FFF2-40B4-BE49-F238E27FC236}">
                <a16:creationId xmlns:a16="http://schemas.microsoft.com/office/drawing/2014/main" id="{A4B6192D-4A57-4012-9368-EC5041E3FD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6300" y="2714625"/>
            <a:ext cx="17399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= 3.87 + (8.05 – 4.66) * 2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71706" name="직사각형 25">
            <a:extLst>
              <a:ext uri="{FF2B5EF4-FFF2-40B4-BE49-F238E27FC236}">
                <a16:creationId xmlns:a16="http://schemas.microsoft.com/office/drawing/2014/main" id="{4E828DF1-9BB6-4246-B29D-4B7C091584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8788" y="2714625"/>
            <a:ext cx="151765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= 4.66 + (8.05 – 4.66)</a:t>
            </a:r>
            <a:endParaRPr lang="ko-KR" altLang="en-US" sz="10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71707" name="직사각형 26">
            <a:extLst>
              <a:ext uri="{FF2B5EF4-FFF2-40B4-BE49-F238E27FC236}">
                <a16:creationId xmlns:a16="http://schemas.microsoft.com/office/drawing/2014/main" id="{78680EE0-EDC4-4881-A7F6-960324DACE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8425" y="4173538"/>
            <a:ext cx="439738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1.73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71708" name="직사각형 27">
            <a:extLst>
              <a:ext uri="{FF2B5EF4-FFF2-40B4-BE49-F238E27FC236}">
                <a16:creationId xmlns:a16="http://schemas.microsoft.com/office/drawing/2014/main" id="{5BFFAC04-4DDB-4E6D-80D8-0CB84DBF40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8150" y="4173538"/>
            <a:ext cx="439738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2.90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71709" name="직사각형 28">
            <a:extLst>
              <a:ext uri="{FF2B5EF4-FFF2-40B4-BE49-F238E27FC236}">
                <a16:creationId xmlns:a16="http://schemas.microsoft.com/office/drawing/2014/main" id="{1E4DFDDF-90CC-4B42-A203-B1310C4070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62288" y="4314825"/>
            <a:ext cx="439737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3.08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71710" name="직사각형 29">
            <a:extLst>
              <a:ext uri="{FF2B5EF4-FFF2-40B4-BE49-F238E27FC236}">
                <a16:creationId xmlns:a16="http://schemas.microsoft.com/office/drawing/2014/main" id="{D816F32B-7C8C-4AFC-AFC0-3B5E98C110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43263" y="4173538"/>
            <a:ext cx="439737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3.79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71711" name="직사각형 30">
            <a:extLst>
              <a:ext uri="{FF2B5EF4-FFF2-40B4-BE49-F238E27FC236}">
                <a16:creationId xmlns:a16="http://schemas.microsoft.com/office/drawing/2014/main" id="{61FEE465-CC03-4FB5-BC63-CB41D4919F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7888" y="4314825"/>
            <a:ext cx="439737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4.41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71712" name="직사각형 31">
            <a:extLst>
              <a:ext uri="{FF2B5EF4-FFF2-40B4-BE49-F238E27FC236}">
                <a16:creationId xmlns:a16="http://schemas.microsoft.com/office/drawing/2014/main" id="{706413F5-20EB-4A1E-BF09-C73429122E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2025" y="3819525"/>
            <a:ext cx="439738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4.66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71713" name="직사각형 32">
            <a:extLst>
              <a:ext uri="{FF2B5EF4-FFF2-40B4-BE49-F238E27FC236}">
                <a16:creationId xmlns:a16="http://schemas.microsoft.com/office/drawing/2014/main" id="{5E198DD3-7710-4B38-8811-E5287AC08B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0400" y="4173538"/>
            <a:ext cx="439738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8.05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71714" name="직사각형 33">
            <a:extLst>
              <a:ext uri="{FF2B5EF4-FFF2-40B4-BE49-F238E27FC236}">
                <a16:creationId xmlns:a16="http://schemas.microsoft.com/office/drawing/2014/main" id="{6A6886ED-5E82-4E62-A558-4959292A8C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7200" y="1427163"/>
            <a:ext cx="1014413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= 8.05 + 4.52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82B81561-64FD-4673-867E-C76961181CD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ko-KR"/>
              <a:t>Slide </a:t>
            </a:r>
            <a:fld id="{9ED1554D-5D7E-434D-A50F-2DC2D6BE2393}" type="slidenum">
              <a:rPr lang="en-US" altLang="ko-KR" smtClean="0"/>
              <a:pPr/>
              <a:t>16</a:t>
            </a:fld>
            <a:r>
              <a:rPr lang="en-US" altLang="ko-KR"/>
              <a:t> of 25</a:t>
            </a:r>
            <a:endParaRPr lang="en-US" altLang="ko-K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바닥글 개체 틀 2">
            <a:extLst>
              <a:ext uri="{FF2B5EF4-FFF2-40B4-BE49-F238E27FC236}">
                <a16:creationId xmlns:a16="http://schemas.microsoft.com/office/drawing/2014/main" id="{C0DC0FC1-C65B-458C-84EA-884D036CDB5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Chapter 2 – Fundamental Simulation Concepts</a:t>
            </a:r>
          </a:p>
        </p:txBody>
      </p:sp>
      <p:sp>
        <p:nvSpPr>
          <p:cNvPr id="21" name="날짜 개체 틀 4">
            <a:extLst>
              <a:ext uri="{FF2B5EF4-FFF2-40B4-BE49-F238E27FC236}">
                <a16:creationId xmlns:a16="http://schemas.microsoft.com/office/drawing/2014/main" id="{D2E3B843-FC60-4CED-960A-F78BC778A5B2}"/>
              </a:ext>
            </a:extLst>
          </p:cNvPr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Simulation with Arena, 6th ed.</a:t>
            </a:r>
          </a:p>
        </p:txBody>
      </p:sp>
      <p:graphicFrame>
        <p:nvGraphicFramePr>
          <p:cNvPr id="73733" name="Object 2">
            <a:extLst>
              <a:ext uri="{FF2B5EF4-FFF2-40B4-BE49-F238E27FC236}">
                <a16:creationId xmlns:a16="http://schemas.microsoft.com/office/drawing/2014/main" id="{274B1EA8-4C8B-48D0-B3B3-C495023184FD}"/>
              </a:ext>
            </a:extLst>
          </p:cNvPr>
          <p:cNvGraphicFramePr>
            <a:graphicFrameLocks/>
          </p:cNvGraphicFramePr>
          <p:nvPr/>
        </p:nvGraphicFramePr>
        <p:xfrm>
          <a:off x="301625" y="1219200"/>
          <a:ext cx="8218488" cy="5237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875776" imgH="5926836" progId="Word.Document.8">
                  <p:embed/>
                </p:oleObj>
              </mc:Choice>
              <mc:Fallback>
                <p:oleObj name="Document" r:id="rId3" imgW="8875776" imgH="5926836" progId="Word.Document.8">
                  <p:embed/>
                  <p:pic>
                    <p:nvPicPr>
                      <p:cNvPr id="73733" name="Object 2">
                        <a:extLst>
                          <a:ext uri="{FF2B5EF4-FFF2-40B4-BE49-F238E27FC236}">
                            <a16:creationId xmlns:a16="http://schemas.microsoft.com/office/drawing/2014/main" id="{274B1EA8-4C8B-48D0-B3B3-C495023184FD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625" y="1219200"/>
                        <a:ext cx="8218488" cy="5237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3734" name="Rectangle 3">
            <a:extLst>
              <a:ext uri="{FF2B5EF4-FFF2-40B4-BE49-F238E27FC236}">
                <a16:creationId xmlns:a16="http://schemas.microsoft.com/office/drawing/2014/main" id="{BCF6507B-6ACF-4AC5-BEA0-F3F1510091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>
                <a:ea typeface="굴림" panose="020B0600000101010101" pitchFamily="50" charset="-127"/>
              </a:rPr>
              <a:t>Simulation by Hand:</a:t>
            </a:r>
            <a:br>
              <a:rPr lang="en-US" altLang="ko-KR">
                <a:ea typeface="굴림" panose="020B0600000101010101" pitchFamily="50" charset="-127"/>
              </a:rPr>
            </a:br>
            <a:r>
              <a:rPr lang="en-US" altLang="ko-KR" i="1">
                <a:ea typeface="굴림" panose="020B0600000101010101" pitchFamily="50" charset="-127"/>
              </a:rPr>
              <a:t>t</a:t>
            </a:r>
            <a:r>
              <a:rPr lang="en-US" altLang="ko-KR">
                <a:ea typeface="굴림" panose="020B0600000101010101" pitchFamily="50" charset="-127"/>
              </a:rPr>
              <a:t> = 12.57, Departure of Part 4</a:t>
            </a:r>
          </a:p>
        </p:txBody>
      </p:sp>
      <p:graphicFrame>
        <p:nvGraphicFramePr>
          <p:cNvPr id="73735" name="Object 7">
            <a:extLst>
              <a:ext uri="{FF2B5EF4-FFF2-40B4-BE49-F238E27FC236}">
                <a16:creationId xmlns:a16="http://schemas.microsoft.com/office/drawing/2014/main" id="{148FB525-86A1-4294-BD43-7CE7AAD900B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33600" y="3200400"/>
          <a:ext cx="6096000" cy="1314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art" r:id="rId5" imgW="7200000" imgH="1552680" progId="Excel.Chart.8">
                  <p:embed/>
                </p:oleObj>
              </mc:Choice>
              <mc:Fallback>
                <p:oleObj name="Chart" r:id="rId5" imgW="7200000" imgH="1552680" progId="Excel.Chart.8">
                  <p:embed/>
                  <p:pic>
                    <p:nvPicPr>
                      <p:cNvPr id="73735" name="Object 7">
                        <a:extLst>
                          <a:ext uri="{FF2B5EF4-FFF2-40B4-BE49-F238E27FC236}">
                            <a16:creationId xmlns:a16="http://schemas.microsoft.com/office/drawing/2014/main" id="{148FB525-86A1-4294-BD43-7CE7AAD900B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3200400"/>
                        <a:ext cx="6096000" cy="1314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736" name="Object 8">
            <a:extLst>
              <a:ext uri="{FF2B5EF4-FFF2-40B4-BE49-F238E27FC236}">
                <a16:creationId xmlns:a16="http://schemas.microsoft.com/office/drawing/2014/main" id="{0325ED7C-4060-44BD-ADD3-238734A59E2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33600" y="4419600"/>
          <a:ext cx="6096000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art" r:id="rId7" imgW="7200000" imgH="945000" progId="Excel.Chart.8">
                  <p:embed/>
                </p:oleObj>
              </mc:Choice>
              <mc:Fallback>
                <p:oleObj name="Chart" r:id="rId7" imgW="7200000" imgH="945000" progId="Excel.Chart.8">
                  <p:embed/>
                  <p:pic>
                    <p:nvPicPr>
                      <p:cNvPr id="73736" name="Object 8">
                        <a:extLst>
                          <a:ext uri="{FF2B5EF4-FFF2-40B4-BE49-F238E27FC236}">
                            <a16:creationId xmlns:a16="http://schemas.microsoft.com/office/drawing/2014/main" id="{0325ED7C-4060-44BD-ADD3-238734A59E2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4419600"/>
                        <a:ext cx="6096000" cy="800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3737" name="Rectangle 9">
            <a:extLst>
              <a:ext uri="{FF2B5EF4-FFF2-40B4-BE49-F238E27FC236}">
                <a16:creationId xmlns:a16="http://schemas.microsoft.com/office/drawing/2014/main" id="{1F893639-4DF4-4DE8-8B36-6569A00AFE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447800"/>
            <a:ext cx="457200" cy="457200"/>
          </a:xfrm>
          <a:prstGeom prst="rect">
            <a:avLst/>
          </a:prstGeom>
          <a:solidFill>
            <a:srgbClr val="FFFF6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ko-KR" altLang="en-US" sz="2400" b="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73738" name="Oval 10">
            <a:extLst>
              <a:ext uri="{FF2B5EF4-FFF2-40B4-BE49-F238E27FC236}">
                <a16:creationId xmlns:a16="http://schemas.microsoft.com/office/drawing/2014/main" id="{4620F8BF-11FC-4D38-90A8-6CF980D13C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1524000"/>
            <a:ext cx="304800" cy="304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ko-KR" altLang="en-US" sz="2400" b="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73739" name="Rectangle 11">
            <a:extLst>
              <a:ext uri="{FF2B5EF4-FFF2-40B4-BE49-F238E27FC236}">
                <a16:creationId xmlns:a16="http://schemas.microsoft.com/office/drawing/2014/main" id="{E55C0E55-17CC-4A23-AD82-1625B744F8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15240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800" b="0">
                <a:solidFill>
                  <a:schemeClr val="bg1"/>
                </a:solidFill>
                <a:ea typeface="굴림" panose="020B0600000101010101" pitchFamily="50" charset="-127"/>
              </a:rPr>
              <a:t>5</a:t>
            </a:r>
          </a:p>
        </p:txBody>
      </p:sp>
      <p:sp>
        <p:nvSpPr>
          <p:cNvPr id="73740" name="Line 13">
            <a:extLst>
              <a:ext uri="{FF2B5EF4-FFF2-40B4-BE49-F238E27FC236}">
                <a16:creationId xmlns:a16="http://schemas.microsoft.com/office/drawing/2014/main" id="{3F3047BF-D0B8-472A-96CE-ECF908ACAB9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43200" y="5486400"/>
            <a:ext cx="304800" cy="1762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73741" name="Line 14">
            <a:extLst>
              <a:ext uri="{FF2B5EF4-FFF2-40B4-BE49-F238E27FC236}">
                <a16:creationId xmlns:a16="http://schemas.microsoft.com/office/drawing/2014/main" id="{17B55A49-3804-473C-BC42-4AB0A663D6F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09800" y="5791200"/>
            <a:ext cx="304800" cy="1762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73742" name="Line 15">
            <a:extLst>
              <a:ext uri="{FF2B5EF4-FFF2-40B4-BE49-F238E27FC236}">
                <a16:creationId xmlns:a16="http://schemas.microsoft.com/office/drawing/2014/main" id="{2115E5FA-8DDC-4A14-9C09-E966E478220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67000" y="5791200"/>
            <a:ext cx="304800" cy="1762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73743" name="Line 16">
            <a:extLst>
              <a:ext uri="{FF2B5EF4-FFF2-40B4-BE49-F238E27FC236}">
                <a16:creationId xmlns:a16="http://schemas.microsoft.com/office/drawing/2014/main" id="{01AB32A8-2491-4E94-BEC6-A516F0420F3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00400" y="5486400"/>
            <a:ext cx="304800" cy="1762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73744" name="Line 17">
            <a:extLst>
              <a:ext uri="{FF2B5EF4-FFF2-40B4-BE49-F238E27FC236}">
                <a16:creationId xmlns:a16="http://schemas.microsoft.com/office/drawing/2014/main" id="{B9BFF46A-EE59-48E3-9564-48EA01D5B95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86000" y="5486400"/>
            <a:ext cx="304800" cy="1762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73745" name="Line 18">
            <a:extLst>
              <a:ext uri="{FF2B5EF4-FFF2-40B4-BE49-F238E27FC236}">
                <a16:creationId xmlns:a16="http://schemas.microsoft.com/office/drawing/2014/main" id="{8B35EBB1-4E34-44AB-9780-77206264220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57600" y="5486400"/>
            <a:ext cx="304800" cy="1762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73746" name="Line 20">
            <a:extLst>
              <a:ext uri="{FF2B5EF4-FFF2-40B4-BE49-F238E27FC236}">
                <a16:creationId xmlns:a16="http://schemas.microsoft.com/office/drawing/2014/main" id="{937FAA2A-924A-4AF7-B8DA-F10994DD572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91000" y="5486400"/>
            <a:ext cx="304800" cy="1762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73747" name="Line 21">
            <a:extLst>
              <a:ext uri="{FF2B5EF4-FFF2-40B4-BE49-F238E27FC236}">
                <a16:creationId xmlns:a16="http://schemas.microsoft.com/office/drawing/2014/main" id="{90F47E66-ED7D-4FBE-AE7C-B2F700DA56E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00400" y="5791200"/>
            <a:ext cx="304800" cy="1762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73748" name="Line 22">
            <a:extLst>
              <a:ext uri="{FF2B5EF4-FFF2-40B4-BE49-F238E27FC236}">
                <a16:creationId xmlns:a16="http://schemas.microsoft.com/office/drawing/2014/main" id="{5BB9DE7F-E619-4895-B6C2-DC3C0144B72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57600" y="5791200"/>
            <a:ext cx="304800" cy="1762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73749" name="Line 23">
            <a:extLst>
              <a:ext uri="{FF2B5EF4-FFF2-40B4-BE49-F238E27FC236}">
                <a16:creationId xmlns:a16="http://schemas.microsoft.com/office/drawing/2014/main" id="{3DC30343-CD96-4B35-915A-C6169C4EE3F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14800" y="5791200"/>
            <a:ext cx="304800" cy="1762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73750" name="직사각형 21">
            <a:extLst>
              <a:ext uri="{FF2B5EF4-FFF2-40B4-BE49-F238E27FC236}">
                <a16:creationId xmlns:a16="http://schemas.microsoft.com/office/drawing/2014/main" id="{5F73DDC3-1202-41D7-B327-1B9DB13695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700" y="2730500"/>
            <a:ext cx="112395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ko-KR" altLang="en-US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제품</a:t>
            </a: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1, 2, 3, 4, 5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73751" name="직사각형 22">
            <a:extLst>
              <a:ext uri="{FF2B5EF4-FFF2-40B4-BE49-F238E27FC236}">
                <a16:creationId xmlns:a16="http://schemas.microsoft.com/office/drawing/2014/main" id="{ECBEB433-3D80-4695-B3E9-49C42056F2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3175" y="2714625"/>
            <a:ext cx="1592263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= 7.01 + (12.57 – 4.41)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73752" name="직사각형 23">
            <a:extLst>
              <a:ext uri="{FF2B5EF4-FFF2-40B4-BE49-F238E27FC236}">
                <a16:creationId xmlns:a16="http://schemas.microsoft.com/office/drawing/2014/main" id="{B17701F8-3BED-45C2-926E-76039F468D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44975" y="2889250"/>
            <a:ext cx="187325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= 10.65 + (12.57 - 8.05) * 1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73753" name="직사각형 24">
            <a:extLst>
              <a:ext uri="{FF2B5EF4-FFF2-40B4-BE49-F238E27FC236}">
                <a16:creationId xmlns:a16="http://schemas.microsoft.com/office/drawing/2014/main" id="{DB3D6EEA-5111-4E43-9ECE-6B45940A4C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8788" y="2714625"/>
            <a:ext cx="1592262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= 8.05 + (12.57 – 8.05)</a:t>
            </a:r>
            <a:endParaRPr lang="ko-KR" altLang="en-US" sz="10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73754" name="직사각형 25">
            <a:extLst>
              <a:ext uri="{FF2B5EF4-FFF2-40B4-BE49-F238E27FC236}">
                <a16:creationId xmlns:a16="http://schemas.microsoft.com/office/drawing/2014/main" id="{CC116A02-FEA1-4B44-A206-44559FCE1C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8425" y="4173538"/>
            <a:ext cx="439738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1.73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73755" name="직사각형 26">
            <a:extLst>
              <a:ext uri="{FF2B5EF4-FFF2-40B4-BE49-F238E27FC236}">
                <a16:creationId xmlns:a16="http://schemas.microsoft.com/office/drawing/2014/main" id="{86F6E29E-1A5B-420E-A6C7-1A3F316DD4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8150" y="4173538"/>
            <a:ext cx="439738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2.90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73756" name="직사각형 27">
            <a:extLst>
              <a:ext uri="{FF2B5EF4-FFF2-40B4-BE49-F238E27FC236}">
                <a16:creationId xmlns:a16="http://schemas.microsoft.com/office/drawing/2014/main" id="{2D31C75C-ADAD-43D1-A832-FDC93F9E1D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62288" y="4314825"/>
            <a:ext cx="439737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3.08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73757" name="직사각형 28">
            <a:extLst>
              <a:ext uri="{FF2B5EF4-FFF2-40B4-BE49-F238E27FC236}">
                <a16:creationId xmlns:a16="http://schemas.microsoft.com/office/drawing/2014/main" id="{3AAB375C-9203-4378-80A8-88342DE4D6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43263" y="4173538"/>
            <a:ext cx="439737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3.79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73758" name="직사각형 29">
            <a:extLst>
              <a:ext uri="{FF2B5EF4-FFF2-40B4-BE49-F238E27FC236}">
                <a16:creationId xmlns:a16="http://schemas.microsoft.com/office/drawing/2014/main" id="{53CDB42B-471F-4DFB-A329-E9918B48AE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7888" y="4314825"/>
            <a:ext cx="439737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4.41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73759" name="직사각형 30">
            <a:extLst>
              <a:ext uri="{FF2B5EF4-FFF2-40B4-BE49-F238E27FC236}">
                <a16:creationId xmlns:a16="http://schemas.microsoft.com/office/drawing/2014/main" id="{4825ED57-8662-4C49-A051-8E6E0513B7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2025" y="3819525"/>
            <a:ext cx="439738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4.66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73760" name="직사각형 31">
            <a:extLst>
              <a:ext uri="{FF2B5EF4-FFF2-40B4-BE49-F238E27FC236}">
                <a16:creationId xmlns:a16="http://schemas.microsoft.com/office/drawing/2014/main" id="{163EF99D-6AC4-4EF7-8C5A-C50A3D6164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0400" y="4173538"/>
            <a:ext cx="439738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8.05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73761" name="직사각형 32">
            <a:extLst>
              <a:ext uri="{FF2B5EF4-FFF2-40B4-BE49-F238E27FC236}">
                <a16:creationId xmlns:a16="http://schemas.microsoft.com/office/drawing/2014/main" id="{F4296C77-B099-4D6D-B8EE-F90500EB7C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22938" y="4173538"/>
            <a:ext cx="51276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12.57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73762" name="직사각형 33">
            <a:extLst>
              <a:ext uri="{FF2B5EF4-FFF2-40B4-BE49-F238E27FC236}">
                <a16:creationId xmlns:a16="http://schemas.microsoft.com/office/drawing/2014/main" id="{A6F2B3ED-4081-4F40-B608-BBDB213A72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7200" y="1427163"/>
            <a:ext cx="108902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= 12.57 + 4.46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A7FE956A-2663-4C8B-AB4C-18FAE87E74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ko-KR"/>
              <a:t>Slide </a:t>
            </a:r>
            <a:fld id="{9ED1554D-5D7E-434D-A50F-2DC2D6BE2393}" type="slidenum">
              <a:rPr lang="en-US" altLang="ko-KR" smtClean="0"/>
              <a:pPr/>
              <a:t>17</a:t>
            </a:fld>
            <a:r>
              <a:rPr lang="en-US" altLang="ko-KR"/>
              <a:t> of 25</a:t>
            </a:r>
            <a:endParaRPr lang="en-US" altLang="ko-K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바닥글 개체 틀 2">
            <a:extLst>
              <a:ext uri="{FF2B5EF4-FFF2-40B4-BE49-F238E27FC236}">
                <a16:creationId xmlns:a16="http://schemas.microsoft.com/office/drawing/2014/main" id="{820959E4-F817-4522-B6AD-AB0046E023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Chapter 2 – Fundamental Simulation Concepts</a:t>
            </a:r>
          </a:p>
        </p:txBody>
      </p:sp>
      <p:sp>
        <p:nvSpPr>
          <p:cNvPr id="19" name="날짜 개체 틀 4">
            <a:extLst>
              <a:ext uri="{FF2B5EF4-FFF2-40B4-BE49-F238E27FC236}">
                <a16:creationId xmlns:a16="http://schemas.microsoft.com/office/drawing/2014/main" id="{F2BE5B37-39E3-4C45-A0FB-6EE55FDA4B29}"/>
              </a:ext>
            </a:extLst>
          </p:cNvPr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Simulation with Arena, 6th ed.</a:t>
            </a:r>
          </a:p>
        </p:txBody>
      </p:sp>
      <p:graphicFrame>
        <p:nvGraphicFramePr>
          <p:cNvPr id="75781" name="Object 2">
            <a:extLst>
              <a:ext uri="{FF2B5EF4-FFF2-40B4-BE49-F238E27FC236}">
                <a16:creationId xmlns:a16="http://schemas.microsoft.com/office/drawing/2014/main" id="{50E776A6-1A71-4B36-A0DA-69F53299E8D6}"/>
              </a:ext>
            </a:extLst>
          </p:cNvPr>
          <p:cNvGraphicFramePr>
            <a:graphicFrameLocks/>
          </p:cNvGraphicFramePr>
          <p:nvPr/>
        </p:nvGraphicFramePr>
        <p:xfrm>
          <a:off x="301625" y="1230313"/>
          <a:ext cx="8308975" cy="5237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979408" imgH="5926836" progId="Word.Document.8">
                  <p:embed/>
                </p:oleObj>
              </mc:Choice>
              <mc:Fallback>
                <p:oleObj name="Document" r:id="rId3" imgW="8979408" imgH="5926836" progId="Word.Document.8">
                  <p:embed/>
                  <p:pic>
                    <p:nvPicPr>
                      <p:cNvPr id="75781" name="Object 2">
                        <a:extLst>
                          <a:ext uri="{FF2B5EF4-FFF2-40B4-BE49-F238E27FC236}">
                            <a16:creationId xmlns:a16="http://schemas.microsoft.com/office/drawing/2014/main" id="{50E776A6-1A71-4B36-A0DA-69F53299E8D6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625" y="1230313"/>
                        <a:ext cx="8308975" cy="5237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5782" name="Rectangle 3">
            <a:extLst>
              <a:ext uri="{FF2B5EF4-FFF2-40B4-BE49-F238E27FC236}">
                <a16:creationId xmlns:a16="http://schemas.microsoft.com/office/drawing/2014/main" id="{9856859E-3343-44E4-B668-63F3E0CC6F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>
                <a:ea typeface="굴림" panose="020B0600000101010101" pitchFamily="50" charset="-127"/>
              </a:rPr>
              <a:t>Simulation by Hand:</a:t>
            </a:r>
            <a:br>
              <a:rPr lang="en-US" altLang="ko-KR">
                <a:ea typeface="굴림" panose="020B0600000101010101" pitchFamily="50" charset="-127"/>
              </a:rPr>
            </a:br>
            <a:r>
              <a:rPr lang="en-US" altLang="ko-KR" i="1">
                <a:ea typeface="굴림" panose="020B0600000101010101" pitchFamily="50" charset="-127"/>
              </a:rPr>
              <a:t>t</a:t>
            </a:r>
            <a:r>
              <a:rPr lang="en-US" altLang="ko-KR">
                <a:ea typeface="굴림" panose="020B0600000101010101" pitchFamily="50" charset="-127"/>
              </a:rPr>
              <a:t> = 17.03, Departure of Part 5</a:t>
            </a:r>
          </a:p>
        </p:txBody>
      </p:sp>
      <p:graphicFrame>
        <p:nvGraphicFramePr>
          <p:cNvPr id="75783" name="Object 7">
            <a:extLst>
              <a:ext uri="{FF2B5EF4-FFF2-40B4-BE49-F238E27FC236}">
                <a16:creationId xmlns:a16="http://schemas.microsoft.com/office/drawing/2014/main" id="{2E30FBAE-C861-4EAF-82CB-12DFDBD64E9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33600" y="3200400"/>
          <a:ext cx="6096000" cy="1314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art" r:id="rId5" imgW="7200000" imgH="1552680" progId="Excel.Chart.8">
                  <p:embed/>
                </p:oleObj>
              </mc:Choice>
              <mc:Fallback>
                <p:oleObj name="Chart" r:id="rId5" imgW="7200000" imgH="1552680" progId="Excel.Chart.8">
                  <p:embed/>
                  <p:pic>
                    <p:nvPicPr>
                      <p:cNvPr id="75783" name="Object 7">
                        <a:extLst>
                          <a:ext uri="{FF2B5EF4-FFF2-40B4-BE49-F238E27FC236}">
                            <a16:creationId xmlns:a16="http://schemas.microsoft.com/office/drawing/2014/main" id="{2E30FBAE-C861-4EAF-82CB-12DFDBD64E9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3200400"/>
                        <a:ext cx="6096000" cy="1314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784" name="Object 8">
            <a:extLst>
              <a:ext uri="{FF2B5EF4-FFF2-40B4-BE49-F238E27FC236}">
                <a16:creationId xmlns:a16="http://schemas.microsoft.com/office/drawing/2014/main" id="{E3593C13-BFB9-424E-9389-FE2761FC3D9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33600" y="4419600"/>
          <a:ext cx="6096000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art" r:id="rId7" imgW="7200000" imgH="945000" progId="Excel.Chart.8">
                  <p:embed/>
                </p:oleObj>
              </mc:Choice>
              <mc:Fallback>
                <p:oleObj name="Chart" r:id="rId7" imgW="7200000" imgH="945000" progId="Excel.Chart.8">
                  <p:embed/>
                  <p:pic>
                    <p:nvPicPr>
                      <p:cNvPr id="75784" name="Object 8">
                        <a:extLst>
                          <a:ext uri="{FF2B5EF4-FFF2-40B4-BE49-F238E27FC236}">
                            <a16:creationId xmlns:a16="http://schemas.microsoft.com/office/drawing/2014/main" id="{E3593C13-BFB9-424E-9389-FE2761FC3D9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4419600"/>
                        <a:ext cx="6096000" cy="800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5785" name="Rectangle 9">
            <a:extLst>
              <a:ext uri="{FF2B5EF4-FFF2-40B4-BE49-F238E27FC236}">
                <a16:creationId xmlns:a16="http://schemas.microsoft.com/office/drawing/2014/main" id="{29B54D1C-162D-41BC-B039-88A7D19B98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447800"/>
            <a:ext cx="457200" cy="457200"/>
          </a:xfrm>
          <a:prstGeom prst="rect">
            <a:avLst/>
          </a:prstGeom>
          <a:solidFill>
            <a:srgbClr val="FFFF6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ko-KR" altLang="en-US" sz="2400" b="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75786" name="Line 11">
            <a:extLst>
              <a:ext uri="{FF2B5EF4-FFF2-40B4-BE49-F238E27FC236}">
                <a16:creationId xmlns:a16="http://schemas.microsoft.com/office/drawing/2014/main" id="{2769A6BD-92D6-467B-8655-7B834FB7CA1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43200" y="5486400"/>
            <a:ext cx="304800" cy="1762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75787" name="Line 12">
            <a:extLst>
              <a:ext uri="{FF2B5EF4-FFF2-40B4-BE49-F238E27FC236}">
                <a16:creationId xmlns:a16="http://schemas.microsoft.com/office/drawing/2014/main" id="{D9A02216-F70E-4ED4-9E2D-30B2BD06CDF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09800" y="5791200"/>
            <a:ext cx="304800" cy="1762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75788" name="Line 13">
            <a:extLst>
              <a:ext uri="{FF2B5EF4-FFF2-40B4-BE49-F238E27FC236}">
                <a16:creationId xmlns:a16="http://schemas.microsoft.com/office/drawing/2014/main" id="{3CBA6180-269E-4F11-AB04-8B1B78CC6E0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67000" y="5791200"/>
            <a:ext cx="304800" cy="1762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75789" name="Line 14">
            <a:extLst>
              <a:ext uri="{FF2B5EF4-FFF2-40B4-BE49-F238E27FC236}">
                <a16:creationId xmlns:a16="http://schemas.microsoft.com/office/drawing/2014/main" id="{F8CD069A-0FCB-4F1B-A6FB-B0FF817EB4E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00400" y="5486400"/>
            <a:ext cx="304800" cy="1762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75790" name="Line 15">
            <a:extLst>
              <a:ext uri="{FF2B5EF4-FFF2-40B4-BE49-F238E27FC236}">
                <a16:creationId xmlns:a16="http://schemas.microsoft.com/office/drawing/2014/main" id="{38B46ADF-D95E-4B88-B829-77AD3B0F750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86000" y="5486400"/>
            <a:ext cx="304800" cy="1762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75791" name="Line 16">
            <a:extLst>
              <a:ext uri="{FF2B5EF4-FFF2-40B4-BE49-F238E27FC236}">
                <a16:creationId xmlns:a16="http://schemas.microsoft.com/office/drawing/2014/main" id="{F1CD606A-7D68-4879-8279-745F6AAC8ED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57600" y="5486400"/>
            <a:ext cx="304800" cy="1762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75792" name="Line 18">
            <a:extLst>
              <a:ext uri="{FF2B5EF4-FFF2-40B4-BE49-F238E27FC236}">
                <a16:creationId xmlns:a16="http://schemas.microsoft.com/office/drawing/2014/main" id="{8B1C67FF-3A89-4FF7-8025-1ADC46EE890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91000" y="5486400"/>
            <a:ext cx="304800" cy="1762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75793" name="Line 19">
            <a:extLst>
              <a:ext uri="{FF2B5EF4-FFF2-40B4-BE49-F238E27FC236}">
                <a16:creationId xmlns:a16="http://schemas.microsoft.com/office/drawing/2014/main" id="{9A710139-1CC5-409B-8ECB-C3639F41F3D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00400" y="5791200"/>
            <a:ext cx="304800" cy="1762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75794" name="Line 20">
            <a:extLst>
              <a:ext uri="{FF2B5EF4-FFF2-40B4-BE49-F238E27FC236}">
                <a16:creationId xmlns:a16="http://schemas.microsoft.com/office/drawing/2014/main" id="{DB49F080-F255-492D-9272-9BC899154E2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57600" y="5791200"/>
            <a:ext cx="304800" cy="1762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75795" name="Line 21">
            <a:extLst>
              <a:ext uri="{FF2B5EF4-FFF2-40B4-BE49-F238E27FC236}">
                <a16:creationId xmlns:a16="http://schemas.microsoft.com/office/drawing/2014/main" id="{275EC582-312E-4E3F-A6A9-EFDDBF04B5A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14800" y="5791200"/>
            <a:ext cx="304800" cy="1762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75796" name="직사각형 19">
            <a:extLst>
              <a:ext uri="{FF2B5EF4-FFF2-40B4-BE49-F238E27FC236}">
                <a16:creationId xmlns:a16="http://schemas.microsoft.com/office/drawing/2014/main" id="{FA34FCA8-8EC3-4FC4-8A69-BA309523EA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700" y="2730500"/>
            <a:ext cx="112395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ko-KR" altLang="en-US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제품</a:t>
            </a: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1, 2, 3, 4, 5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75797" name="직사각형 20">
            <a:extLst>
              <a:ext uri="{FF2B5EF4-FFF2-40B4-BE49-F238E27FC236}">
                <a16:creationId xmlns:a16="http://schemas.microsoft.com/office/drawing/2014/main" id="{86CA93D3-9FCB-45A4-89AA-DBD2E971FB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7150" y="2714625"/>
            <a:ext cx="90805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= 15.17 + 0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75798" name="직사각형 21">
            <a:extLst>
              <a:ext uri="{FF2B5EF4-FFF2-40B4-BE49-F238E27FC236}">
                <a16:creationId xmlns:a16="http://schemas.microsoft.com/office/drawing/2014/main" id="{2FBE7603-3E57-44E0-AA46-2C18F8ECD7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05350" y="2714625"/>
            <a:ext cx="90805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= 15.17 + 0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75799" name="직사각형 22">
            <a:extLst>
              <a:ext uri="{FF2B5EF4-FFF2-40B4-BE49-F238E27FC236}">
                <a16:creationId xmlns:a16="http://schemas.microsoft.com/office/drawing/2014/main" id="{AD80CB01-8835-4BB6-9328-CF8533FE98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8788" y="2714625"/>
            <a:ext cx="17272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= 12.57 + (17.03 – 12.57)</a:t>
            </a:r>
            <a:endParaRPr lang="ko-KR" altLang="en-US" sz="10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75800" name="직사각형 23">
            <a:extLst>
              <a:ext uri="{FF2B5EF4-FFF2-40B4-BE49-F238E27FC236}">
                <a16:creationId xmlns:a16="http://schemas.microsoft.com/office/drawing/2014/main" id="{905FF78C-B983-442D-9929-4E59DBD18D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8425" y="4173538"/>
            <a:ext cx="439738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1.73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75801" name="직사각형 24">
            <a:extLst>
              <a:ext uri="{FF2B5EF4-FFF2-40B4-BE49-F238E27FC236}">
                <a16:creationId xmlns:a16="http://schemas.microsoft.com/office/drawing/2014/main" id="{FA665D61-6505-40B8-9B0F-DC5DBBF87B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8150" y="4173538"/>
            <a:ext cx="439738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2.90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75802" name="직사각형 25">
            <a:extLst>
              <a:ext uri="{FF2B5EF4-FFF2-40B4-BE49-F238E27FC236}">
                <a16:creationId xmlns:a16="http://schemas.microsoft.com/office/drawing/2014/main" id="{85D8C740-2BB6-44A4-B93D-9679CC1C6C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62288" y="4314825"/>
            <a:ext cx="439737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3.08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75803" name="직사각형 26">
            <a:extLst>
              <a:ext uri="{FF2B5EF4-FFF2-40B4-BE49-F238E27FC236}">
                <a16:creationId xmlns:a16="http://schemas.microsoft.com/office/drawing/2014/main" id="{5894E360-EAD5-43BE-ACEE-78B706812E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43263" y="4173538"/>
            <a:ext cx="439737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3.79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75804" name="직사각형 27">
            <a:extLst>
              <a:ext uri="{FF2B5EF4-FFF2-40B4-BE49-F238E27FC236}">
                <a16:creationId xmlns:a16="http://schemas.microsoft.com/office/drawing/2014/main" id="{FC87AE32-DB96-4FAC-A981-74A3BC4E88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7888" y="4314825"/>
            <a:ext cx="439737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4.41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75805" name="직사각형 28">
            <a:extLst>
              <a:ext uri="{FF2B5EF4-FFF2-40B4-BE49-F238E27FC236}">
                <a16:creationId xmlns:a16="http://schemas.microsoft.com/office/drawing/2014/main" id="{7259835C-A17B-4B06-B400-D9C49EDFF5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2025" y="3819525"/>
            <a:ext cx="439738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4.66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75806" name="직사각형 29">
            <a:extLst>
              <a:ext uri="{FF2B5EF4-FFF2-40B4-BE49-F238E27FC236}">
                <a16:creationId xmlns:a16="http://schemas.microsoft.com/office/drawing/2014/main" id="{6661C746-F7F5-462D-B1CB-AADFE1400E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0400" y="4173538"/>
            <a:ext cx="439738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8.05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75807" name="직사각형 30">
            <a:extLst>
              <a:ext uri="{FF2B5EF4-FFF2-40B4-BE49-F238E27FC236}">
                <a16:creationId xmlns:a16="http://schemas.microsoft.com/office/drawing/2014/main" id="{23B9ACB1-7C73-485D-B853-A705094CA6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22938" y="4173538"/>
            <a:ext cx="51276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12.57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75808" name="직사각형 31">
            <a:extLst>
              <a:ext uri="{FF2B5EF4-FFF2-40B4-BE49-F238E27FC236}">
                <a16:creationId xmlns:a16="http://schemas.microsoft.com/office/drawing/2014/main" id="{D0D56921-F676-45E4-9067-DCCA4C2A50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62775" y="4173538"/>
            <a:ext cx="5143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17.03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7A6BA407-6D24-4C59-A4DF-78F7CE10E0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ko-KR"/>
              <a:t>Slide </a:t>
            </a:r>
            <a:fld id="{9ED1554D-5D7E-434D-A50F-2DC2D6BE2393}" type="slidenum">
              <a:rPr lang="en-US" altLang="ko-KR" smtClean="0"/>
              <a:pPr/>
              <a:t>18</a:t>
            </a:fld>
            <a:r>
              <a:rPr lang="en-US" altLang="ko-KR"/>
              <a:t> of 25</a:t>
            </a:r>
            <a:endParaRPr lang="en-US" altLang="ko-K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바닥글 개체 틀 2">
            <a:extLst>
              <a:ext uri="{FF2B5EF4-FFF2-40B4-BE49-F238E27FC236}">
                <a16:creationId xmlns:a16="http://schemas.microsoft.com/office/drawing/2014/main" id="{578610DC-301C-4DDC-8E2F-D5408D3AA64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Chapter 2 – Fundamental Simulation Concepts</a:t>
            </a:r>
          </a:p>
        </p:txBody>
      </p:sp>
      <p:sp>
        <p:nvSpPr>
          <p:cNvPr id="23" name="날짜 개체 틀 4">
            <a:extLst>
              <a:ext uri="{FF2B5EF4-FFF2-40B4-BE49-F238E27FC236}">
                <a16:creationId xmlns:a16="http://schemas.microsoft.com/office/drawing/2014/main" id="{5DC26C24-AADF-4BB0-ACBE-022FC697299A}"/>
              </a:ext>
            </a:extLst>
          </p:cNvPr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Simulation with Arena, 6th ed.</a:t>
            </a:r>
          </a:p>
        </p:txBody>
      </p:sp>
      <p:graphicFrame>
        <p:nvGraphicFramePr>
          <p:cNvPr id="77829" name="Object 2">
            <a:extLst>
              <a:ext uri="{FF2B5EF4-FFF2-40B4-BE49-F238E27FC236}">
                <a16:creationId xmlns:a16="http://schemas.microsoft.com/office/drawing/2014/main" id="{2290102D-7493-4916-B397-F84E6A2A4218}"/>
              </a:ext>
            </a:extLst>
          </p:cNvPr>
          <p:cNvGraphicFramePr>
            <a:graphicFrameLocks/>
          </p:cNvGraphicFramePr>
          <p:nvPr/>
        </p:nvGraphicFramePr>
        <p:xfrm>
          <a:off x="309563" y="1222375"/>
          <a:ext cx="8308975" cy="5237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961120" imgH="5926836" progId="Word.Document.8">
                  <p:embed/>
                </p:oleObj>
              </mc:Choice>
              <mc:Fallback>
                <p:oleObj name="Document" r:id="rId3" imgW="8961120" imgH="5926836" progId="Word.Document.8">
                  <p:embed/>
                  <p:pic>
                    <p:nvPicPr>
                      <p:cNvPr id="77829" name="Object 2">
                        <a:extLst>
                          <a:ext uri="{FF2B5EF4-FFF2-40B4-BE49-F238E27FC236}">
                            <a16:creationId xmlns:a16="http://schemas.microsoft.com/office/drawing/2014/main" id="{2290102D-7493-4916-B397-F84E6A2A4218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9563" y="1222375"/>
                        <a:ext cx="8308975" cy="5237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7830" name="Rectangle 3">
            <a:extLst>
              <a:ext uri="{FF2B5EF4-FFF2-40B4-BE49-F238E27FC236}">
                <a16:creationId xmlns:a16="http://schemas.microsoft.com/office/drawing/2014/main" id="{2A72710B-A21D-4B45-A84F-0AC82A0232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dirty="0">
                <a:ea typeface="굴림" panose="020B0600000101010101" pitchFamily="50" charset="-127"/>
              </a:rPr>
              <a:t>Simulation by Hand:</a:t>
            </a:r>
            <a:br>
              <a:rPr lang="en-US" altLang="ko-KR" dirty="0">
                <a:ea typeface="굴림" panose="020B0600000101010101" pitchFamily="50" charset="-127"/>
              </a:rPr>
            </a:br>
            <a:r>
              <a:rPr lang="en-US" altLang="ko-KR" i="1" dirty="0">
                <a:ea typeface="굴림" panose="020B0600000101010101" pitchFamily="50" charset="-127"/>
              </a:rPr>
              <a:t>t</a:t>
            </a:r>
            <a:r>
              <a:rPr lang="en-US" altLang="ko-KR" dirty="0">
                <a:ea typeface="굴림" panose="020B0600000101010101" pitchFamily="50" charset="-127"/>
              </a:rPr>
              <a:t> = 18.69, Arrival of Part 6</a:t>
            </a:r>
          </a:p>
        </p:txBody>
      </p:sp>
      <p:graphicFrame>
        <p:nvGraphicFramePr>
          <p:cNvPr id="77831" name="Object 7">
            <a:extLst>
              <a:ext uri="{FF2B5EF4-FFF2-40B4-BE49-F238E27FC236}">
                <a16:creationId xmlns:a16="http://schemas.microsoft.com/office/drawing/2014/main" id="{19F47164-77D7-4E50-9037-21A3858C676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33600" y="3200400"/>
          <a:ext cx="6096000" cy="1314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art" r:id="rId5" imgW="7200000" imgH="1552680" progId="Excel.Chart.8">
                  <p:embed/>
                </p:oleObj>
              </mc:Choice>
              <mc:Fallback>
                <p:oleObj name="Chart" r:id="rId5" imgW="7200000" imgH="1552680" progId="Excel.Chart.8">
                  <p:embed/>
                  <p:pic>
                    <p:nvPicPr>
                      <p:cNvPr id="77831" name="Object 7">
                        <a:extLst>
                          <a:ext uri="{FF2B5EF4-FFF2-40B4-BE49-F238E27FC236}">
                            <a16:creationId xmlns:a16="http://schemas.microsoft.com/office/drawing/2014/main" id="{19F47164-77D7-4E50-9037-21A3858C676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3200400"/>
                        <a:ext cx="6096000" cy="1314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832" name="Object 8">
            <a:extLst>
              <a:ext uri="{FF2B5EF4-FFF2-40B4-BE49-F238E27FC236}">
                <a16:creationId xmlns:a16="http://schemas.microsoft.com/office/drawing/2014/main" id="{156DAC0F-EC97-4476-A868-78FF63DB427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33600" y="4419600"/>
          <a:ext cx="6096000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art" r:id="rId7" imgW="7200000" imgH="945000" progId="Excel.Chart.8">
                  <p:embed/>
                </p:oleObj>
              </mc:Choice>
              <mc:Fallback>
                <p:oleObj name="Chart" r:id="rId7" imgW="7200000" imgH="945000" progId="Excel.Chart.8">
                  <p:embed/>
                  <p:pic>
                    <p:nvPicPr>
                      <p:cNvPr id="77832" name="Object 8">
                        <a:extLst>
                          <a:ext uri="{FF2B5EF4-FFF2-40B4-BE49-F238E27FC236}">
                            <a16:creationId xmlns:a16="http://schemas.microsoft.com/office/drawing/2014/main" id="{156DAC0F-EC97-4476-A868-78FF63DB427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4419600"/>
                        <a:ext cx="6096000" cy="800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7833" name="Rectangle 9">
            <a:extLst>
              <a:ext uri="{FF2B5EF4-FFF2-40B4-BE49-F238E27FC236}">
                <a16:creationId xmlns:a16="http://schemas.microsoft.com/office/drawing/2014/main" id="{361C5741-188E-4A23-B812-CCD2AB2D84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447800"/>
            <a:ext cx="457200" cy="457200"/>
          </a:xfrm>
          <a:prstGeom prst="rect">
            <a:avLst/>
          </a:prstGeom>
          <a:solidFill>
            <a:srgbClr val="FFFF6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ko-KR" altLang="en-US" sz="2400" b="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77834" name="Oval 10">
            <a:extLst>
              <a:ext uri="{FF2B5EF4-FFF2-40B4-BE49-F238E27FC236}">
                <a16:creationId xmlns:a16="http://schemas.microsoft.com/office/drawing/2014/main" id="{37FCC325-602C-4DF4-A409-6C6154BF6C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1524000"/>
            <a:ext cx="304800" cy="304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ko-KR" altLang="en-US" sz="2400" b="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77835" name="Rectangle 11">
            <a:extLst>
              <a:ext uri="{FF2B5EF4-FFF2-40B4-BE49-F238E27FC236}">
                <a16:creationId xmlns:a16="http://schemas.microsoft.com/office/drawing/2014/main" id="{3E89C6DB-76D1-4D80-9731-E6215EFA8F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15240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800" b="0">
                <a:solidFill>
                  <a:schemeClr val="bg1"/>
                </a:solidFill>
                <a:ea typeface="굴림" panose="020B0600000101010101" pitchFamily="50" charset="-127"/>
              </a:rPr>
              <a:t>6</a:t>
            </a:r>
          </a:p>
        </p:txBody>
      </p:sp>
      <p:sp>
        <p:nvSpPr>
          <p:cNvPr id="77836" name="Line 13">
            <a:extLst>
              <a:ext uri="{FF2B5EF4-FFF2-40B4-BE49-F238E27FC236}">
                <a16:creationId xmlns:a16="http://schemas.microsoft.com/office/drawing/2014/main" id="{8C9D5D76-FAFD-4C31-920B-D4B27A7EDCF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43200" y="5486400"/>
            <a:ext cx="304800" cy="1762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77837" name="Line 14">
            <a:extLst>
              <a:ext uri="{FF2B5EF4-FFF2-40B4-BE49-F238E27FC236}">
                <a16:creationId xmlns:a16="http://schemas.microsoft.com/office/drawing/2014/main" id="{87CDD974-721A-4960-A945-CE1A0335BC9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09800" y="5791200"/>
            <a:ext cx="304800" cy="1762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77838" name="Line 15">
            <a:extLst>
              <a:ext uri="{FF2B5EF4-FFF2-40B4-BE49-F238E27FC236}">
                <a16:creationId xmlns:a16="http://schemas.microsoft.com/office/drawing/2014/main" id="{DD585505-E150-4C46-A1DF-1E7FD1B0BA3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67000" y="5791200"/>
            <a:ext cx="304800" cy="1762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77839" name="Line 16">
            <a:extLst>
              <a:ext uri="{FF2B5EF4-FFF2-40B4-BE49-F238E27FC236}">
                <a16:creationId xmlns:a16="http://schemas.microsoft.com/office/drawing/2014/main" id="{83979AD2-96DC-445E-9545-5FF178BD90A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00400" y="5486400"/>
            <a:ext cx="304800" cy="1762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77840" name="Line 17">
            <a:extLst>
              <a:ext uri="{FF2B5EF4-FFF2-40B4-BE49-F238E27FC236}">
                <a16:creationId xmlns:a16="http://schemas.microsoft.com/office/drawing/2014/main" id="{59595C80-AB07-4C64-AF2D-F4782010B70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86000" y="5486400"/>
            <a:ext cx="304800" cy="1762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77841" name="Line 18">
            <a:extLst>
              <a:ext uri="{FF2B5EF4-FFF2-40B4-BE49-F238E27FC236}">
                <a16:creationId xmlns:a16="http://schemas.microsoft.com/office/drawing/2014/main" id="{41C222B9-C139-41CC-95B7-09EC1C398DB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57600" y="5486400"/>
            <a:ext cx="304800" cy="1762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77842" name="Line 20">
            <a:extLst>
              <a:ext uri="{FF2B5EF4-FFF2-40B4-BE49-F238E27FC236}">
                <a16:creationId xmlns:a16="http://schemas.microsoft.com/office/drawing/2014/main" id="{5A212441-F4F0-4719-93BD-5E8CD4838AB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91000" y="5486400"/>
            <a:ext cx="304800" cy="1762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77843" name="Line 21">
            <a:extLst>
              <a:ext uri="{FF2B5EF4-FFF2-40B4-BE49-F238E27FC236}">
                <a16:creationId xmlns:a16="http://schemas.microsoft.com/office/drawing/2014/main" id="{C7B21F30-8ED1-4414-A1CB-DA093BF4575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00400" y="5791200"/>
            <a:ext cx="304800" cy="1762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77844" name="Line 22">
            <a:extLst>
              <a:ext uri="{FF2B5EF4-FFF2-40B4-BE49-F238E27FC236}">
                <a16:creationId xmlns:a16="http://schemas.microsoft.com/office/drawing/2014/main" id="{C4E988E2-C5A5-4EA5-A761-E42A97B5472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57600" y="5791200"/>
            <a:ext cx="304800" cy="1762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77845" name="Line 23">
            <a:extLst>
              <a:ext uri="{FF2B5EF4-FFF2-40B4-BE49-F238E27FC236}">
                <a16:creationId xmlns:a16="http://schemas.microsoft.com/office/drawing/2014/main" id="{F81941B5-F22E-43CF-B70C-366EF363422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14800" y="5791200"/>
            <a:ext cx="304800" cy="1762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77846" name="Line 24">
            <a:extLst>
              <a:ext uri="{FF2B5EF4-FFF2-40B4-BE49-F238E27FC236}">
                <a16:creationId xmlns:a16="http://schemas.microsoft.com/office/drawing/2014/main" id="{1513514B-57B7-4DEE-ADEF-40000DE6A2E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48200" y="5486400"/>
            <a:ext cx="304800" cy="1762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77847" name="Line 25">
            <a:extLst>
              <a:ext uri="{FF2B5EF4-FFF2-40B4-BE49-F238E27FC236}">
                <a16:creationId xmlns:a16="http://schemas.microsoft.com/office/drawing/2014/main" id="{D575AD68-5310-4F0C-89EF-FFAFD8F2916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72000" y="5791200"/>
            <a:ext cx="304800" cy="1762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77848" name="직사각형 23">
            <a:extLst>
              <a:ext uri="{FF2B5EF4-FFF2-40B4-BE49-F238E27FC236}">
                <a16:creationId xmlns:a16="http://schemas.microsoft.com/office/drawing/2014/main" id="{C16B6D88-DF99-409D-B12F-B10D1C3A0E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700" y="2730500"/>
            <a:ext cx="127635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ko-KR" altLang="en-US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제품</a:t>
            </a: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1, 2, 3, 4, 5, 6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77849" name="직사각형 24">
            <a:extLst>
              <a:ext uri="{FF2B5EF4-FFF2-40B4-BE49-F238E27FC236}">
                <a16:creationId xmlns:a16="http://schemas.microsoft.com/office/drawing/2014/main" id="{3F66C822-00CC-4C5A-8D6F-0F755DDD83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7150" y="2714625"/>
            <a:ext cx="90805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= 15.17 + 0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77850" name="직사각형 25">
            <a:extLst>
              <a:ext uri="{FF2B5EF4-FFF2-40B4-BE49-F238E27FC236}">
                <a16:creationId xmlns:a16="http://schemas.microsoft.com/office/drawing/2014/main" id="{C85537AE-3480-4FEE-9A08-6380B7B728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05350" y="2714625"/>
            <a:ext cx="90805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= 15.17 + 0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77851" name="직사각형 26">
            <a:extLst>
              <a:ext uri="{FF2B5EF4-FFF2-40B4-BE49-F238E27FC236}">
                <a16:creationId xmlns:a16="http://schemas.microsoft.com/office/drawing/2014/main" id="{3D4CBBF4-1366-4B8B-8884-7A3187F7E5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64350" y="2714625"/>
            <a:ext cx="90805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= 17.03 + 0</a:t>
            </a:r>
            <a:endParaRPr lang="ko-KR" altLang="en-US" sz="10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77852" name="직사각형 27">
            <a:extLst>
              <a:ext uri="{FF2B5EF4-FFF2-40B4-BE49-F238E27FC236}">
                <a16:creationId xmlns:a16="http://schemas.microsoft.com/office/drawing/2014/main" id="{CEC74416-98A4-4E44-B47A-1B2B6A9860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8425" y="4173538"/>
            <a:ext cx="439738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1.73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77853" name="직사각형 28">
            <a:extLst>
              <a:ext uri="{FF2B5EF4-FFF2-40B4-BE49-F238E27FC236}">
                <a16:creationId xmlns:a16="http://schemas.microsoft.com/office/drawing/2014/main" id="{E5FFC2D7-49A8-4C70-B20B-A531A6A22B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8150" y="4173538"/>
            <a:ext cx="439738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2.90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77854" name="직사각형 29">
            <a:extLst>
              <a:ext uri="{FF2B5EF4-FFF2-40B4-BE49-F238E27FC236}">
                <a16:creationId xmlns:a16="http://schemas.microsoft.com/office/drawing/2014/main" id="{60202A4C-179A-4D21-9757-E7E8FA4A90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62288" y="4314825"/>
            <a:ext cx="439737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3.08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77855" name="직사각형 30">
            <a:extLst>
              <a:ext uri="{FF2B5EF4-FFF2-40B4-BE49-F238E27FC236}">
                <a16:creationId xmlns:a16="http://schemas.microsoft.com/office/drawing/2014/main" id="{2069012C-DBA5-4A47-A5D7-1EA0991E8E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43263" y="4173538"/>
            <a:ext cx="439737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3.79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77856" name="직사각형 31">
            <a:extLst>
              <a:ext uri="{FF2B5EF4-FFF2-40B4-BE49-F238E27FC236}">
                <a16:creationId xmlns:a16="http://schemas.microsoft.com/office/drawing/2014/main" id="{A9CE3597-95DA-4C41-A2EA-261D89F9DB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7888" y="4314825"/>
            <a:ext cx="439737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4.41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77857" name="직사각형 32">
            <a:extLst>
              <a:ext uri="{FF2B5EF4-FFF2-40B4-BE49-F238E27FC236}">
                <a16:creationId xmlns:a16="http://schemas.microsoft.com/office/drawing/2014/main" id="{9F64FD48-DB98-4577-BAAB-41E2956C24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2025" y="3819525"/>
            <a:ext cx="439738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4.66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77858" name="직사각형 33">
            <a:extLst>
              <a:ext uri="{FF2B5EF4-FFF2-40B4-BE49-F238E27FC236}">
                <a16:creationId xmlns:a16="http://schemas.microsoft.com/office/drawing/2014/main" id="{E007C76E-4284-4256-A879-0727FD17D6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0400" y="4173538"/>
            <a:ext cx="439738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8.05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77859" name="직사각형 34">
            <a:extLst>
              <a:ext uri="{FF2B5EF4-FFF2-40B4-BE49-F238E27FC236}">
                <a16:creationId xmlns:a16="http://schemas.microsoft.com/office/drawing/2014/main" id="{AFE7EDA8-FE3E-4EDF-911E-F6B4E0A5C9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22938" y="4173538"/>
            <a:ext cx="51276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12.57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77860" name="직사각형 35">
            <a:extLst>
              <a:ext uri="{FF2B5EF4-FFF2-40B4-BE49-F238E27FC236}">
                <a16:creationId xmlns:a16="http://schemas.microsoft.com/office/drawing/2014/main" id="{4D490599-01B2-4ED7-807C-3594BD6A12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62775" y="4173538"/>
            <a:ext cx="5143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17.03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77861" name="직사각형 36">
            <a:extLst>
              <a:ext uri="{FF2B5EF4-FFF2-40B4-BE49-F238E27FC236}">
                <a16:creationId xmlns:a16="http://schemas.microsoft.com/office/drawing/2014/main" id="{510CC575-1021-40E5-8518-95AFE3B8F5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7200" y="1427163"/>
            <a:ext cx="108902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= 18.69 + 0.70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77862" name="직사각형 37">
            <a:extLst>
              <a:ext uri="{FF2B5EF4-FFF2-40B4-BE49-F238E27FC236}">
                <a16:creationId xmlns:a16="http://schemas.microsoft.com/office/drawing/2014/main" id="{366935DA-D658-449B-82B5-B8F0D6C35D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7200" y="1841500"/>
            <a:ext cx="1089025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= 18.69 + 4.36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77863" name="직사각형 38">
            <a:extLst>
              <a:ext uri="{FF2B5EF4-FFF2-40B4-BE49-F238E27FC236}">
                <a16:creationId xmlns:a16="http://schemas.microsoft.com/office/drawing/2014/main" id="{499BF8AA-9B4D-458B-B865-44933C3F09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9663" y="4173538"/>
            <a:ext cx="51276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18.69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0189008E-9D8C-412E-A654-017B84FE352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ko-KR"/>
              <a:t>Slide </a:t>
            </a:r>
            <a:fld id="{9ED1554D-5D7E-434D-A50F-2DC2D6BE2393}" type="slidenum">
              <a:rPr lang="en-US" altLang="ko-KR" smtClean="0"/>
              <a:pPr/>
              <a:t>19</a:t>
            </a:fld>
            <a:r>
              <a:rPr lang="en-US" altLang="ko-KR"/>
              <a:t> of 25</a:t>
            </a:r>
            <a:endParaRPr lang="en-US" altLang="ko-K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715811CD-8E3B-4508-AC55-BC053524B20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latin typeface="+mn-ea"/>
                <a:ea typeface="+mn-ea"/>
              </a:rPr>
              <a:t>Chapter 2 – Fundamental Simulation Concepts</a:t>
            </a:r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D4EC381F-1005-43E2-8F7D-71C61A2C04A6}"/>
              </a:ext>
            </a:extLst>
          </p:cNvPr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latin typeface="+mn-ea"/>
                <a:ea typeface="+mn-ea"/>
              </a:rPr>
              <a:t>Simulation with Arena, 6th ed.</a:t>
            </a:r>
          </a:p>
        </p:txBody>
      </p:sp>
      <p:sp>
        <p:nvSpPr>
          <p:cNvPr id="43013" name="Rectangle 4">
            <a:extLst>
              <a:ext uri="{FF2B5EF4-FFF2-40B4-BE49-F238E27FC236}">
                <a16:creationId xmlns:a16="http://schemas.microsoft.com/office/drawing/2014/main" id="{E766F239-6F70-4FBB-9EA9-83410849E8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ko-KR" altLang="en-US" dirty="0">
                <a:latin typeface="+mn-ea"/>
                <a:ea typeface="+mn-ea"/>
              </a:rPr>
              <a:t>수작업으로 수행하는 시뮬레이션</a:t>
            </a:r>
            <a:endParaRPr lang="en-US" altLang="ko-KR" dirty="0">
              <a:latin typeface="+mn-ea"/>
              <a:ea typeface="+mn-ea"/>
            </a:endParaRPr>
          </a:p>
        </p:txBody>
      </p:sp>
      <p:sp>
        <p:nvSpPr>
          <p:cNvPr id="43014" name="Rectangle 5">
            <a:extLst>
              <a:ext uri="{FF2B5EF4-FFF2-40B4-BE49-F238E27FC236}">
                <a16:creationId xmlns:a16="http://schemas.microsoft.com/office/drawing/2014/main" id="{842F3C78-5050-4C16-A8B7-EB94538A38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ko-KR" altLang="en-US" i="1" dirty="0">
                <a:solidFill>
                  <a:srgbClr val="FF0000"/>
                </a:solidFill>
                <a:latin typeface="+mn-ea"/>
              </a:rPr>
              <a:t>새로운 부품의 도착 </a:t>
            </a:r>
            <a:r>
              <a:rPr lang="en-US" altLang="ko-KR" i="1" dirty="0">
                <a:latin typeface="+mn-ea"/>
              </a:rPr>
              <a:t>Arrival</a:t>
            </a:r>
            <a:r>
              <a:rPr lang="en-US" altLang="ko-KR" dirty="0">
                <a:latin typeface="+mn-ea"/>
              </a:rPr>
              <a:t> of a new part to the system</a:t>
            </a:r>
          </a:p>
          <a:p>
            <a:pPr lvl="1" eaLnBrk="1" hangingPunct="1"/>
            <a:r>
              <a:rPr lang="ko-KR" altLang="en-US" dirty="0">
                <a:latin typeface="+mn-ea"/>
                <a:ea typeface="+mn-ea"/>
              </a:rPr>
              <a:t>시간 지속형 통계치 갱신</a:t>
            </a:r>
            <a:r>
              <a:rPr lang="en-US" altLang="ko-KR" dirty="0">
                <a:latin typeface="+mn-ea"/>
                <a:ea typeface="+mn-ea"/>
              </a:rPr>
              <a:t> (</a:t>
            </a:r>
            <a:r>
              <a:rPr lang="ko-KR" altLang="en-US" dirty="0">
                <a:latin typeface="+mn-ea"/>
                <a:ea typeface="+mn-ea"/>
              </a:rPr>
              <a:t>이전 시간에서 현재로</a:t>
            </a:r>
            <a:r>
              <a:rPr lang="en-US" altLang="ko-KR" dirty="0">
                <a:latin typeface="+mn-ea"/>
                <a:ea typeface="+mn-ea"/>
              </a:rPr>
              <a:t>)</a:t>
            </a:r>
          </a:p>
          <a:p>
            <a:pPr lvl="2" eaLnBrk="1" hangingPunct="1"/>
            <a:r>
              <a:rPr lang="en-US" altLang="ko-KR" i="1" dirty="0">
                <a:latin typeface="+mn-ea"/>
                <a:ea typeface="+mn-ea"/>
              </a:rPr>
              <a:t>Q</a:t>
            </a:r>
            <a:r>
              <a:rPr lang="en-US" altLang="ko-KR" dirty="0">
                <a:latin typeface="+mn-ea"/>
                <a:ea typeface="+mn-ea"/>
              </a:rPr>
              <a:t>(</a:t>
            </a:r>
            <a:r>
              <a:rPr lang="en-US" altLang="ko-KR" i="1" dirty="0">
                <a:latin typeface="+mn-ea"/>
                <a:ea typeface="+mn-ea"/>
              </a:rPr>
              <a:t>t</a:t>
            </a:r>
            <a:r>
              <a:rPr lang="en-US" altLang="ko-KR" dirty="0">
                <a:latin typeface="+mn-ea"/>
                <a:ea typeface="+mn-ea"/>
              </a:rPr>
              <a:t>) </a:t>
            </a:r>
            <a:r>
              <a:rPr lang="ko-KR" altLang="en-US" dirty="0">
                <a:latin typeface="+mn-ea"/>
                <a:ea typeface="+mn-ea"/>
              </a:rPr>
              <a:t>그래프 아래 면적</a:t>
            </a:r>
            <a:endParaRPr lang="en-US" altLang="ko-KR" dirty="0">
              <a:latin typeface="+mn-ea"/>
              <a:ea typeface="+mn-ea"/>
            </a:endParaRPr>
          </a:p>
          <a:p>
            <a:pPr lvl="2" eaLnBrk="1" hangingPunct="1"/>
            <a:r>
              <a:rPr lang="en-US" altLang="ko-KR" i="1" dirty="0">
                <a:latin typeface="+mn-ea"/>
                <a:ea typeface="+mn-ea"/>
              </a:rPr>
              <a:t>Q</a:t>
            </a:r>
            <a:r>
              <a:rPr lang="en-US" altLang="ko-KR" dirty="0">
                <a:latin typeface="+mn-ea"/>
                <a:ea typeface="+mn-ea"/>
              </a:rPr>
              <a:t>(</a:t>
            </a:r>
            <a:r>
              <a:rPr lang="en-US" altLang="ko-KR" i="1" dirty="0">
                <a:latin typeface="+mn-ea"/>
                <a:ea typeface="+mn-ea"/>
              </a:rPr>
              <a:t>t</a:t>
            </a:r>
            <a:r>
              <a:rPr lang="en-US" altLang="ko-KR" dirty="0">
                <a:latin typeface="+mn-ea"/>
                <a:ea typeface="+mn-ea"/>
              </a:rPr>
              <a:t>)</a:t>
            </a:r>
            <a:r>
              <a:rPr lang="ko-KR" altLang="en-US" dirty="0">
                <a:latin typeface="+mn-ea"/>
                <a:ea typeface="+mn-ea"/>
              </a:rPr>
              <a:t> 최대값</a:t>
            </a:r>
            <a:endParaRPr lang="en-US" altLang="ko-KR" dirty="0">
              <a:latin typeface="+mn-ea"/>
              <a:ea typeface="+mn-ea"/>
            </a:endParaRPr>
          </a:p>
          <a:p>
            <a:pPr lvl="2" eaLnBrk="1" hangingPunct="1"/>
            <a:r>
              <a:rPr lang="en-US" altLang="ko-KR" i="1" dirty="0">
                <a:latin typeface="+mn-ea"/>
                <a:ea typeface="+mn-ea"/>
              </a:rPr>
              <a:t>B</a:t>
            </a:r>
            <a:r>
              <a:rPr lang="en-US" altLang="ko-KR" dirty="0">
                <a:latin typeface="+mn-ea"/>
                <a:ea typeface="+mn-ea"/>
              </a:rPr>
              <a:t>(</a:t>
            </a:r>
            <a:r>
              <a:rPr lang="en-US" altLang="ko-KR" i="1" dirty="0">
                <a:latin typeface="+mn-ea"/>
                <a:ea typeface="+mn-ea"/>
              </a:rPr>
              <a:t>t</a:t>
            </a:r>
            <a:r>
              <a:rPr lang="en-US" altLang="ko-KR" dirty="0">
                <a:latin typeface="+mn-ea"/>
                <a:ea typeface="+mn-ea"/>
              </a:rPr>
              <a:t>) </a:t>
            </a:r>
            <a:r>
              <a:rPr lang="ko-KR" altLang="en-US" dirty="0">
                <a:latin typeface="+mn-ea"/>
                <a:ea typeface="+mn-ea"/>
              </a:rPr>
              <a:t>그래프 아래 면적</a:t>
            </a:r>
            <a:endParaRPr lang="en-US" altLang="ko-KR" dirty="0">
              <a:latin typeface="+mn-ea"/>
              <a:ea typeface="+mn-ea"/>
            </a:endParaRPr>
          </a:p>
          <a:p>
            <a:pPr lvl="1" eaLnBrk="1" hangingPunct="1"/>
            <a:r>
              <a:rPr lang="ko-KR" altLang="en-US" dirty="0">
                <a:latin typeface="+mn-ea"/>
                <a:ea typeface="+mn-ea"/>
              </a:rPr>
              <a:t>도착한 사건의 현재 시간을 기록해 둠</a:t>
            </a:r>
            <a:r>
              <a:rPr lang="en-US" altLang="ko-KR" dirty="0">
                <a:latin typeface="+mn-ea"/>
                <a:ea typeface="+mn-ea"/>
              </a:rPr>
              <a:t> (</a:t>
            </a:r>
            <a:r>
              <a:rPr lang="ko-KR" altLang="en-US" dirty="0">
                <a:latin typeface="+mn-ea"/>
                <a:ea typeface="+mn-ea"/>
              </a:rPr>
              <a:t>향후</a:t>
            </a:r>
            <a:r>
              <a:rPr lang="en-US" altLang="ko-KR" dirty="0">
                <a:latin typeface="+mn-ea"/>
                <a:ea typeface="+mn-ea"/>
              </a:rPr>
              <a:t> </a:t>
            </a:r>
            <a:r>
              <a:rPr lang="ko-KR" altLang="en-US" dirty="0">
                <a:latin typeface="+mn-ea"/>
                <a:ea typeface="+mn-ea"/>
              </a:rPr>
              <a:t>사용</a:t>
            </a:r>
            <a:r>
              <a:rPr lang="en-US" altLang="ko-KR" dirty="0">
                <a:latin typeface="+mn-ea"/>
                <a:ea typeface="+mn-ea"/>
              </a:rPr>
              <a:t>)</a:t>
            </a:r>
          </a:p>
          <a:p>
            <a:pPr lvl="1" eaLnBrk="1" hangingPunct="1"/>
            <a:r>
              <a:rPr lang="ko-KR" altLang="en-US" dirty="0">
                <a:solidFill>
                  <a:srgbClr val="FF0000"/>
                </a:solidFill>
                <a:latin typeface="+mn-ea"/>
                <a:ea typeface="+mn-ea"/>
              </a:rPr>
              <a:t>장비가 가용하면</a:t>
            </a:r>
            <a:r>
              <a:rPr lang="en-US" altLang="ko-KR" dirty="0">
                <a:latin typeface="+mn-ea"/>
                <a:ea typeface="+mn-ea"/>
              </a:rPr>
              <a:t>(</a:t>
            </a:r>
            <a:r>
              <a:rPr lang="ko-KR" altLang="en-US" dirty="0">
                <a:latin typeface="+mn-ea"/>
                <a:ea typeface="+mn-ea"/>
              </a:rPr>
              <a:t>장비가 유휴 중이면</a:t>
            </a:r>
            <a:r>
              <a:rPr lang="en-US" altLang="ko-KR" dirty="0">
                <a:latin typeface="+mn-ea"/>
                <a:ea typeface="+mn-ea"/>
              </a:rPr>
              <a:t>):</a:t>
            </a:r>
          </a:p>
          <a:p>
            <a:pPr lvl="2" eaLnBrk="1" hangingPunct="1"/>
            <a:r>
              <a:rPr lang="ko-KR" altLang="en-US" dirty="0">
                <a:latin typeface="+mn-ea"/>
                <a:ea typeface="+mn-ea"/>
              </a:rPr>
              <a:t>가공 시작</a:t>
            </a:r>
            <a:r>
              <a:rPr lang="en-US" altLang="ko-KR" dirty="0">
                <a:latin typeface="+mn-ea"/>
                <a:ea typeface="+mn-ea"/>
              </a:rPr>
              <a:t> (</a:t>
            </a:r>
            <a:r>
              <a:rPr lang="ko-KR" altLang="en-US" dirty="0">
                <a:solidFill>
                  <a:srgbClr val="FF0000"/>
                </a:solidFill>
                <a:latin typeface="+mn-ea"/>
                <a:ea typeface="+mn-ea"/>
              </a:rPr>
              <a:t>출발 사건 생성</a:t>
            </a:r>
            <a:r>
              <a:rPr lang="en-US" altLang="ko-KR" dirty="0">
                <a:latin typeface="+mn-ea"/>
                <a:ea typeface="+mn-ea"/>
              </a:rPr>
              <a:t>), </a:t>
            </a:r>
            <a:r>
              <a:rPr lang="ko-KR" altLang="en-US" dirty="0">
                <a:latin typeface="+mn-ea"/>
                <a:ea typeface="+mn-ea"/>
              </a:rPr>
              <a:t>장비 상태를</a:t>
            </a:r>
            <a:r>
              <a:rPr lang="en-US" altLang="ko-KR" dirty="0">
                <a:latin typeface="+mn-ea"/>
                <a:ea typeface="+mn-ea"/>
              </a:rPr>
              <a:t> </a:t>
            </a:r>
            <a:r>
              <a:rPr lang="ko-KR" altLang="en-US" dirty="0">
                <a:latin typeface="+mn-ea"/>
                <a:ea typeface="+mn-ea"/>
              </a:rPr>
              <a:t>가동 중으로 변경</a:t>
            </a:r>
            <a:r>
              <a:rPr lang="en-US" altLang="ko-KR" dirty="0">
                <a:latin typeface="+mn-ea"/>
                <a:ea typeface="+mn-ea"/>
              </a:rPr>
              <a:t>, </a:t>
            </a:r>
            <a:r>
              <a:rPr lang="ko-KR" altLang="en-US" dirty="0">
                <a:latin typeface="+mn-ea"/>
                <a:ea typeface="+mn-ea"/>
              </a:rPr>
              <a:t>대기 완료 수</a:t>
            </a:r>
            <a:r>
              <a:rPr lang="en-US" altLang="ko-KR" dirty="0">
                <a:latin typeface="+mn-ea"/>
                <a:ea typeface="+mn-ea"/>
              </a:rPr>
              <a:t>(+1), </a:t>
            </a:r>
            <a:r>
              <a:rPr lang="ko-KR" altLang="en-US" dirty="0">
                <a:latin typeface="+mn-ea"/>
                <a:ea typeface="+mn-ea"/>
              </a:rPr>
              <a:t>대기 시간 합계 </a:t>
            </a:r>
            <a:r>
              <a:rPr lang="en-US" altLang="ko-KR" dirty="0">
                <a:latin typeface="+mn-ea"/>
                <a:ea typeface="+mn-ea"/>
              </a:rPr>
              <a:t>(+0</a:t>
            </a:r>
            <a:r>
              <a:rPr lang="ko-KR" altLang="en-US" dirty="0">
                <a:latin typeface="+mn-ea"/>
                <a:ea typeface="+mn-ea"/>
              </a:rPr>
              <a:t> </a:t>
            </a:r>
            <a:r>
              <a:rPr lang="en-US" altLang="ko-KR" dirty="0">
                <a:latin typeface="+mn-ea"/>
                <a:ea typeface="+mn-ea"/>
              </a:rPr>
              <a:t>: </a:t>
            </a:r>
            <a:r>
              <a:rPr lang="ko-KR" altLang="en-US" dirty="0">
                <a:latin typeface="+mn-ea"/>
                <a:ea typeface="+mn-ea"/>
              </a:rPr>
              <a:t>누적치 불변</a:t>
            </a:r>
            <a:r>
              <a:rPr lang="en-US" altLang="ko-KR" dirty="0">
                <a:latin typeface="+mn-ea"/>
                <a:ea typeface="+mn-ea"/>
              </a:rPr>
              <a:t>) </a:t>
            </a:r>
            <a:r>
              <a:rPr lang="ko-KR" altLang="en-US" dirty="0">
                <a:latin typeface="+mn-ea"/>
                <a:ea typeface="+mn-ea"/>
              </a:rPr>
              <a:t>갱신</a:t>
            </a:r>
            <a:r>
              <a:rPr lang="en-US" altLang="ko-KR" dirty="0">
                <a:latin typeface="+mn-ea"/>
                <a:ea typeface="+mn-ea"/>
              </a:rPr>
              <a:t> </a:t>
            </a:r>
          </a:p>
          <a:p>
            <a:pPr lvl="1" eaLnBrk="1" hangingPunct="1"/>
            <a:r>
              <a:rPr lang="ko-KR" altLang="en-US" dirty="0">
                <a:latin typeface="+mn-ea"/>
                <a:ea typeface="+mn-ea"/>
              </a:rPr>
              <a:t>그렇지 않으면</a:t>
            </a:r>
            <a:r>
              <a:rPr lang="en-US" altLang="ko-KR" dirty="0">
                <a:latin typeface="+mn-ea"/>
                <a:ea typeface="+mn-ea"/>
              </a:rPr>
              <a:t> (</a:t>
            </a:r>
            <a:r>
              <a:rPr lang="ko-KR" altLang="en-US" dirty="0">
                <a:latin typeface="+mn-ea"/>
                <a:ea typeface="+mn-ea"/>
              </a:rPr>
              <a:t>장비가 가동 중이면</a:t>
            </a:r>
            <a:r>
              <a:rPr lang="en-US" altLang="ko-KR" dirty="0">
                <a:latin typeface="+mn-ea"/>
                <a:ea typeface="+mn-ea"/>
              </a:rPr>
              <a:t>):</a:t>
            </a:r>
          </a:p>
          <a:p>
            <a:pPr lvl="2" eaLnBrk="1" hangingPunct="1"/>
            <a:r>
              <a:rPr lang="ko-KR" altLang="en-US" dirty="0">
                <a:latin typeface="+mn-ea"/>
                <a:ea typeface="+mn-ea"/>
              </a:rPr>
              <a:t>부품을 대기행렬의 끝에 위치시키고</a:t>
            </a:r>
            <a:r>
              <a:rPr lang="en-US" altLang="ko-KR" dirty="0">
                <a:latin typeface="+mn-ea"/>
                <a:ea typeface="+mn-ea"/>
              </a:rPr>
              <a:t>, </a:t>
            </a:r>
            <a:r>
              <a:rPr lang="ko-KR" altLang="en-US" dirty="0">
                <a:latin typeface="+mn-ea"/>
                <a:ea typeface="+mn-ea"/>
              </a:rPr>
              <a:t>대기행렬 길이를 하나 증가</a:t>
            </a:r>
            <a:endParaRPr lang="en-US" altLang="ko-KR" dirty="0">
              <a:latin typeface="+mn-ea"/>
              <a:ea typeface="+mn-ea"/>
            </a:endParaRPr>
          </a:p>
          <a:p>
            <a:pPr lvl="1" eaLnBrk="1" hangingPunct="1"/>
            <a:r>
              <a:rPr lang="ko-KR" altLang="en-US" dirty="0">
                <a:solidFill>
                  <a:srgbClr val="FF0000"/>
                </a:solidFill>
                <a:latin typeface="+mn-ea"/>
                <a:ea typeface="+mn-ea"/>
              </a:rPr>
              <a:t>다음 도착 사건을 생성</a:t>
            </a:r>
            <a:endParaRPr lang="en-US" altLang="ko-KR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A14676A3-58EA-46E0-AE61-2B5ADA009E2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ko-KR"/>
              <a:t>Slide </a:t>
            </a:r>
            <a:fld id="{2A080652-5F31-4885-9479-6944360BCBF4}" type="slidenum">
              <a:rPr lang="en-US" altLang="ko-KR" smtClean="0"/>
              <a:pPr/>
              <a:t>2</a:t>
            </a:fld>
            <a:r>
              <a:rPr lang="en-US" altLang="ko-KR"/>
              <a:t> of 25</a:t>
            </a:r>
            <a:endParaRPr lang="en-US" altLang="ko-K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바닥글 개체 틀 2">
            <a:extLst>
              <a:ext uri="{FF2B5EF4-FFF2-40B4-BE49-F238E27FC236}">
                <a16:creationId xmlns:a16="http://schemas.microsoft.com/office/drawing/2014/main" id="{5B0AFC3F-E3F8-4064-959B-C2AA3E68B50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Chapter 2 – Fundamental Simulation Concepts</a:t>
            </a:r>
          </a:p>
        </p:txBody>
      </p:sp>
      <p:sp>
        <p:nvSpPr>
          <p:cNvPr id="26" name="날짜 개체 틀 4">
            <a:extLst>
              <a:ext uri="{FF2B5EF4-FFF2-40B4-BE49-F238E27FC236}">
                <a16:creationId xmlns:a16="http://schemas.microsoft.com/office/drawing/2014/main" id="{75A0B6EF-567D-47CC-9F21-817567BC5A22}"/>
              </a:ext>
            </a:extLst>
          </p:cNvPr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Simulation with Arena, 6th ed.</a:t>
            </a:r>
          </a:p>
        </p:txBody>
      </p:sp>
      <p:graphicFrame>
        <p:nvGraphicFramePr>
          <p:cNvPr id="79877" name="Object 2">
            <a:extLst>
              <a:ext uri="{FF2B5EF4-FFF2-40B4-BE49-F238E27FC236}">
                <a16:creationId xmlns:a16="http://schemas.microsoft.com/office/drawing/2014/main" id="{A3D42F3F-048D-4724-BEE1-F823439E40CB}"/>
              </a:ext>
            </a:extLst>
          </p:cNvPr>
          <p:cNvGraphicFramePr>
            <a:graphicFrameLocks/>
          </p:cNvGraphicFramePr>
          <p:nvPr/>
        </p:nvGraphicFramePr>
        <p:xfrm>
          <a:off x="303213" y="1228725"/>
          <a:ext cx="8483600" cy="5237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9084564" imgH="5926836" progId="Word.Document.8">
                  <p:embed/>
                </p:oleObj>
              </mc:Choice>
              <mc:Fallback>
                <p:oleObj name="Document" r:id="rId3" imgW="9084564" imgH="5926836" progId="Word.Document.8">
                  <p:embed/>
                  <p:pic>
                    <p:nvPicPr>
                      <p:cNvPr id="79877" name="Object 2">
                        <a:extLst>
                          <a:ext uri="{FF2B5EF4-FFF2-40B4-BE49-F238E27FC236}">
                            <a16:creationId xmlns:a16="http://schemas.microsoft.com/office/drawing/2014/main" id="{A3D42F3F-048D-4724-BEE1-F823439E40CB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3213" y="1228725"/>
                        <a:ext cx="8483600" cy="5237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9878" name="Rectangle 3">
            <a:extLst>
              <a:ext uri="{FF2B5EF4-FFF2-40B4-BE49-F238E27FC236}">
                <a16:creationId xmlns:a16="http://schemas.microsoft.com/office/drawing/2014/main" id="{38B5593D-97C3-4E87-A697-C2CC454D4C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>
                <a:ea typeface="굴림" panose="020B0600000101010101" pitchFamily="50" charset="-127"/>
              </a:rPr>
              <a:t>Simulation by Hand:</a:t>
            </a:r>
            <a:br>
              <a:rPr lang="en-US" altLang="ko-KR">
                <a:ea typeface="굴림" panose="020B0600000101010101" pitchFamily="50" charset="-127"/>
              </a:rPr>
            </a:br>
            <a:r>
              <a:rPr lang="en-US" altLang="ko-KR" i="1">
                <a:ea typeface="굴림" panose="020B0600000101010101" pitchFamily="50" charset="-127"/>
              </a:rPr>
              <a:t>t</a:t>
            </a:r>
            <a:r>
              <a:rPr lang="en-US" altLang="ko-KR">
                <a:ea typeface="굴림" panose="020B0600000101010101" pitchFamily="50" charset="-127"/>
              </a:rPr>
              <a:t> = 19.39, Arrival of Part 7</a:t>
            </a:r>
          </a:p>
        </p:txBody>
      </p:sp>
      <p:graphicFrame>
        <p:nvGraphicFramePr>
          <p:cNvPr id="79879" name="Object 7">
            <a:extLst>
              <a:ext uri="{FF2B5EF4-FFF2-40B4-BE49-F238E27FC236}">
                <a16:creationId xmlns:a16="http://schemas.microsoft.com/office/drawing/2014/main" id="{8BA439E0-ADAA-4842-BC8F-12D31D086A7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33600" y="3200400"/>
          <a:ext cx="6096000" cy="1314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art" r:id="rId5" imgW="7200000" imgH="1552680" progId="Excel.Chart.8">
                  <p:embed/>
                </p:oleObj>
              </mc:Choice>
              <mc:Fallback>
                <p:oleObj name="Chart" r:id="rId5" imgW="7200000" imgH="1552680" progId="Excel.Chart.8">
                  <p:embed/>
                  <p:pic>
                    <p:nvPicPr>
                      <p:cNvPr id="79879" name="Object 7">
                        <a:extLst>
                          <a:ext uri="{FF2B5EF4-FFF2-40B4-BE49-F238E27FC236}">
                            <a16:creationId xmlns:a16="http://schemas.microsoft.com/office/drawing/2014/main" id="{8BA439E0-ADAA-4842-BC8F-12D31D086A7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3200400"/>
                        <a:ext cx="6096000" cy="1314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9880" name="Object 8">
            <a:extLst>
              <a:ext uri="{FF2B5EF4-FFF2-40B4-BE49-F238E27FC236}">
                <a16:creationId xmlns:a16="http://schemas.microsoft.com/office/drawing/2014/main" id="{C51F7CE1-5C94-422A-BFCB-B44A9C4A124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33600" y="4419600"/>
          <a:ext cx="6096000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art" r:id="rId7" imgW="7200000" imgH="945000" progId="Excel.Chart.8">
                  <p:embed/>
                </p:oleObj>
              </mc:Choice>
              <mc:Fallback>
                <p:oleObj name="Chart" r:id="rId7" imgW="7200000" imgH="945000" progId="Excel.Chart.8">
                  <p:embed/>
                  <p:pic>
                    <p:nvPicPr>
                      <p:cNvPr id="79880" name="Object 8">
                        <a:extLst>
                          <a:ext uri="{FF2B5EF4-FFF2-40B4-BE49-F238E27FC236}">
                            <a16:creationId xmlns:a16="http://schemas.microsoft.com/office/drawing/2014/main" id="{C51F7CE1-5C94-422A-BFCB-B44A9C4A124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4419600"/>
                        <a:ext cx="6096000" cy="800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9881" name="Rectangle 9">
            <a:extLst>
              <a:ext uri="{FF2B5EF4-FFF2-40B4-BE49-F238E27FC236}">
                <a16:creationId xmlns:a16="http://schemas.microsoft.com/office/drawing/2014/main" id="{BA9D3FB1-9E66-439D-8A68-3E9494B038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447800"/>
            <a:ext cx="457200" cy="457200"/>
          </a:xfrm>
          <a:prstGeom prst="rect">
            <a:avLst/>
          </a:prstGeom>
          <a:solidFill>
            <a:srgbClr val="FFFF6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ko-KR" altLang="en-US" sz="2400" b="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79882" name="Oval 10">
            <a:extLst>
              <a:ext uri="{FF2B5EF4-FFF2-40B4-BE49-F238E27FC236}">
                <a16:creationId xmlns:a16="http://schemas.microsoft.com/office/drawing/2014/main" id="{64C58B94-7017-4195-AA87-1F7BAC3E64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1524000"/>
            <a:ext cx="304800" cy="304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ko-KR" altLang="en-US" sz="2400" b="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79883" name="Rectangle 11">
            <a:extLst>
              <a:ext uri="{FF2B5EF4-FFF2-40B4-BE49-F238E27FC236}">
                <a16:creationId xmlns:a16="http://schemas.microsoft.com/office/drawing/2014/main" id="{5A9B90BE-AB52-4B9E-8897-48827D55A9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15240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800" b="0">
                <a:solidFill>
                  <a:schemeClr val="bg1"/>
                </a:solidFill>
                <a:ea typeface="굴림" panose="020B0600000101010101" pitchFamily="50" charset="-127"/>
              </a:rPr>
              <a:t>6</a:t>
            </a:r>
          </a:p>
        </p:txBody>
      </p:sp>
      <p:sp>
        <p:nvSpPr>
          <p:cNvPr id="79884" name="Oval 12">
            <a:extLst>
              <a:ext uri="{FF2B5EF4-FFF2-40B4-BE49-F238E27FC236}">
                <a16:creationId xmlns:a16="http://schemas.microsoft.com/office/drawing/2014/main" id="{B54D4AE4-7CCB-4BAC-A017-B88EDF1F56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1524000"/>
            <a:ext cx="304800" cy="304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ko-KR" altLang="en-US" sz="2400" b="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79885" name="Rectangle 13">
            <a:extLst>
              <a:ext uri="{FF2B5EF4-FFF2-40B4-BE49-F238E27FC236}">
                <a16:creationId xmlns:a16="http://schemas.microsoft.com/office/drawing/2014/main" id="{C4348BB4-E629-43A5-BED5-1666C6C1C4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15240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800" b="0">
                <a:solidFill>
                  <a:schemeClr val="bg1"/>
                </a:solidFill>
                <a:ea typeface="굴림" panose="020B0600000101010101" pitchFamily="50" charset="-127"/>
              </a:rPr>
              <a:t>7</a:t>
            </a:r>
          </a:p>
        </p:txBody>
      </p:sp>
      <p:sp>
        <p:nvSpPr>
          <p:cNvPr id="79886" name="Line 15">
            <a:extLst>
              <a:ext uri="{FF2B5EF4-FFF2-40B4-BE49-F238E27FC236}">
                <a16:creationId xmlns:a16="http://schemas.microsoft.com/office/drawing/2014/main" id="{D429EA69-F86F-43C8-BE97-74D569ABAED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43200" y="5486400"/>
            <a:ext cx="304800" cy="1762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79887" name="Line 16">
            <a:extLst>
              <a:ext uri="{FF2B5EF4-FFF2-40B4-BE49-F238E27FC236}">
                <a16:creationId xmlns:a16="http://schemas.microsoft.com/office/drawing/2014/main" id="{EC272B5B-307E-4069-8074-B25A800A75F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09800" y="5791200"/>
            <a:ext cx="304800" cy="1762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79888" name="Line 17">
            <a:extLst>
              <a:ext uri="{FF2B5EF4-FFF2-40B4-BE49-F238E27FC236}">
                <a16:creationId xmlns:a16="http://schemas.microsoft.com/office/drawing/2014/main" id="{08D480BA-532F-421F-BEB8-67EE78B3CBC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67000" y="5791200"/>
            <a:ext cx="304800" cy="1762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79889" name="Line 18">
            <a:extLst>
              <a:ext uri="{FF2B5EF4-FFF2-40B4-BE49-F238E27FC236}">
                <a16:creationId xmlns:a16="http://schemas.microsoft.com/office/drawing/2014/main" id="{3FFE5DC6-40F7-49DD-9CBB-12505295121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00400" y="5486400"/>
            <a:ext cx="304800" cy="1762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79890" name="Line 19">
            <a:extLst>
              <a:ext uri="{FF2B5EF4-FFF2-40B4-BE49-F238E27FC236}">
                <a16:creationId xmlns:a16="http://schemas.microsoft.com/office/drawing/2014/main" id="{05C73303-A8F1-4A80-BF22-9FBEEDBDCF0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86000" y="5486400"/>
            <a:ext cx="304800" cy="1762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79891" name="Line 20">
            <a:extLst>
              <a:ext uri="{FF2B5EF4-FFF2-40B4-BE49-F238E27FC236}">
                <a16:creationId xmlns:a16="http://schemas.microsoft.com/office/drawing/2014/main" id="{44B3FA89-BFC7-4C53-83C2-DD79C2F2A7B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57600" y="5486400"/>
            <a:ext cx="304800" cy="1762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79892" name="Line 22">
            <a:extLst>
              <a:ext uri="{FF2B5EF4-FFF2-40B4-BE49-F238E27FC236}">
                <a16:creationId xmlns:a16="http://schemas.microsoft.com/office/drawing/2014/main" id="{2202D3A0-8AAA-4CE3-ABC4-6001B038C6E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91000" y="5486400"/>
            <a:ext cx="304800" cy="1762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79893" name="Line 23">
            <a:extLst>
              <a:ext uri="{FF2B5EF4-FFF2-40B4-BE49-F238E27FC236}">
                <a16:creationId xmlns:a16="http://schemas.microsoft.com/office/drawing/2014/main" id="{4AF72431-12EF-4AA3-B3CA-B1970227FE2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00400" y="5791200"/>
            <a:ext cx="304800" cy="1762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79894" name="Line 24">
            <a:extLst>
              <a:ext uri="{FF2B5EF4-FFF2-40B4-BE49-F238E27FC236}">
                <a16:creationId xmlns:a16="http://schemas.microsoft.com/office/drawing/2014/main" id="{68BB9C17-AA57-48C5-8D9B-826CB2630E6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57600" y="5791200"/>
            <a:ext cx="304800" cy="1762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79895" name="Line 25">
            <a:extLst>
              <a:ext uri="{FF2B5EF4-FFF2-40B4-BE49-F238E27FC236}">
                <a16:creationId xmlns:a16="http://schemas.microsoft.com/office/drawing/2014/main" id="{451FA573-F9DD-400F-904E-EF654692CE1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14800" y="5791200"/>
            <a:ext cx="304800" cy="1762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79896" name="Line 26">
            <a:extLst>
              <a:ext uri="{FF2B5EF4-FFF2-40B4-BE49-F238E27FC236}">
                <a16:creationId xmlns:a16="http://schemas.microsoft.com/office/drawing/2014/main" id="{A842B721-7DCA-40FA-8076-8D7F1534741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48200" y="5486400"/>
            <a:ext cx="304800" cy="1762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79897" name="Line 27">
            <a:extLst>
              <a:ext uri="{FF2B5EF4-FFF2-40B4-BE49-F238E27FC236}">
                <a16:creationId xmlns:a16="http://schemas.microsoft.com/office/drawing/2014/main" id="{35953F37-D724-4EBE-BF40-357BE9EC546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81600" y="5486400"/>
            <a:ext cx="304800" cy="1762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79898" name="Line 28">
            <a:extLst>
              <a:ext uri="{FF2B5EF4-FFF2-40B4-BE49-F238E27FC236}">
                <a16:creationId xmlns:a16="http://schemas.microsoft.com/office/drawing/2014/main" id="{BCEDB5E8-4328-4AEC-B255-276B50DF8E7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72000" y="5791200"/>
            <a:ext cx="304800" cy="1762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79899" name="직사각형 26">
            <a:extLst>
              <a:ext uri="{FF2B5EF4-FFF2-40B4-BE49-F238E27FC236}">
                <a16:creationId xmlns:a16="http://schemas.microsoft.com/office/drawing/2014/main" id="{FA6DC3EC-73B1-4198-8AF0-C74E453FE7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700" y="2730500"/>
            <a:ext cx="127635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ko-KR" altLang="en-US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제품</a:t>
            </a: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1, 2, 3, 4, 5, 6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79900" name="직사각형 27">
            <a:extLst>
              <a:ext uri="{FF2B5EF4-FFF2-40B4-BE49-F238E27FC236}">
                <a16:creationId xmlns:a16="http://schemas.microsoft.com/office/drawing/2014/main" id="{829C4048-51DD-4353-9689-36B7FB7582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7150" y="2714625"/>
            <a:ext cx="90805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= 15.17 + 0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79901" name="직사각형 28">
            <a:extLst>
              <a:ext uri="{FF2B5EF4-FFF2-40B4-BE49-F238E27FC236}">
                <a16:creationId xmlns:a16="http://schemas.microsoft.com/office/drawing/2014/main" id="{493B1852-7627-4936-8044-4E2177E2E2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30750" y="2714625"/>
            <a:ext cx="90805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= 15.17 + 0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79902" name="직사각형 29">
            <a:extLst>
              <a:ext uri="{FF2B5EF4-FFF2-40B4-BE49-F238E27FC236}">
                <a16:creationId xmlns:a16="http://schemas.microsoft.com/office/drawing/2014/main" id="{D1F269F6-55B0-4F07-8DAF-89074599C2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2714625"/>
            <a:ext cx="17399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= 17.03 + (19.39 – 18.69)</a:t>
            </a:r>
            <a:endParaRPr lang="ko-KR" altLang="en-US" sz="10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79903" name="직사각형 30">
            <a:extLst>
              <a:ext uri="{FF2B5EF4-FFF2-40B4-BE49-F238E27FC236}">
                <a16:creationId xmlns:a16="http://schemas.microsoft.com/office/drawing/2014/main" id="{4DD36EA9-202C-427C-AD31-F2230F03A3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8425" y="4173538"/>
            <a:ext cx="439738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1.73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79904" name="직사각형 31">
            <a:extLst>
              <a:ext uri="{FF2B5EF4-FFF2-40B4-BE49-F238E27FC236}">
                <a16:creationId xmlns:a16="http://schemas.microsoft.com/office/drawing/2014/main" id="{858B946A-EB69-4F83-9689-46B3F43EDB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8150" y="4173538"/>
            <a:ext cx="439738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2.90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79905" name="직사각형 32">
            <a:extLst>
              <a:ext uri="{FF2B5EF4-FFF2-40B4-BE49-F238E27FC236}">
                <a16:creationId xmlns:a16="http://schemas.microsoft.com/office/drawing/2014/main" id="{07862CAD-9E8C-448D-8DC4-71E7D103B2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62288" y="4314825"/>
            <a:ext cx="439737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3.08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79906" name="직사각형 33">
            <a:extLst>
              <a:ext uri="{FF2B5EF4-FFF2-40B4-BE49-F238E27FC236}">
                <a16:creationId xmlns:a16="http://schemas.microsoft.com/office/drawing/2014/main" id="{95AAEE58-D754-40D9-B5FC-0191077B0C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43263" y="4173538"/>
            <a:ext cx="439737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3.79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79907" name="직사각형 34">
            <a:extLst>
              <a:ext uri="{FF2B5EF4-FFF2-40B4-BE49-F238E27FC236}">
                <a16:creationId xmlns:a16="http://schemas.microsoft.com/office/drawing/2014/main" id="{F5BAAD2E-FD1D-4507-9C54-3C31F9900A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7888" y="4314825"/>
            <a:ext cx="439737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4.41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79908" name="직사각형 35">
            <a:extLst>
              <a:ext uri="{FF2B5EF4-FFF2-40B4-BE49-F238E27FC236}">
                <a16:creationId xmlns:a16="http://schemas.microsoft.com/office/drawing/2014/main" id="{16D045E3-5C61-4A61-AA34-D671ECA8EB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2025" y="3819525"/>
            <a:ext cx="439738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4.66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79909" name="직사각형 36">
            <a:extLst>
              <a:ext uri="{FF2B5EF4-FFF2-40B4-BE49-F238E27FC236}">
                <a16:creationId xmlns:a16="http://schemas.microsoft.com/office/drawing/2014/main" id="{35CA0D7B-0BD3-462A-8E39-95D96B0B1F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0400" y="4173538"/>
            <a:ext cx="439738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8.05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79910" name="직사각형 37">
            <a:extLst>
              <a:ext uri="{FF2B5EF4-FFF2-40B4-BE49-F238E27FC236}">
                <a16:creationId xmlns:a16="http://schemas.microsoft.com/office/drawing/2014/main" id="{04833BE4-2781-456C-BEBF-F103032DF5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22938" y="4173538"/>
            <a:ext cx="51276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12.57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79911" name="직사각형 38">
            <a:extLst>
              <a:ext uri="{FF2B5EF4-FFF2-40B4-BE49-F238E27FC236}">
                <a16:creationId xmlns:a16="http://schemas.microsoft.com/office/drawing/2014/main" id="{0D8A0D9A-1637-45D0-936B-040EA32CE7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62775" y="4173538"/>
            <a:ext cx="5143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17.03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79912" name="직사각형 40">
            <a:extLst>
              <a:ext uri="{FF2B5EF4-FFF2-40B4-BE49-F238E27FC236}">
                <a16:creationId xmlns:a16="http://schemas.microsoft.com/office/drawing/2014/main" id="{4DA5A99C-7123-4AEE-9FA6-FA66727843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7200" y="1841500"/>
            <a:ext cx="116205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= 19.39 + 15.52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79913" name="직사각형 41">
            <a:extLst>
              <a:ext uri="{FF2B5EF4-FFF2-40B4-BE49-F238E27FC236}">
                <a16:creationId xmlns:a16="http://schemas.microsoft.com/office/drawing/2014/main" id="{253729A2-B6E1-4F6C-9EDB-E5556AF5B7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9663" y="4173538"/>
            <a:ext cx="51276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18.69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79914" name="직사각형 42">
            <a:extLst>
              <a:ext uri="{FF2B5EF4-FFF2-40B4-BE49-F238E27FC236}">
                <a16:creationId xmlns:a16="http://schemas.microsoft.com/office/drawing/2014/main" id="{3AA6F076-3D9F-4ED4-86C0-826192F919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3752850"/>
            <a:ext cx="512763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19.39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B7B3AFAE-6DB8-4F35-86E8-31FD6285663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ko-KR"/>
              <a:t>Slide </a:t>
            </a:r>
            <a:fld id="{9ED1554D-5D7E-434D-A50F-2DC2D6BE2393}" type="slidenum">
              <a:rPr lang="en-US" altLang="ko-KR" smtClean="0"/>
              <a:pPr/>
              <a:t>20</a:t>
            </a:fld>
            <a:r>
              <a:rPr lang="en-US" altLang="ko-KR"/>
              <a:t> of 25</a:t>
            </a:r>
            <a:endParaRPr lang="en-US" altLang="ko-K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바닥글 개체 틀 2">
            <a:extLst>
              <a:ext uri="{FF2B5EF4-FFF2-40B4-BE49-F238E27FC236}">
                <a16:creationId xmlns:a16="http://schemas.microsoft.com/office/drawing/2014/main" id="{644B9FE3-3C09-4E3E-93EC-4CFC87F1F32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Chapter 2 – Fundamental Simulation Concepts</a:t>
            </a:r>
          </a:p>
        </p:txBody>
      </p:sp>
      <p:sp>
        <p:nvSpPr>
          <p:cNvPr id="26" name="날짜 개체 틀 4">
            <a:extLst>
              <a:ext uri="{FF2B5EF4-FFF2-40B4-BE49-F238E27FC236}">
                <a16:creationId xmlns:a16="http://schemas.microsoft.com/office/drawing/2014/main" id="{0B41F633-CC7C-4552-A80C-43DD89F8F99A}"/>
              </a:ext>
            </a:extLst>
          </p:cNvPr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Simulation with Arena, 6th ed.</a:t>
            </a:r>
          </a:p>
        </p:txBody>
      </p:sp>
      <p:sp>
        <p:nvSpPr>
          <p:cNvPr id="81925" name="Rectangle 3">
            <a:extLst>
              <a:ext uri="{FF2B5EF4-FFF2-40B4-BE49-F238E27FC236}">
                <a16:creationId xmlns:a16="http://schemas.microsoft.com/office/drawing/2014/main" id="{277A95B4-DD7D-4CB1-8B2B-B46DBD7570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>
                <a:ea typeface="굴림" panose="020B0600000101010101" pitchFamily="50" charset="-127"/>
              </a:rPr>
              <a:t>Simulation by Hand:</a:t>
            </a:r>
            <a:br>
              <a:rPr lang="en-US" altLang="ko-KR">
                <a:ea typeface="굴림" panose="020B0600000101010101" pitchFamily="50" charset="-127"/>
              </a:rPr>
            </a:br>
            <a:r>
              <a:rPr lang="en-US" altLang="ko-KR" i="1">
                <a:ea typeface="굴림" panose="020B0600000101010101" pitchFamily="50" charset="-127"/>
              </a:rPr>
              <a:t>t</a:t>
            </a:r>
            <a:r>
              <a:rPr lang="en-US" altLang="ko-KR">
                <a:ea typeface="굴림" panose="020B0600000101010101" pitchFamily="50" charset="-127"/>
              </a:rPr>
              <a:t> = 20.00, The End</a:t>
            </a:r>
          </a:p>
        </p:txBody>
      </p:sp>
      <p:graphicFrame>
        <p:nvGraphicFramePr>
          <p:cNvPr id="81926" name="Object 8">
            <a:extLst>
              <a:ext uri="{FF2B5EF4-FFF2-40B4-BE49-F238E27FC236}">
                <a16:creationId xmlns:a16="http://schemas.microsoft.com/office/drawing/2014/main" id="{045BBE23-369A-42EB-ACAA-BDCE300FC01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33600" y="3200400"/>
          <a:ext cx="6096000" cy="1314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art" r:id="rId3" imgW="7200000" imgH="1552680" progId="Excel.Chart.8">
                  <p:embed/>
                </p:oleObj>
              </mc:Choice>
              <mc:Fallback>
                <p:oleObj name="Chart" r:id="rId3" imgW="7200000" imgH="1552680" progId="Excel.Chart.8">
                  <p:embed/>
                  <p:pic>
                    <p:nvPicPr>
                      <p:cNvPr id="81926" name="Object 8">
                        <a:extLst>
                          <a:ext uri="{FF2B5EF4-FFF2-40B4-BE49-F238E27FC236}">
                            <a16:creationId xmlns:a16="http://schemas.microsoft.com/office/drawing/2014/main" id="{045BBE23-369A-42EB-ACAA-BDCE300FC01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3200400"/>
                        <a:ext cx="6096000" cy="1314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27" name="Object 9">
            <a:extLst>
              <a:ext uri="{FF2B5EF4-FFF2-40B4-BE49-F238E27FC236}">
                <a16:creationId xmlns:a16="http://schemas.microsoft.com/office/drawing/2014/main" id="{F8D8B459-CD4A-437F-88DB-C88A4B9E949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33600" y="4419600"/>
          <a:ext cx="6096000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art" r:id="rId5" imgW="7200000" imgH="945000" progId="Excel.Chart.8">
                  <p:embed/>
                </p:oleObj>
              </mc:Choice>
              <mc:Fallback>
                <p:oleObj name="Chart" r:id="rId5" imgW="7200000" imgH="945000" progId="Excel.Chart.8">
                  <p:embed/>
                  <p:pic>
                    <p:nvPicPr>
                      <p:cNvPr id="81927" name="Object 9">
                        <a:extLst>
                          <a:ext uri="{FF2B5EF4-FFF2-40B4-BE49-F238E27FC236}">
                            <a16:creationId xmlns:a16="http://schemas.microsoft.com/office/drawing/2014/main" id="{F8D8B459-CD4A-437F-88DB-C88A4B9E949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4419600"/>
                        <a:ext cx="6096000" cy="800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28" name="Rectangle 10">
            <a:extLst>
              <a:ext uri="{FF2B5EF4-FFF2-40B4-BE49-F238E27FC236}">
                <a16:creationId xmlns:a16="http://schemas.microsoft.com/office/drawing/2014/main" id="{86D8B521-C973-498D-8675-6472901419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447800"/>
            <a:ext cx="457200" cy="457200"/>
          </a:xfrm>
          <a:prstGeom prst="rect">
            <a:avLst/>
          </a:prstGeom>
          <a:solidFill>
            <a:srgbClr val="FFFF6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ko-KR" altLang="en-US" sz="2400" b="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81929" name="Oval 11">
            <a:extLst>
              <a:ext uri="{FF2B5EF4-FFF2-40B4-BE49-F238E27FC236}">
                <a16:creationId xmlns:a16="http://schemas.microsoft.com/office/drawing/2014/main" id="{8824C38D-A3E4-4EB7-9472-E1C76720FF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1524000"/>
            <a:ext cx="304800" cy="304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ko-KR" altLang="en-US" sz="2400" b="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81930" name="Oval 12">
            <a:extLst>
              <a:ext uri="{FF2B5EF4-FFF2-40B4-BE49-F238E27FC236}">
                <a16:creationId xmlns:a16="http://schemas.microsoft.com/office/drawing/2014/main" id="{B8A56E1E-77A5-4EB5-8978-505176068E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1524000"/>
            <a:ext cx="304800" cy="304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ko-KR" altLang="en-US" sz="2400" b="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81931" name="Rectangle 13">
            <a:extLst>
              <a:ext uri="{FF2B5EF4-FFF2-40B4-BE49-F238E27FC236}">
                <a16:creationId xmlns:a16="http://schemas.microsoft.com/office/drawing/2014/main" id="{43870B95-E2CF-4B6E-895C-E1F1C369BC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15240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800" b="0">
                <a:solidFill>
                  <a:schemeClr val="bg1"/>
                </a:solidFill>
                <a:ea typeface="굴림" panose="020B0600000101010101" pitchFamily="50" charset="-127"/>
              </a:rPr>
              <a:t>6</a:t>
            </a:r>
          </a:p>
        </p:txBody>
      </p:sp>
      <p:sp>
        <p:nvSpPr>
          <p:cNvPr id="81932" name="Rectangle 14">
            <a:extLst>
              <a:ext uri="{FF2B5EF4-FFF2-40B4-BE49-F238E27FC236}">
                <a16:creationId xmlns:a16="http://schemas.microsoft.com/office/drawing/2014/main" id="{DE312E5D-BA8B-4A7E-BBD2-176762009C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15240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800" b="0">
                <a:solidFill>
                  <a:schemeClr val="bg1"/>
                </a:solidFill>
                <a:ea typeface="굴림" panose="020B0600000101010101" pitchFamily="50" charset="-127"/>
              </a:rPr>
              <a:t>7</a:t>
            </a:r>
          </a:p>
        </p:txBody>
      </p:sp>
      <p:sp>
        <p:nvSpPr>
          <p:cNvPr id="81933" name="Line 16">
            <a:extLst>
              <a:ext uri="{FF2B5EF4-FFF2-40B4-BE49-F238E27FC236}">
                <a16:creationId xmlns:a16="http://schemas.microsoft.com/office/drawing/2014/main" id="{0359692E-57CF-4E73-8249-2B037261F25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43200" y="5486400"/>
            <a:ext cx="304800" cy="1762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81934" name="Line 17">
            <a:extLst>
              <a:ext uri="{FF2B5EF4-FFF2-40B4-BE49-F238E27FC236}">
                <a16:creationId xmlns:a16="http://schemas.microsoft.com/office/drawing/2014/main" id="{BE5B6BBC-A5D9-49CC-8D15-9A154553962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09800" y="5791200"/>
            <a:ext cx="304800" cy="1762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81935" name="Line 18">
            <a:extLst>
              <a:ext uri="{FF2B5EF4-FFF2-40B4-BE49-F238E27FC236}">
                <a16:creationId xmlns:a16="http://schemas.microsoft.com/office/drawing/2014/main" id="{B4FBE733-51C2-4E3F-A9A1-7F4E3DDE934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67000" y="5791200"/>
            <a:ext cx="304800" cy="1762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81936" name="Line 19">
            <a:extLst>
              <a:ext uri="{FF2B5EF4-FFF2-40B4-BE49-F238E27FC236}">
                <a16:creationId xmlns:a16="http://schemas.microsoft.com/office/drawing/2014/main" id="{ACAF4203-2AEE-4069-A71F-43E7FFC5D26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00400" y="5486400"/>
            <a:ext cx="304800" cy="1762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81937" name="Line 20">
            <a:extLst>
              <a:ext uri="{FF2B5EF4-FFF2-40B4-BE49-F238E27FC236}">
                <a16:creationId xmlns:a16="http://schemas.microsoft.com/office/drawing/2014/main" id="{EF0EF548-53A5-4F66-9BD6-EA9A4DC45B9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86000" y="5486400"/>
            <a:ext cx="304800" cy="1762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81938" name="Line 21">
            <a:extLst>
              <a:ext uri="{FF2B5EF4-FFF2-40B4-BE49-F238E27FC236}">
                <a16:creationId xmlns:a16="http://schemas.microsoft.com/office/drawing/2014/main" id="{B0E39F47-4BE9-42E1-88FC-F4234CF9DEA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57600" y="5486400"/>
            <a:ext cx="304800" cy="1762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81939" name="Line 23">
            <a:extLst>
              <a:ext uri="{FF2B5EF4-FFF2-40B4-BE49-F238E27FC236}">
                <a16:creationId xmlns:a16="http://schemas.microsoft.com/office/drawing/2014/main" id="{CF990BD0-3CDF-429E-A9DB-7CD4464B1A1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91000" y="5486400"/>
            <a:ext cx="304800" cy="1762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81940" name="Line 24">
            <a:extLst>
              <a:ext uri="{FF2B5EF4-FFF2-40B4-BE49-F238E27FC236}">
                <a16:creationId xmlns:a16="http://schemas.microsoft.com/office/drawing/2014/main" id="{0C100CB5-8049-43CE-9FA8-7A8607A52F6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00400" y="5791200"/>
            <a:ext cx="304800" cy="1762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81941" name="Line 25">
            <a:extLst>
              <a:ext uri="{FF2B5EF4-FFF2-40B4-BE49-F238E27FC236}">
                <a16:creationId xmlns:a16="http://schemas.microsoft.com/office/drawing/2014/main" id="{20E8725C-E5FA-4305-9C44-5DB8DD022CD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57600" y="5791200"/>
            <a:ext cx="304800" cy="1762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81942" name="Line 26">
            <a:extLst>
              <a:ext uri="{FF2B5EF4-FFF2-40B4-BE49-F238E27FC236}">
                <a16:creationId xmlns:a16="http://schemas.microsoft.com/office/drawing/2014/main" id="{0E6530C0-C8F1-49CA-A4D3-5CABCE1F5BA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14800" y="5791200"/>
            <a:ext cx="304800" cy="1762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81943" name="Line 27">
            <a:extLst>
              <a:ext uri="{FF2B5EF4-FFF2-40B4-BE49-F238E27FC236}">
                <a16:creationId xmlns:a16="http://schemas.microsoft.com/office/drawing/2014/main" id="{83F0E628-0DD3-47CF-9341-641FCB60D21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48200" y="5486400"/>
            <a:ext cx="304800" cy="1762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81944" name="Line 28">
            <a:extLst>
              <a:ext uri="{FF2B5EF4-FFF2-40B4-BE49-F238E27FC236}">
                <a16:creationId xmlns:a16="http://schemas.microsoft.com/office/drawing/2014/main" id="{70C88255-05F9-4743-95B9-255AFEDDFC4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81600" y="5486400"/>
            <a:ext cx="304800" cy="1762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ko-KR" altLang="en-US"/>
          </a:p>
        </p:txBody>
      </p:sp>
      <p:graphicFrame>
        <p:nvGraphicFramePr>
          <p:cNvPr id="81945" name="Object 29">
            <a:extLst>
              <a:ext uri="{FF2B5EF4-FFF2-40B4-BE49-F238E27FC236}">
                <a16:creationId xmlns:a16="http://schemas.microsoft.com/office/drawing/2014/main" id="{B4B8142E-F23D-4E17-9B16-BF98B8DB3C0C}"/>
              </a:ext>
            </a:extLst>
          </p:cNvPr>
          <p:cNvGraphicFramePr>
            <a:graphicFrameLocks/>
          </p:cNvGraphicFramePr>
          <p:nvPr/>
        </p:nvGraphicFramePr>
        <p:xfrm>
          <a:off x="303213" y="1228725"/>
          <a:ext cx="8483600" cy="5237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7" imgW="9084564" imgH="5926836" progId="Word.Document.8">
                  <p:embed/>
                </p:oleObj>
              </mc:Choice>
              <mc:Fallback>
                <p:oleObj name="Document" r:id="rId7" imgW="9084564" imgH="5926836" progId="Word.Document.8">
                  <p:embed/>
                  <p:pic>
                    <p:nvPicPr>
                      <p:cNvPr id="81945" name="Object 29">
                        <a:extLst>
                          <a:ext uri="{FF2B5EF4-FFF2-40B4-BE49-F238E27FC236}">
                            <a16:creationId xmlns:a16="http://schemas.microsoft.com/office/drawing/2014/main" id="{B4B8142E-F23D-4E17-9B16-BF98B8DB3C0C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3213" y="1228725"/>
                        <a:ext cx="8483600" cy="5237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46" name="Line 30">
            <a:extLst>
              <a:ext uri="{FF2B5EF4-FFF2-40B4-BE49-F238E27FC236}">
                <a16:creationId xmlns:a16="http://schemas.microsoft.com/office/drawing/2014/main" id="{F39A3C7B-BB26-47B6-9A45-6E98CB7561F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72000" y="5791200"/>
            <a:ext cx="304800" cy="1762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81947" name="직사각형 26">
            <a:extLst>
              <a:ext uri="{FF2B5EF4-FFF2-40B4-BE49-F238E27FC236}">
                <a16:creationId xmlns:a16="http://schemas.microsoft.com/office/drawing/2014/main" id="{8DF349C2-1259-425E-AA6A-3CBAAA510E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700" y="2730500"/>
            <a:ext cx="127635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ko-KR" altLang="en-US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제품</a:t>
            </a: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1, 2, 3, 4, 5, 6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81948" name="직사각형 27">
            <a:extLst>
              <a:ext uri="{FF2B5EF4-FFF2-40B4-BE49-F238E27FC236}">
                <a16:creationId xmlns:a16="http://schemas.microsoft.com/office/drawing/2014/main" id="{48E326EA-E353-4FBC-8171-E0C21501D8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7150" y="2714625"/>
            <a:ext cx="90805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= 15.17 + 0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81949" name="직사각형 28">
            <a:extLst>
              <a:ext uri="{FF2B5EF4-FFF2-40B4-BE49-F238E27FC236}">
                <a16:creationId xmlns:a16="http://schemas.microsoft.com/office/drawing/2014/main" id="{85A19600-0DB0-4EA4-B668-6D769667CE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2909888"/>
            <a:ext cx="1779588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= 15.17 + (20 – 19.39) * 1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81950" name="직사각형 29">
            <a:extLst>
              <a:ext uri="{FF2B5EF4-FFF2-40B4-BE49-F238E27FC236}">
                <a16:creationId xmlns:a16="http://schemas.microsoft.com/office/drawing/2014/main" id="{70C4C10C-C940-4BB6-9D04-61AE4110C4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2714625"/>
            <a:ext cx="1546225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= 17.73 + (20 - 19.39)</a:t>
            </a:r>
            <a:endParaRPr lang="ko-KR" altLang="en-US" sz="10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81951" name="직사각형 30">
            <a:extLst>
              <a:ext uri="{FF2B5EF4-FFF2-40B4-BE49-F238E27FC236}">
                <a16:creationId xmlns:a16="http://schemas.microsoft.com/office/drawing/2014/main" id="{E443F412-CEBD-4F7B-94EC-150B90BE8D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8425" y="4173538"/>
            <a:ext cx="439738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1.73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81952" name="직사각형 31">
            <a:extLst>
              <a:ext uri="{FF2B5EF4-FFF2-40B4-BE49-F238E27FC236}">
                <a16:creationId xmlns:a16="http://schemas.microsoft.com/office/drawing/2014/main" id="{D706B3CB-FCF9-49A4-9880-65830895FE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8150" y="4173538"/>
            <a:ext cx="439738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2.90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81953" name="직사각형 32">
            <a:extLst>
              <a:ext uri="{FF2B5EF4-FFF2-40B4-BE49-F238E27FC236}">
                <a16:creationId xmlns:a16="http://schemas.microsoft.com/office/drawing/2014/main" id="{60A63DD2-057B-41C9-936C-5B9112F013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62288" y="4314825"/>
            <a:ext cx="439737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3.08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81954" name="직사각형 33">
            <a:extLst>
              <a:ext uri="{FF2B5EF4-FFF2-40B4-BE49-F238E27FC236}">
                <a16:creationId xmlns:a16="http://schemas.microsoft.com/office/drawing/2014/main" id="{86F7A156-F650-4332-B314-DBBEF2D3C4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43263" y="4173538"/>
            <a:ext cx="439737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3.79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81955" name="직사각형 34">
            <a:extLst>
              <a:ext uri="{FF2B5EF4-FFF2-40B4-BE49-F238E27FC236}">
                <a16:creationId xmlns:a16="http://schemas.microsoft.com/office/drawing/2014/main" id="{993847B7-7E4D-4C63-B039-7F3D45B669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7888" y="4314825"/>
            <a:ext cx="439737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4.41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81956" name="직사각형 35">
            <a:extLst>
              <a:ext uri="{FF2B5EF4-FFF2-40B4-BE49-F238E27FC236}">
                <a16:creationId xmlns:a16="http://schemas.microsoft.com/office/drawing/2014/main" id="{C2EAC75C-3498-4C03-B7E2-654CB85FBF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2025" y="3819525"/>
            <a:ext cx="439738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4.66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81957" name="직사각형 36">
            <a:extLst>
              <a:ext uri="{FF2B5EF4-FFF2-40B4-BE49-F238E27FC236}">
                <a16:creationId xmlns:a16="http://schemas.microsoft.com/office/drawing/2014/main" id="{23FD1E6E-595A-40E5-8DD2-624952DEB6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0400" y="4173538"/>
            <a:ext cx="439738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8.05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81958" name="직사각형 37">
            <a:extLst>
              <a:ext uri="{FF2B5EF4-FFF2-40B4-BE49-F238E27FC236}">
                <a16:creationId xmlns:a16="http://schemas.microsoft.com/office/drawing/2014/main" id="{5442669B-E223-4346-A686-8098CF68A4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22938" y="4173538"/>
            <a:ext cx="51276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12.57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81959" name="직사각형 38">
            <a:extLst>
              <a:ext uri="{FF2B5EF4-FFF2-40B4-BE49-F238E27FC236}">
                <a16:creationId xmlns:a16="http://schemas.microsoft.com/office/drawing/2014/main" id="{611376AA-F597-47BE-8689-413CA35F3F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62775" y="4173538"/>
            <a:ext cx="5143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17.03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81960" name="직사각형 39">
            <a:extLst>
              <a:ext uri="{FF2B5EF4-FFF2-40B4-BE49-F238E27FC236}">
                <a16:creationId xmlns:a16="http://schemas.microsoft.com/office/drawing/2014/main" id="{643FEA81-4814-41D1-8491-9535473093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9663" y="4173538"/>
            <a:ext cx="51276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18.69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81961" name="직사각형 40">
            <a:extLst>
              <a:ext uri="{FF2B5EF4-FFF2-40B4-BE49-F238E27FC236}">
                <a16:creationId xmlns:a16="http://schemas.microsoft.com/office/drawing/2014/main" id="{4A1C39AD-56DB-42D8-8046-65F34C66DA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3752850"/>
            <a:ext cx="512763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19.39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25E8C536-EE55-4586-8605-6F3FE7DDDE5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ko-KR"/>
              <a:t>Slide </a:t>
            </a:r>
            <a:fld id="{9ED1554D-5D7E-434D-A50F-2DC2D6BE2393}" type="slidenum">
              <a:rPr lang="en-US" altLang="ko-KR" smtClean="0"/>
              <a:pPr/>
              <a:t>21</a:t>
            </a:fld>
            <a:r>
              <a:rPr lang="en-US" altLang="ko-KR"/>
              <a:t> of 25</a:t>
            </a:r>
            <a:endParaRPr lang="en-US" altLang="ko-K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바닥글 개체 틀 3">
            <a:extLst>
              <a:ext uri="{FF2B5EF4-FFF2-40B4-BE49-F238E27FC236}">
                <a16:creationId xmlns:a16="http://schemas.microsoft.com/office/drawing/2014/main" id="{356011CC-C427-4D76-ACE3-CFED3AD97B3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Chapter 2 – Fundamental Simulation Concepts</a:t>
            </a:r>
          </a:p>
        </p:txBody>
      </p:sp>
      <p:sp>
        <p:nvSpPr>
          <p:cNvPr id="9" name="날짜 개체 틀 5">
            <a:extLst>
              <a:ext uri="{FF2B5EF4-FFF2-40B4-BE49-F238E27FC236}">
                <a16:creationId xmlns:a16="http://schemas.microsoft.com/office/drawing/2014/main" id="{3B8C69F3-FD6A-4816-A572-ECCDFB2F6B53}"/>
              </a:ext>
            </a:extLst>
          </p:cNvPr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Simulation with Arena, 6th ed.</a:t>
            </a:r>
          </a:p>
        </p:txBody>
      </p:sp>
      <p:sp>
        <p:nvSpPr>
          <p:cNvPr id="83973" name="Rectangle 2">
            <a:extLst>
              <a:ext uri="{FF2B5EF4-FFF2-40B4-BE49-F238E27FC236}">
                <a16:creationId xmlns:a16="http://schemas.microsoft.com/office/drawing/2014/main" id="{9FCB9EA7-5418-462D-AA82-5D49226735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>
                <a:ea typeface="굴림" panose="020B0600000101010101" pitchFamily="50" charset="-127"/>
              </a:rPr>
              <a:t>Simulation by Hand:</a:t>
            </a:r>
            <a:br>
              <a:rPr lang="en-US" altLang="ko-KR">
                <a:ea typeface="굴림" panose="020B0600000101010101" pitchFamily="50" charset="-127"/>
              </a:rPr>
            </a:br>
            <a:r>
              <a:rPr lang="en-US" altLang="ko-KR">
                <a:ea typeface="굴림" panose="020B0600000101010101" pitchFamily="50" charset="-127"/>
              </a:rPr>
              <a:t>Finishing Up</a:t>
            </a:r>
          </a:p>
        </p:txBody>
      </p:sp>
      <p:sp>
        <p:nvSpPr>
          <p:cNvPr id="83974" name="Rectangle 3">
            <a:extLst>
              <a:ext uri="{FF2B5EF4-FFF2-40B4-BE49-F238E27FC236}">
                <a16:creationId xmlns:a16="http://schemas.microsoft.com/office/drawing/2014/main" id="{6D7850CA-E418-4469-B261-A1CA0F7324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ko-KR" altLang="en-US" i="1" dirty="0">
                <a:solidFill>
                  <a:srgbClr val="FF0000"/>
                </a:solidFill>
                <a:latin typeface="+mn-ea"/>
              </a:rPr>
              <a:t>부품들의 대기행렬에서의 평균 대기시간 </a:t>
            </a:r>
            <a:r>
              <a:rPr lang="en-US" altLang="ko-KR" dirty="0">
                <a:solidFill>
                  <a:srgbClr val="FF0000"/>
                </a:solidFill>
                <a:ea typeface="굴림" panose="020B0600000101010101" pitchFamily="50" charset="-127"/>
              </a:rPr>
              <a:t>:</a:t>
            </a:r>
          </a:p>
          <a:p>
            <a:pPr eaLnBrk="1" hangingPunct="1"/>
            <a:endParaRPr lang="en-US" altLang="ko-KR" dirty="0">
              <a:ea typeface="굴림" panose="020B0600000101010101" pitchFamily="50" charset="-127"/>
            </a:endParaRPr>
          </a:p>
          <a:p>
            <a:pPr eaLnBrk="1" hangingPunct="1"/>
            <a:endParaRPr lang="en-US" altLang="ko-KR" dirty="0">
              <a:ea typeface="굴림" panose="020B0600000101010101" pitchFamily="50" charset="-127"/>
            </a:endParaRPr>
          </a:p>
        </p:txBody>
      </p:sp>
      <p:graphicFrame>
        <p:nvGraphicFramePr>
          <p:cNvPr id="83975" name="Object 5">
            <a:extLst>
              <a:ext uri="{FF2B5EF4-FFF2-40B4-BE49-F238E27FC236}">
                <a16:creationId xmlns:a16="http://schemas.microsoft.com/office/drawing/2014/main" id="{22274A5B-263D-44D2-9DAB-79C16D1804E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84200" y="1752600"/>
          <a:ext cx="8559800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8559800" imgH="901700" progId="Equation.3">
                  <p:embed/>
                </p:oleObj>
              </mc:Choice>
              <mc:Fallback>
                <p:oleObj name="Equation" r:id="rId3" imgW="8559800" imgH="901700" progId="Equation.3">
                  <p:embed/>
                  <p:pic>
                    <p:nvPicPr>
                      <p:cNvPr id="83975" name="Object 5">
                        <a:extLst>
                          <a:ext uri="{FF2B5EF4-FFF2-40B4-BE49-F238E27FC236}">
                            <a16:creationId xmlns:a16="http://schemas.microsoft.com/office/drawing/2014/main" id="{22274A5B-263D-44D2-9DAB-79C16D1804E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4200" y="1752600"/>
                        <a:ext cx="8559800" cy="901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그림 2">
            <a:extLst>
              <a:ext uri="{FF2B5EF4-FFF2-40B4-BE49-F238E27FC236}">
                <a16:creationId xmlns:a16="http://schemas.microsoft.com/office/drawing/2014/main" id="{E3836037-E5BB-48CB-B9AC-3A79493F1C8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3197974"/>
            <a:ext cx="9144000" cy="2261903"/>
          </a:xfrm>
          <a:prstGeom prst="rect">
            <a:avLst/>
          </a:prstGeom>
        </p:spPr>
      </p:pic>
      <p:cxnSp>
        <p:nvCxnSpPr>
          <p:cNvPr id="5" name="직선 화살표 연결선 4">
            <a:extLst>
              <a:ext uri="{FF2B5EF4-FFF2-40B4-BE49-F238E27FC236}">
                <a16:creationId xmlns:a16="http://schemas.microsoft.com/office/drawing/2014/main" id="{15A9430C-008D-4393-BDCF-BF3ACD8768BB}"/>
              </a:ext>
            </a:extLst>
          </p:cNvPr>
          <p:cNvCxnSpPr/>
          <p:nvPr/>
        </p:nvCxnSpPr>
        <p:spPr bwMode="auto">
          <a:xfrm flipV="1">
            <a:off x="375007" y="2429838"/>
            <a:ext cx="4469258" cy="251203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>
                <a:alpha val="50196"/>
              </a:srgbClr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직선 화살표 연결선 14">
            <a:extLst>
              <a:ext uri="{FF2B5EF4-FFF2-40B4-BE49-F238E27FC236}">
                <a16:creationId xmlns:a16="http://schemas.microsoft.com/office/drawing/2014/main" id="{E1FDE5DD-5C74-4354-96A1-7CD9136A1C54}"/>
              </a:ext>
            </a:extLst>
          </p:cNvPr>
          <p:cNvCxnSpPr/>
          <p:nvPr/>
        </p:nvCxnSpPr>
        <p:spPr bwMode="auto">
          <a:xfrm flipV="1">
            <a:off x="2414427" y="1952090"/>
            <a:ext cx="2142162" cy="2897313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>
                <a:alpha val="50196"/>
              </a:srgbClr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슬라이드 번호 개체 틀 10">
            <a:extLst>
              <a:ext uri="{FF2B5EF4-FFF2-40B4-BE49-F238E27FC236}">
                <a16:creationId xmlns:a16="http://schemas.microsoft.com/office/drawing/2014/main" id="{75745426-7BC3-4F9D-A685-667E57AB689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ko-KR"/>
              <a:t>Slide </a:t>
            </a:r>
            <a:fld id="{2A080652-5F31-4885-9479-6944360BCBF4}" type="slidenum">
              <a:rPr lang="en-US" altLang="ko-KR" smtClean="0"/>
              <a:pPr/>
              <a:t>22</a:t>
            </a:fld>
            <a:r>
              <a:rPr lang="en-US" altLang="ko-KR"/>
              <a:t> of 25</a:t>
            </a:r>
            <a:endParaRPr lang="en-US" altLang="ko-K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바닥글 개체 틀 3">
            <a:extLst>
              <a:ext uri="{FF2B5EF4-FFF2-40B4-BE49-F238E27FC236}">
                <a16:creationId xmlns:a16="http://schemas.microsoft.com/office/drawing/2014/main" id="{356011CC-C427-4D76-ACE3-CFED3AD97B3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Chapter 2 – Fundamental Simulation Concepts</a:t>
            </a:r>
          </a:p>
        </p:txBody>
      </p:sp>
      <p:sp>
        <p:nvSpPr>
          <p:cNvPr id="9" name="날짜 개체 틀 5">
            <a:extLst>
              <a:ext uri="{FF2B5EF4-FFF2-40B4-BE49-F238E27FC236}">
                <a16:creationId xmlns:a16="http://schemas.microsoft.com/office/drawing/2014/main" id="{3B8C69F3-FD6A-4816-A572-ECCDFB2F6B53}"/>
              </a:ext>
            </a:extLst>
          </p:cNvPr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Simulation with Arena, 6th ed.</a:t>
            </a:r>
          </a:p>
        </p:txBody>
      </p:sp>
      <p:sp>
        <p:nvSpPr>
          <p:cNvPr id="83973" name="Rectangle 2">
            <a:extLst>
              <a:ext uri="{FF2B5EF4-FFF2-40B4-BE49-F238E27FC236}">
                <a16:creationId xmlns:a16="http://schemas.microsoft.com/office/drawing/2014/main" id="{9FCB9EA7-5418-462D-AA82-5D49226735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dirty="0">
                <a:ea typeface="굴림" panose="020B0600000101010101" pitchFamily="50" charset="-127"/>
              </a:rPr>
              <a:t>Simulation by Hand:</a:t>
            </a:r>
            <a:br>
              <a:rPr lang="en-US" altLang="ko-KR" dirty="0">
                <a:ea typeface="굴림" panose="020B0600000101010101" pitchFamily="50" charset="-127"/>
              </a:rPr>
            </a:br>
            <a:r>
              <a:rPr lang="en-US" altLang="ko-KR" dirty="0">
                <a:ea typeface="굴림" panose="020B0600000101010101" pitchFamily="50" charset="-127"/>
              </a:rPr>
              <a:t>Finishing Up</a:t>
            </a:r>
          </a:p>
        </p:txBody>
      </p:sp>
      <p:sp>
        <p:nvSpPr>
          <p:cNvPr id="83974" name="Rectangle 3">
            <a:extLst>
              <a:ext uri="{FF2B5EF4-FFF2-40B4-BE49-F238E27FC236}">
                <a16:creationId xmlns:a16="http://schemas.microsoft.com/office/drawing/2014/main" id="{6D7850CA-E418-4469-B261-A1CA0F7324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ko-KR" altLang="en-US" i="1" dirty="0">
                <a:solidFill>
                  <a:srgbClr val="FF0000"/>
                </a:solidFill>
                <a:latin typeface="+mn-ea"/>
              </a:rPr>
              <a:t>대기행렬에서 기다리는 부품의 시간 평균 개수 </a:t>
            </a:r>
            <a:r>
              <a:rPr lang="en-US" altLang="ko-KR" dirty="0">
                <a:solidFill>
                  <a:srgbClr val="FF0000"/>
                </a:solidFill>
                <a:ea typeface="굴림" panose="020B0600000101010101" pitchFamily="50" charset="-127"/>
              </a:rPr>
              <a:t>:</a:t>
            </a:r>
          </a:p>
          <a:p>
            <a:pPr eaLnBrk="1" hangingPunct="1"/>
            <a:endParaRPr lang="en-US" altLang="ko-KR" dirty="0">
              <a:ea typeface="굴림" panose="020B0600000101010101" pitchFamily="50" charset="-127"/>
            </a:endParaRPr>
          </a:p>
          <a:p>
            <a:pPr eaLnBrk="1" hangingPunct="1"/>
            <a:endParaRPr lang="en-US" altLang="ko-KR" dirty="0">
              <a:ea typeface="굴림" panose="020B0600000101010101" pitchFamily="50" charset="-127"/>
            </a:endParaRPr>
          </a:p>
        </p:txBody>
      </p:sp>
      <p:graphicFrame>
        <p:nvGraphicFramePr>
          <p:cNvPr id="83976" name="Object 6">
            <a:extLst>
              <a:ext uri="{FF2B5EF4-FFF2-40B4-BE49-F238E27FC236}">
                <a16:creationId xmlns:a16="http://schemas.microsoft.com/office/drawing/2014/main" id="{ECBB3226-C095-4132-B6C6-5871FDC5043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4655349"/>
              </p:ext>
            </p:extLst>
          </p:nvPr>
        </p:nvGraphicFramePr>
        <p:xfrm>
          <a:off x="609600" y="1828800"/>
          <a:ext cx="65024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6502400" imgH="825500" progId="Equation.3">
                  <p:embed/>
                </p:oleObj>
              </mc:Choice>
              <mc:Fallback>
                <p:oleObj name="Equation" r:id="rId3" imgW="6502400" imgH="825500" progId="Equation.3">
                  <p:embed/>
                  <p:pic>
                    <p:nvPicPr>
                      <p:cNvPr id="83976" name="Object 6">
                        <a:extLst>
                          <a:ext uri="{FF2B5EF4-FFF2-40B4-BE49-F238E27FC236}">
                            <a16:creationId xmlns:a16="http://schemas.microsoft.com/office/drawing/2014/main" id="{ECBB3226-C095-4132-B6C6-5871FDC5043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828800"/>
                        <a:ext cx="6502400" cy="825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그림 2">
            <a:extLst>
              <a:ext uri="{FF2B5EF4-FFF2-40B4-BE49-F238E27FC236}">
                <a16:creationId xmlns:a16="http://schemas.microsoft.com/office/drawing/2014/main" id="{9B4373DC-F10E-4447-950A-8502B4CEBE2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79506" y="5264540"/>
            <a:ext cx="5562600" cy="1188310"/>
          </a:xfrm>
          <a:prstGeom prst="rect">
            <a:avLst/>
          </a:prstGeom>
        </p:spPr>
      </p:pic>
      <p:cxnSp>
        <p:nvCxnSpPr>
          <p:cNvPr id="5" name="직선 화살표 연결선 4">
            <a:extLst>
              <a:ext uri="{FF2B5EF4-FFF2-40B4-BE49-F238E27FC236}">
                <a16:creationId xmlns:a16="http://schemas.microsoft.com/office/drawing/2014/main" id="{91CCD975-314B-4B40-B9F1-9A278A3BD39F}"/>
              </a:ext>
            </a:extLst>
          </p:cNvPr>
          <p:cNvCxnSpPr/>
          <p:nvPr/>
        </p:nvCxnSpPr>
        <p:spPr bwMode="auto">
          <a:xfrm>
            <a:off x="3200400" y="6004389"/>
            <a:ext cx="519872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>
                <a:alpha val="50196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19" name="그림 18">
            <a:extLst>
              <a:ext uri="{FF2B5EF4-FFF2-40B4-BE49-F238E27FC236}">
                <a16:creationId xmlns:a16="http://schemas.microsoft.com/office/drawing/2014/main" id="{D7BD1D09-3C6F-4C7F-A182-4B6FD3FD9BC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3197974"/>
            <a:ext cx="9144000" cy="2261903"/>
          </a:xfrm>
          <a:prstGeom prst="rect">
            <a:avLst/>
          </a:prstGeom>
        </p:spPr>
      </p:pic>
      <p:cxnSp>
        <p:nvCxnSpPr>
          <p:cNvPr id="20" name="직선 화살표 연결선 19">
            <a:extLst>
              <a:ext uri="{FF2B5EF4-FFF2-40B4-BE49-F238E27FC236}">
                <a16:creationId xmlns:a16="http://schemas.microsoft.com/office/drawing/2014/main" id="{9BB16E45-6460-4DFD-99E3-FC52D4CC95B8}"/>
              </a:ext>
            </a:extLst>
          </p:cNvPr>
          <p:cNvCxnSpPr/>
          <p:nvPr/>
        </p:nvCxnSpPr>
        <p:spPr bwMode="auto">
          <a:xfrm flipV="1">
            <a:off x="2676418" y="2501757"/>
            <a:ext cx="1972638" cy="129454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>
                <a:alpha val="50196"/>
              </a:srgbClr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직선 화살표 연결선 20">
            <a:extLst>
              <a:ext uri="{FF2B5EF4-FFF2-40B4-BE49-F238E27FC236}">
                <a16:creationId xmlns:a16="http://schemas.microsoft.com/office/drawing/2014/main" id="{28F52445-03D3-4A31-8278-6188E4B3CBF8}"/>
              </a:ext>
            </a:extLst>
          </p:cNvPr>
          <p:cNvCxnSpPr/>
          <p:nvPr/>
        </p:nvCxnSpPr>
        <p:spPr bwMode="auto">
          <a:xfrm flipV="1">
            <a:off x="4607961" y="2162710"/>
            <a:ext cx="642133" cy="2681555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>
                <a:alpha val="50196"/>
              </a:srgbClr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직선 화살표 연결선 15">
            <a:extLst>
              <a:ext uri="{FF2B5EF4-FFF2-40B4-BE49-F238E27FC236}">
                <a16:creationId xmlns:a16="http://schemas.microsoft.com/office/drawing/2014/main" id="{B2D8DD79-A211-4279-8094-EF796A11B961}"/>
              </a:ext>
            </a:extLst>
          </p:cNvPr>
          <p:cNvCxnSpPr>
            <a:stCxn id="3" idx="3"/>
          </p:cNvCxnSpPr>
          <p:nvPr/>
        </p:nvCxnSpPr>
        <p:spPr bwMode="auto">
          <a:xfrm flipH="1" flipV="1">
            <a:off x="6077165" y="2419565"/>
            <a:ext cx="2464941" cy="343913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>
                <a:alpha val="50196"/>
              </a:srgbClr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92413F16-977A-4B88-9AC4-4C5483104742}"/>
              </a:ext>
            </a:extLst>
          </p:cNvPr>
          <p:cNvSpPr txBox="1"/>
          <p:nvPr/>
        </p:nvSpPr>
        <p:spPr>
          <a:xfrm>
            <a:off x="8364020" y="5836577"/>
            <a:ext cx="5325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>
                <a:solidFill>
                  <a:srgbClr val="FF0000"/>
                </a:solidFill>
                <a:latin typeface="+mj-lt"/>
              </a:rPr>
              <a:t>0.79</a:t>
            </a:r>
            <a:endParaRPr lang="ko-KR" altLang="en-US" sz="14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5" name="슬라이드 번호 개체 틀 24">
            <a:extLst>
              <a:ext uri="{FF2B5EF4-FFF2-40B4-BE49-F238E27FC236}">
                <a16:creationId xmlns:a16="http://schemas.microsoft.com/office/drawing/2014/main" id="{9D11428E-3740-4A2B-82B7-DB40A4C994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ko-KR"/>
              <a:t>Slide </a:t>
            </a:r>
            <a:fld id="{2A080652-5F31-4885-9479-6944360BCBF4}" type="slidenum">
              <a:rPr lang="en-US" altLang="ko-KR" smtClean="0"/>
              <a:pPr/>
              <a:t>23</a:t>
            </a:fld>
            <a:r>
              <a:rPr lang="en-US" altLang="ko-KR"/>
              <a:t> of 25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7144253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>
            <a:extLst>
              <a:ext uri="{FF2B5EF4-FFF2-40B4-BE49-F238E27FC236}">
                <a16:creationId xmlns:a16="http://schemas.microsoft.com/office/drawing/2014/main" id="{19F4AF9F-CBEE-422D-A221-AFB904F403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15465" y="5781699"/>
            <a:ext cx="5532314" cy="593416"/>
          </a:xfrm>
          <a:prstGeom prst="rect">
            <a:avLst/>
          </a:prstGeom>
        </p:spPr>
      </p:pic>
      <p:sp>
        <p:nvSpPr>
          <p:cNvPr id="7" name="바닥글 개체 틀 3">
            <a:extLst>
              <a:ext uri="{FF2B5EF4-FFF2-40B4-BE49-F238E27FC236}">
                <a16:creationId xmlns:a16="http://schemas.microsoft.com/office/drawing/2014/main" id="{356011CC-C427-4D76-ACE3-CFED3AD97B3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Chapter 2 – Fundamental Simulation Concepts</a:t>
            </a:r>
          </a:p>
        </p:txBody>
      </p:sp>
      <p:sp>
        <p:nvSpPr>
          <p:cNvPr id="9" name="날짜 개체 틀 5">
            <a:extLst>
              <a:ext uri="{FF2B5EF4-FFF2-40B4-BE49-F238E27FC236}">
                <a16:creationId xmlns:a16="http://schemas.microsoft.com/office/drawing/2014/main" id="{3B8C69F3-FD6A-4816-A572-ECCDFB2F6B53}"/>
              </a:ext>
            </a:extLst>
          </p:cNvPr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Simulation with Arena, 6th ed.</a:t>
            </a:r>
          </a:p>
        </p:txBody>
      </p:sp>
      <p:sp>
        <p:nvSpPr>
          <p:cNvPr id="83973" name="Rectangle 2">
            <a:extLst>
              <a:ext uri="{FF2B5EF4-FFF2-40B4-BE49-F238E27FC236}">
                <a16:creationId xmlns:a16="http://schemas.microsoft.com/office/drawing/2014/main" id="{9FCB9EA7-5418-462D-AA82-5D49226735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>
                <a:ea typeface="굴림" panose="020B0600000101010101" pitchFamily="50" charset="-127"/>
              </a:rPr>
              <a:t>Simulation by Hand:</a:t>
            </a:r>
            <a:br>
              <a:rPr lang="en-US" altLang="ko-KR">
                <a:ea typeface="굴림" panose="020B0600000101010101" pitchFamily="50" charset="-127"/>
              </a:rPr>
            </a:br>
            <a:r>
              <a:rPr lang="en-US" altLang="ko-KR">
                <a:ea typeface="굴림" panose="020B0600000101010101" pitchFamily="50" charset="-127"/>
              </a:rPr>
              <a:t>Finishing Up</a:t>
            </a:r>
          </a:p>
        </p:txBody>
      </p:sp>
      <p:sp>
        <p:nvSpPr>
          <p:cNvPr id="83974" name="Rectangle 3">
            <a:extLst>
              <a:ext uri="{FF2B5EF4-FFF2-40B4-BE49-F238E27FC236}">
                <a16:creationId xmlns:a16="http://schemas.microsoft.com/office/drawing/2014/main" id="{6D7850CA-E418-4469-B261-A1CA0F7324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ko-KR" altLang="en-US" i="1" dirty="0">
                <a:solidFill>
                  <a:srgbClr val="FF0000"/>
                </a:solidFill>
                <a:latin typeface="+mn-ea"/>
              </a:rPr>
              <a:t>장비의 가동률 </a:t>
            </a:r>
            <a:r>
              <a:rPr lang="en-US" altLang="ko-KR" dirty="0">
                <a:solidFill>
                  <a:srgbClr val="FF0000"/>
                </a:solidFill>
                <a:ea typeface="굴림" panose="020B0600000101010101" pitchFamily="50" charset="-127"/>
              </a:rPr>
              <a:t>:</a:t>
            </a:r>
          </a:p>
        </p:txBody>
      </p:sp>
      <p:graphicFrame>
        <p:nvGraphicFramePr>
          <p:cNvPr id="83977" name="Object 7">
            <a:extLst>
              <a:ext uri="{FF2B5EF4-FFF2-40B4-BE49-F238E27FC236}">
                <a16:creationId xmlns:a16="http://schemas.microsoft.com/office/drawing/2014/main" id="{2258CFD7-BEAC-45B2-B7D2-AF06F2C0206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6123540"/>
              </p:ext>
            </p:extLst>
          </p:nvPr>
        </p:nvGraphicFramePr>
        <p:xfrm>
          <a:off x="609600" y="1752600"/>
          <a:ext cx="83566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8356600" imgH="825500" progId="Equation.3">
                  <p:embed/>
                </p:oleObj>
              </mc:Choice>
              <mc:Fallback>
                <p:oleObj name="Equation" r:id="rId4" imgW="8356600" imgH="825500" progId="Equation.3">
                  <p:embed/>
                  <p:pic>
                    <p:nvPicPr>
                      <p:cNvPr id="83977" name="Object 7">
                        <a:extLst>
                          <a:ext uri="{FF2B5EF4-FFF2-40B4-BE49-F238E27FC236}">
                            <a16:creationId xmlns:a16="http://schemas.microsoft.com/office/drawing/2014/main" id="{2258CFD7-BEAC-45B2-B7D2-AF06F2C0206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752600"/>
                        <a:ext cx="8356600" cy="825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그림 9">
            <a:extLst>
              <a:ext uri="{FF2B5EF4-FFF2-40B4-BE49-F238E27FC236}">
                <a16:creationId xmlns:a16="http://schemas.microsoft.com/office/drawing/2014/main" id="{C70EC559-6C51-405B-93A9-D9628331E2B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3197974"/>
            <a:ext cx="9144000" cy="2261903"/>
          </a:xfrm>
          <a:prstGeom prst="rect">
            <a:avLst/>
          </a:prstGeom>
        </p:spPr>
      </p:pic>
      <p:cxnSp>
        <p:nvCxnSpPr>
          <p:cNvPr id="11" name="직선 화살표 연결선 10">
            <a:extLst>
              <a:ext uri="{FF2B5EF4-FFF2-40B4-BE49-F238E27FC236}">
                <a16:creationId xmlns:a16="http://schemas.microsoft.com/office/drawing/2014/main" id="{C16F347D-E057-499D-A544-2C1BEE50EC97}"/>
              </a:ext>
            </a:extLst>
          </p:cNvPr>
          <p:cNvCxnSpPr/>
          <p:nvPr/>
        </p:nvCxnSpPr>
        <p:spPr bwMode="auto">
          <a:xfrm>
            <a:off x="3200400" y="6004389"/>
            <a:ext cx="519872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>
                <a:alpha val="50196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직선 화살표 연결선 11">
            <a:extLst>
              <a:ext uri="{FF2B5EF4-FFF2-40B4-BE49-F238E27FC236}">
                <a16:creationId xmlns:a16="http://schemas.microsoft.com/office/drawing/2014/main" id="{DC6BA843-1EC5-47B4-BA26-168DD1D4C748}"/>
              </a:ext>
            </a:extLst>
          </p:cNvPr>
          <p:cNvCxnSpPr/>
          <p:nvPr/>
        </p:nvCxnSpPr>
        <p:spPr bwMode="auto">
          <a:xfrm flipV="1">
            <a:off x="2676418" y="2501757"/>
            <a:ext cx="1972638" cy="129454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>
                <a:alpha val="50196"/>
              </a:srgbClr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직선 화살표 연결선 12">
            <a:extLst>
              <a:ext uri="{FF2B5EF4-FFF2-40B4-BE49-F238E27FC236}">
                <a16:creationId xmlns:a16="http://schemas.microsoft.com/office/drawing/2014/main" id="{34D50661-9D9F-45C4-AEBD-9EB4736FBF6F}"/>
              </a:ext>
            </a:extLst>
          </p:cNvPr>
          <p:cNvCxnSpPr/>
          <p:nvPr/>
        </p:nvCxnSpPr>
        <p:spPr bwMode="auto">
          <a:xfrm flipH="1" flipV="1">
            <a:off x="5090845" y="2106202"/>
            <a:ext cx="1885309" cy="277916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>
                <a:alpha val="50196"/>
              </a:srgbClr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직선 화살표 연결선 13">
            <a:extLst>
              <a:ext uri="{FF2B5EF4-FFF2-40B4-BE49-F238E27FC236}">
                <a16:creationId xmlns:a16="http://schemas.microsoft.com/office/drawing/2014/main" id="{77B11FC7-C1DC-4F9A-A205-22F49E534F0C}"/>
              </a:ext>
            </a:extLst>
          </p:cNvPr>
          <p:cNvCxnSpPr/>
          <p:nvPr/>
        </p:nvCxnSpPr>
        <p:spPr bwMode="auto">
          <a:xfrm flipH="1" flipV="1">
            <a:off x="6087438" y="2327097"/>
            <a:ext cx="2454669" cy="353159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>
                <a:alpha val="50196"/>
              </a:srgbClr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9EA2EEB1-DC14-451A-BE3C-53D2155AADB3}"/>
              </a:ext>
            </a:extLst>
          </p:cNvPr>
          <p:cNvSpPr txBox="1"/>
          <p:nvPr/>
        </p:nvSpPr>
        <p:spPr>
          <a:xfrm>
            <a:off x="8364020" y="5836577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>
                <a:solidFill>
                  <a:srgbClr val="FF0000"/>
                </a:solidFill>
                <a:latin typeface="+mj-lt"/>
              </a:rPr>
              <a:t>0. 92</a:t>
            </a:r>
            <a:endParaRPr lang="ko-KR" altLang="en-US" sz="14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8" name="슬라이드 번호 개체 틀 7">
            <a:extLst>
              <a:ext uri="{FF2B5EF4-FFF2-40B4-BE49-F238E27FC236}">
                <a16:creationId xmlns:a16="http://schemas.microsoft.com/office/drawing/2014/main" id="{E1C42FA2-EB51-4B95-AE7E-7E4DF0A4B36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ko-KR"/>
              <a:t>Slide </a:t>
            </a:r>
            <a:fld id="{2A080652-5F31-4885-9479-6944360BCBF4}" type="slidenum">
              <a:rPr lang="en-US" altLang="ko-KR" smtClean="0"/>
              <a:pPr/>
              <a:t>24</a:t>
            </a:fld>
            <a:r>
              <a:rPr lang="en-US" altLang="ko-KR"/>
              <a:t> of 25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8125732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바닥글 개체 틀 2">
            <a:extLst>
              <a:ext uri="{FF2B5EF4-FFF2-40B4-BE49-F238E27FC236}">
                <a16:creationId xmlns:a16="http://schemas.microsoft.com/office/drawing/2014/main" id="{644B9FE3-3C09-4E3E-93EC-4CFC87F1F32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Chapter 2 – Fundamental Simulation Concepts</a:t>
            </a:r>
          </a:p>
        </p:txBody>
      </p:sp>
      <p:sp>
        <p:nvSpPr>
          <p:cNvPr id="26" name="날짜 개체 틀 4">
            <a:extLst>
              <a:ext uri="{FF2B5EF4-FFF2-40B4-BE49-F238E27FC236}">
                <a16:creationId xmlns:a16="http://schemas.microsoft.com/office/drawing/2014/main" id="{0B41F633-CC7C-4552-A80C-43DD89F8F99A}"/>
              </a:ext>
            </a:extLst>
          </p:cNvPr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Simulation with Arena, 6th ed.</a:t>
            </a:r>
          </a:p>
        </p:txBody>
      </p:sp>
      <p:sp>
        <p:nvSpPr>
          <p:cNvPr id="81925" name="Rectangle 3">
            <a:extLst>
              <a:ext uri="{FF2B5EF4-FFF2-40B4-BE49-F238E27FC236}">
                <a16:creationId xmlns:a16="http://schemas.microsoft.com/office/drawing/2014/main" id="{277A95B4-DD7D-4CB1-8B2B-B46DBD7570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dirty="0">
                <a:ea typeface="굴림" panose="020B0600000101010101" pitchFamily="50" charset="-127"/>
              </a:rPr>
              <a:t>Simulation by Hand:</a:t>
            </a:r>
            <a:br>
              <a:rPr lang="en-US" altLang="ko-KR" dirty="0">
                <a:ea typeface="굴림" panose="020B0600000101010101" pitchFamily="50" charset="-127"/>
              </a:rPr>
            </a:br>
            <a:r>
              <a:rPr lang="en-US" altLang="ko-KR" i="1" dirty="0">
                <a:ea typeface="굴림" panose="020B0600000101010101" pitchFamily="50" charset="-127"/>
              </a:rPr>
              <a:t>t</a:t>
            </a:r>
            <a:r>
              <a:rPr lang="en-US" altLang="ko-KR" dirty="0">
                <a:ea typeface="굴림" panose="020B0600000101010101" pitchFamily="50" charset="-127"/>
              </a:rPr>
              <a:t> =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B8974846-8C95-4BC4-A76F-6D876684BDB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ko-KR"/>
              <a:t>Slide </a:t>
            </a:r>
            <a:fld id="{9ED1554D-5D7E-434D-A50F-2DC2D6BE2393}" type="slidenum">
              <a:rPr lang="en-US" altLang="ko-KR" smtClean="0"/>
              <a:pPr/>
              <a:t>25</a:t>
            </a:fld>
            <a:r>
              <a:rPr lang="en-US" altLang="ko-KR"/>
              <a:t> of 25</a:t>
            </a:r>
            <a:endParaRPr lang="en-US" altLang="ko-KR" dirty="0"/>
          </a:p>
        </p:txBody>
      </p:sp>
      <p:graphicFrame>
        <p:nvGraphicFramePr>
          <p:cNvPr id="6" name="Object 6">
            <a:extLst>
              <a:ext uri="{FF2B5EF4-FFF2-40B4-BE49-F238E27FC236}">
                <a16:creationId xmlns:a16="http://schemas.microsoft.com/office/drawing/2014/main" id="{723AD097-AF1E-41C7-9E5D-07B3AC5A4EC2}"/>
              </a:ext>
            </a:extLst>
          </p:cNvPr>
          <p:cNvGraphicFramePr>
            <a:graphicFrameLocks/>
          </p:cNvGraphicFramePr>
          <p:nvPr/>
        </p:nvGraphicFramePr>
        <p:xfrm>
          <a:off x="306388" y="1223963"/>
          <a:ext cx="8572500" cy="523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9220200" imgH="5931408" progId="Word.Document.8">
                  <p:embed/>
                </p:oleObj>
              </mc:Choice>
              <mc:Fallback>
                <p:oleObj name="Document" r:id="rId3" imgW="9220200" imgH="5931408" progId="Word.Document.8">
                  <p:embed/>
                  <p:pic>
                    <p:nvPicPr>
                      <p:cNvPr id="6" name="Object 6">
                        <a:extLst>
                          <a:ext uri="{FF2B5EF4-FFF2-40B4-BE49-F238E27FC236}">
                            <a16:creationId xmlns:a16="http://schemas.microsoft.com/office/drawing/2014/main" id="{723AD097-AF1E-41C7-9E5D-07B3AC5A4EC2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6388" y="1223963"/>
                        <a:ext cx="8572500" cy="523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31">
            <a:extLst>
              <a:ext uri="{FF2B5EF4-FFF2-40B4-BE49-F238E27FC236}">
                <a16:creationId xmlns:a16="http://schemas.microsoft.com/office/drawing/2014/main" id="{5E2B170A-4B5B-4CD0-90DC-7D8C9EEEAC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447800"/>
            <a:ext cx="457200" cy="457200"/>
          </a:xfrm>
          <a:prstGeom prst="rect">
            <a:avLst/>
          </a:prstGeom>
          <a:solidFill>
            <a:srgbClr val="FFFF6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ko-KR" altLang="en-US" sz="2400" b="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graphicFrame>
        <p:nvGraphicFramePr>
          <p:cNvPr id="8" name="Object 40">
            <a:extLst>
              <a:ext uri="{FF2B5EF4-FFF2-40B4-BE49-F238E27FC236}">
                <a16:creationId xmlns:a16="http://schemas.microsoft.com/office/drawing/2014/main" id="{72A02BAF-B76A-43A2-BA51-3282B3B7B46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33600" y="3200400"/>
          <a:ext cx="6096000" cy="1314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art" r:id="rId5" imgW="7200000" imgH="1552680" progId="Excel.Chart.8">
                  <p:embed/>
                </p:oleObj>
              </mc:Choice>
              <mc:Fallback>
                <p:oleObj name="Chart" r:id="rId5" imgW="7200000" imgH="1552680" progId="Excel.Chart.8">
                  <p:embed/>
                  <p:pic>
                    <p:nvPicPr>
                      <p:cNvPr id="8" name="Object 40">
                        <a:extLst>
                          <a:ext uri="{FF2B5EF4-FFF2-40B4-BE49-F238E27FC236}">
                            <a16:creationId xmlns:a16="http://schemas.microsoft.com/office/drawing/2014/main" id="{72A02BAF-B76A-43A2-BA51-3282B3B7B46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3200400"/>
                        <a:ext cx="6096000" cy="1314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41">
            <a:extLst>
              <a:ext uri="{FF2B5EF4-FFF2-40B4-BE49-F238E27FC236}">
                <a16:creationId xmlns:a16="http://schemas.microsoft.com/office/drawing/2014/main" id="{56EC719A-FC2A-495F-BB3E-58B8BBFA139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33600" y="4419600"/>
          <a:ext cx="6096000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art" r:id="rId7" imgW="7200000" imgH="945000" progId="Excel.Chart.8">
                  <p:embed/>
                </p:oleObj>
              </mc:Choice>
              <mc:Fallback>
                <p:oleObj name="Chart" r:id="rId7" imgW="7200000" imgH="945000" progId="Excel.Chart.8">
                  <p:embed/>
                  <p:pic>
                    <p:nvPicPr>
                      <p:cNvPr id="9" name="Object 41">
                        <a:extLst>
                          <a:ext uri="{FF2B5EF4-FFF2-40B4-BE49-F238E27FC236}">
                            <a16:creationId xmlns:a16="http://schemas.microsoft.com/office/drawing/2014/main" id="{56EC719A-FC2A-495F-BB3E-58B8BBFA139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4419600"/>
                        <a:ext cx="6096000" cy="800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1" name="그룹 9">
            <a:extLst>
              <a:ext uri="{FF2B5EF4-FFF2-40B4-BE49-F238E27FC236}">
                <a16:creationId xmlns:a16="http://schemas.microsoft.com/office/drawing/2014/main" id="{6F0723B4-1206-4081-B555-E8E1AE99606E}"/>
              </a:ext>
            </a:extLst>
          </p:cNvPr>
          <p:cNvGrpSpPr>
            <a:grpSpLocks/>
          </p:cNvGrpSpPr>
          <p:nvPr/>
        </p:nvGrpSpPr>
        <p:grpSpPr bwMode="auto">
          <a:xfrm>
            <a:off x="2663825" y="3352800"/>
            <a:ext cx="5130800" cy="819150"/>
            <a:chOff x="2663191" y="3352800"/>
            <a:chExt cx="5131115" cy="819150"/>
          </a:xfrm>
        </p:grpSpPr>
        <p:cxnSp>
          <p:nvCxnSpPr>
            <p:cNvPr id="12" name="직선 연결선 2">
              <a:extLst>
                <a:ext uri="{FF2B5EF4-FFF2-40B4-BE49-F238E27FC236}">
                  <a16:creationId xmlns:a16="http://schemas.microsoft.com/office/drawing/2014/main" id="{3471F4F7-FCF1-4F24-9380-79AD6C38C5F9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3523297" y="3352800"/>
              <a:ext cx="0" cy="819150"/>
            </a:xfrm>
            <a:prstGeom prst="line">
              <a:avLst/>
            </a:prstGeom>
            <a:noFill/>
            <a:ln w="31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" name="직선 연결선 14">
              <a:extLst>
                <a:ext uri="{FF2B5EF4-FFF2-40B4-BE49-F238E27FC236}">
                  <a16:creationId xmlns:a16="http://schemas.microsoft.com/office/drawing/2014/main" id="{A3B7F337-842A-4012-B936-3B53EE9A2A0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3810000" y="3352800"/>
              <a:ext cx="0" cy="819150"/>
            </a:xfrm>
            <a:prstGeom prst="line">
              <a:avLst/>
            </a:prstGeom>
            <a:noFill/>
            <a:ln w="31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" name="직선 연결선 17">
              <a:extLst>
                <a:ext uri="{FF2B5EF4-FFF2-40B4-BE49-F238E27FC236}">
                  <a16:creationId xmlns:a16="http://schemas.microsoft.com/office/drawing/2014/main" id="{A96486D1-C328-4295-A333-6B90159F6B10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3236595" y="3352800"/>
              <a:ext cx="0" cy="819150"/>
            </a:xfrm>
            <a:prstGeom prst="line">
              <a:avLst/>
            </a:prstGeom>
            <a:noFill/>
            <a:ln w="31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" name="직선 연결선 18">
              <a:extLst>
                <a:ext uri="{FF2B5EF4-FFF2-40B4-BE49-F238E27FC236}">
                  <a16:creationId xmlns:a16="http://schemas.microsoft.com/office/drawing/2014/main" id="{459CA5DD-4C2A-47EA-8258-EA34FF2644A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949893" y="3352800"/>
              <a:ext cx="0" cy="819150"/>
            </a:xfrm>
            <a:prstGeom prst="line">
              <a:avLst/>
            </a:prstGeom>
            <a:noFill/>
            <a:ln w="31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" name="직선 연결선 20">
              <a:extLst>
                <a:ext uri="{FF2B5EF4-FFF2-40B4-BE49-F238E27FC236}">
                  <a16:creationId xmlns:a16="http://schemas.microsoft.com/office/drawing/2014/main" id="{9A9CEF1B-1195-4070-A791-9F3CB965D6B0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663191" y="3352800"/>
              <a:ext cx="0" cy="819150"/>
            </a:xfrm>
            <a:prstGeom prst="line">
              <a:avLst/>
            </a:prstGeom>
            <a:noFill/>
            <a:ln w="31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" name="직선 연결선 21">
              <a:extLst>
                <a:ext uri="{FF2B5EF4-FFF2-40B4-BE49-F238E27FC236}">
                  <a16:creationId xmlns:a16="http://schemas.microsoft.com/office/drawing/2014/main" id="{1A6B5ABB-2C26-4127-B3EB-BCF6AB4D076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4949506" y="3352800"/>
              <a:ext cx="0" cy="819150"/>
            </a:xfrm>
            <a:prstGeom prst="line">
              <a:avLst/>
            </a:prstGeom>
            <a:noFill/>
            <a:ln w="31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" name="직선 연결선 22">
              <a:extLst>
                <a:ext uri="{FF2B5EF4-FFF2-40B4-BE49-F238E27FC236}">
                  <a16:creationId xmlns:a16="http://schemas.microsoft.com/office/drawing/2014/main" id="{94176E7F-51F2-45CD-A7E8-CF914286C25A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5236209" y="3352800"/>
              <a:ext cx="0" cy="819150"/>
            </a:xfrm>
            <a:prstGeom prst="line">
              <a:avLst/>
            </a:prstGeom>
            <a:noFill/>
            <a:ln w="31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" name="직선 연결선 23">
              <a:extLst>
                <a:ext uri="{FF2B5EF4-FFF2-40B4-BE49-F238E27FC236}">
                  <a16:creationId xmlns:a16="http://schemas.microsoft.com/office/drawing/2014/main" id="{403A7997-7882-4D4D-BCF7-B0C093E63CA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4662804" y="3352800"/>
              <a:ext cx="0" cy="819150"/>
            </a:xfrm>
            <a:prstGeom prst="line">
              <a:avLst/>
            </a:prstGeom>
            <a:noFill/>
            <a:ln w="31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" name="직선 연결선 24">
              <a:extLst>
                <a:ext uri="{FF2B5EF4-FFF2-40B4-BE49-F238E27FC236}">
                  <a16:creationId xmlns:a16="http://schemas.microsoft.com/office/drawing/2014/main" id="{E521187D-2FF9-46DD-8CAC-102A2C9EF1E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4376102" y="3352800"/>
              <a:ext cx="0" cy="819150"/>
            </a:xfrm>
            <a:prstGeom prst="line">
              <a:avLst/>
            </a:prstGeom>
            <a:noFill/>
            <a:ln w="31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" name="직선 연결선 25">
              <a:extLst>
                <a:ext uri="{FF2B5EF4-FFF2-40B4-BE49-F238E27FC236}">
                  <a16:creationId xmlns:a16="http://schemas.microsoft.com/office/drawing/2014/main" id="{C64E68D6-28F8-4C69-88E1-3B8DD4257FFD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4089400" y="3352800"/>
              <a:ext cx="0" cy="819150"/>
            </a:xfrm>
            <a:prstGeom prst="line">
              <a:avLst/>
            </a:prstGeom>
            <a:noFill/>
            <a:ln w="31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" name="직선 연결선 26">
              <a:extLst>
                <a:ext uri="{FF2B5EF4-FFF2-40B4-BE49-F238E27FC236}">
                  <a16:creationId xmlns:a16="http://schemas.microsoft.com/office/drawing/2014/main" id="{9BEE269E-79FD-4ECA-A3E6-4A66EDF8A5DD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6365556" y="3352800"/>
              <a:ext cx="0" cy="819150"/>
            </a:xfrm>
            <a:prstGeom prst="line">
              <a:avLst/>
            </a:prstGeom>
            <a:noFill/>
            <a:ln w="31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" name="직선 연결선 27">
              <a:extLst>
                <a:ext uri="{FF2B5EF4-FFF2-40B4-BE49-F238E27FC236}">
                  <a16:creationId xmlns:a16="http://schemas.microsoft.com/office/drawing/2014/main" id="{EA5F3007-CE35-4EE3-84D3-DB56C35B99E0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6652259" y="3352800"/>
              <a:ext cx="0" cy="819150"/>
            </a:xfrm>
            <a:prstGeom prst="line">
              <a:avLst/>
            </a:prstGeom>
            <a:noFill/>
            <a:ln w="31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" name="직선 연결선 28">
              <a:extLst>
                <a:ext uri="{FF2B5EF4-FFF2-40B4-BE49-F238E27FC236}">
                  <a16:creationId xmlns:a16="http://schemas.microsoft.com/office/drawing/2014/main" id="{4B2653E6-A83A-4055-935B-38CA304A6BD9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6078854" y="3352800"/>
              <a:ext cx="0" cy="819150"/>
            </a:xfrm>
            <a:prstGeom prst="line">
              <a:avLst/>
            </a:prstGeom>
            <a:noFill/>
            <a:ln w="31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7" name="직선 연결선 29">
              <a:extLst>
                <a:ext uri="{FF2B5EF4-FFF2-40B4-BE49-F238E27FC236}">
                  <a16:creationId xmlns:a16="http://schemas.microsoft.com/office/drawing/2014/main" id="{CAAEC21B-9911-4D51-ADE5-B61B48B05B1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5792152" y="3352800"/>
              <a:ext cx="0" cy="819150"/>
            </a:xfrm>
            <a:prstGeom prst="line">
              <a:avLst/>
            </a:prstGeom>
            <a:noFill/>
            <a:ln w="31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8" name="직선 연결선 30">
              <a:extLst>
                <a:ext uri="{FF2B5EF4-FFF2-40B4-BE49-F238E27FC236}">
                  <a16:creationId xmlns:a16="http://schemas.microsoft.com/office/drawing/2014/main" id="{CEFB5BD6-35A2-42C9-B218-A0019FDECA45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5505450" y="3352800"/>
              <a:ext cx="0" cy="819150"/>
            </a:xfrm>
            <a:prstGeom prst="line">
              <a:avLst/>
            </a:prstGeom>
            <a:noFill/>
            <a:ln w="31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9" name="직선 연결선 37">
              <a:extLst>
                <a:ext uri="{FF2B5EF4-FFF2-40B4-BE49-F238E27FC236}">
                  <a16:creationId xmlns:a16="http://schemas.microsoft.com/office/drawing/2014/main" id="{BD0BC2CF-3017-4729-8E87-75FAE0B1154A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7794306" y="3352800"/>
              <a:ext cx="0" cy="819150"/>
            </a:xfrm>
            <a:prstGeom prst="line">
              <a:avLst/>
            </a:prstGeom>
            <a:noFill/>
            <a:ln w="31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0" name="직선 연결선 39">
              <a:extLst>
                <a:ext uri="{FF2B5EF4-FFF2-40B4-BE49-F238E27FC236}">
                  <a16:creationId xmlns:a16="http://schemas.microsoft.com/office/drawing/2014/main" id="{B7DAECDA-CDDE-4B49-96A2-58206F49CAA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7507604" y="3352800"/>
              <a:ext cx="0" cy="819150"/>
            </a:xfrm>
            <a:prstGeom prst="line">
              <a:avLst/>
            </a:prstGeom>
            <a:noFill/>
            <a:ln w="31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1" name="직선 연결선 40">
              <a:extLst>
                <a:ext uri="{FF2B5EF4-FFF2-40B4-BE49-F238E27FC236}">
                  <a16:creationId xmlns:a16="http://schemas.microsoft.com/office/drawing/2014/main" id="{D9147624-A419-4BD3-B8FC-E6DB788FB3B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7220902" y="3352800"/>
              <a:ext cx="0" cy="819150"/>
            </a:xfrm>
            <a:prstGeom prst="line">
              <a:avLst/>
            </a:prstGeom>
            <a:noFill/>
            <a:ln w="31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2" name="직선 연결선 41">
              <a:extLst>
                <a:ext uri="{FF2B5EF4-FFF2-40B4-BE49-F238E27FC236}">
                  <a16:creationId xmlns:a16="http://schemas.microsoft.com/office/drawing/2014/main" id="{3D0BEC7F-69A0-490E-A9DE-7573D6BE3939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6934200" y="3352800"/>
              <a:ext cx="0" cy="819150"/>
            </a:xfrm>
            <a:prstGeom prst="line">
              <a:avLst/>
            </a:prstGeom>
            <a:noFill/>
            <a:ln w="31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33" name="그룹 43">
            <a:extLst>
              <a:ext uri="{FF2B5EF4-FFF2-40B4-BE49-F238E27FC236}">
                <a16:creationId xmlns:a16="http://schemas.microsoft.com/office/drawing/2014/main" id="{AA91BE3A-A6FC-4E2E-ADA4-6156637CD0C9}"/>
              </a:ext>
            </a:extLst>
          </p:cNvPr>
          <p:cNvGrpSpPr>
            <a:grpSpLocks/>
          </p:cNvGrpSpPr>
          <p:nvPr/>
        </p:nvGrpSpPr>
        <p:grpSpPr bwMode="auto">
          <a:xfrm>
            <a:off x="2663825" y="4572000"/>
            <a:ext cx="5130800" cy="285750"/>
            <a:chOff x="2663191" y="3352800"/>
            <a:chExt cx="5131115" cy="819150"/>
          </a:xfrm>
        </p:grpSpPr>
        <p:cxnSp>
          <p:nvCxnSpPr>
            <p:cNvPr id="34" name="직선 연결선 44">
              <a:extLst>
                <a:ext uri="{FF2B5EF4-FFF2-40B4-BE49-F238E27FC236}">
                  <a16:creationId xmlns:a16="http://schemas.microsoft.com/office/drawing/2014/main" id="{DEA4FD67-3FB8-4E23-868C-97B5137FC7E9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3523297" y="3352800"/>
              <a:ext cx="0" cy="819150"/>
            </a:xfrm>
            <a:prstGeom prst="line">
              <a:avLst/>
            </a:prstGeom>
            <a:noFill/>
            <a:ln w="31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5" name="직선 연결선 45">
              <a:extLst>
                <a:ext uri="{FF2B5EF4-FFF2-40B4-BE49-F238E27FC236}">
                  <a16:creationId xmlns:a16="http://schemas.microsoft.com/office/drawing/2014/main" id="{EAC0D218-D277-451E-BE63-B70DACF1BB1A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3810000" y="3352800"/>
              <a:ext cx="0" cy="819150"/>
            </a:xfrm>
            <a:prstGeom prst="line">
              <a:avLst/>
            </a:prstGeom>
            <a:noFill/>
            <a:ln w="31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6" name="직선 연결선 46">
              <a:extLst>
                <a:ext uri="{FF2B5EF4-FFF2-40B4-BE49-F238E27FC236}">
                  <a16:creationId xmlns:a16="http://schemas.microsoft.com/office/drawing/2014/main" id="{A3F3061B-937B-4629-BD4A-8A67BF31792E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3236595" y="3352800"/>
              <a:ext cx="0" cy="819150"/>
            </a:xfrm>
            <a:prstGeom prst="line">
              <a:avLst/>
            </a:prstGeom>
            <a:noFill/>
            <a:ln w="31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7" name="직선 연결선 47">
              <a:extLst>
                <a:ext uri="{FF2B5EF4-FFF2-40B4-BE49-F238E27FC236}">
                  <a16:creationId xmlns:a16="http://schemas.microsoft.com/office/drawing/2014/main" id="{C941486D-8430-4881-9762-C40BFE45D973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949893" y="3352800"/>
              <a:ext cx="0" cy="819150"/>
            </a:xfrm>
            <a:prstGeom prst="line">
              <a:avLst/>
            </a:prstGeom>
            <a:noFill/>
            <a:ln w="31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8" name="직선 연결선 48">
              <a:extLst>
                <a:ext uri="{FF2B5EF4-FFF2-40B4-BE49-F238E27FC236}">
                  <a16:creationId xmlns:a16="http://schemas.microsoft.com/office/drawing/2014/main" id="{8A6FD939-1A0C-44C0-9FFD-B02C65298A8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663191" y="3352800"/>
              <a:ext cx="0" cy="819150"/>
            </a:xfrm>
            <a:prstGeom prst="line">
              <a:avLst/>
            </a:prstGeom>
            <a:noFill/>
            <a:ln w="31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9" name="직선 연결선 49">
              <a:extLst>
                <a:ext uri="{FF2B5EF4-FFF2-40B4-BE49-F238E27FC236}">
                  <a16:creationId xmlns:a16="http://schemas.microsoft.com/office/drawing/2014/main" id="{636CFEB7-3C57-44A4-82F5-853D559B88B3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4949506" y="3352800"/>
              <a:ext cx="0" cy="819150"/>
            </a:xfrm>
            <a:prstGeom prst="line">
              <a:avLst/>
            </a:prstGeom>
            <a:noFill/>
            <a:ln w="31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0" name="직선 연결선 50">
              <a:extLst>
                <a:ext uri="{FF2B5EF4-FFF2-40B4-BE49-F238E27FC236}">
                  <a16:creationId xmlns:a16="http://schemas.microsoft.com/office/drawing/2014/main" id="{AE5792D0-4B74-4026-96CF-56BF3BF2A67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5236209" y="3352800"/>
              <a:ext cx="0" cy="819150"/>
            </a:xfrm>
            <a:prstGeom prst="line">
              <a:avLst/>
            </a:prstGeom>
            <a:noFill/>
            <a:ln w="31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1" name="직선 연결선 51">
              <a:extLst>
                <a:ext uri="{FF2B5EF4-FFF2-40B4-BE49-F238E27FC236}">
                  <a16:creationId xmlns:a16="http://schemas.microsoft.com/office/drawing/2014/main" id="{B6DB5FB8-B3C7-4556-BFF0-B1F49D39E12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4662804" y="3352800"/>
              <a:ext cx="0" cy="819150"/>
            </a:xfrm>
            <a:prstGeom prst="line">
              <a:avLst/>
            </a:prstGeom>
            <a:noFill/>
            <a:ln w="31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2" name="직선 연결선 52">
              <a:extLst>
                <a:ext uri="{FF2B5EF4-FFF2-40B4-BE49-F238E27FC236}">
                  <a16:creationId xmlns:a16="http://schemas.microsoft.com/office/drawing/2014/main" id="{27835E14-A802-4512-8AB6-34BF74A99821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4376102" y="3352800"/>
              <a:ext cx="0" cy="819150"/>
            </a:xfrm>
            <a:prstGeom prst="line">
              <a:avLst/>
            </a:prstGeom>
            <a:noFill/>
            <a:ln w="31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3" name="직선 연결선 53">
              <a:extLst>
                <a:ext uri="{FF2B5EF4-FFF2-40B4-BE49-F238E27FC236}">
                  <a16:creationId xmlns:a16="http://schemas.microsoft.com/office/drawing/2014/main" id="{09AB1545-E1ED-4F25-AD1E-3E7549F856A2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4089400" y="3352800"/>
              <a:ext cx="0" cy="819150"/>
            </a:xfrm>
            <a:prstGeom prst="line">
              <a:avLst/>
            </a:prstGeom>
            <a:noFill/>
            <a:ln w="31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4" name="직선 연결선 54">
              <a:extLst>
                <a:ext uri="{FF2B5EF4-FFF2-40B4-BE49-F238E27FC236}">
                  <a16:creationId xmlns:a16="http://schemas.microsoft.com/office/drawing/2014/main" id="{189D892F-D139-40ED-9AE9-B32F696783BB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6365556" y="3352800"/>
              <a:ext cx="0" cy="819150"/>
            </a:xfrm>
            <a:prstGeom prst="line">
              <a:avLst/>
            </a:prstGeom>
            <a:noFill/>
            <a:ln w="31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5" name="직선 연결선 55">
              <a:extLst>
                <a:ext uri="{FF2B5EF4-FFF2-40B4-BE49-F238E27FC236}">
                  <a16:creationId xmlns:a16="http://schemas.microsoft.com/office/drawing/2014/main" id="{4AFFF215-F2FD-41B5-BEAD-7F6EA6A854F1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6652259" y="3352800"/>
              <a:ext cx="0" cy="819150"/>
            </a:xfrm>
            <a:prstGeom prst="line">
              <a:avLst/>
            </a:prstGeom>
            <a:noFill/>
            <a:ln w="31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6" name="직선 연결선 56">
              <a:extLst>
                <a:ext uri="{FF2B5EF4-FFF2-40B4-BE49-F238E27FC236}">
                  <a16:creationId xmlns:a16="http://schemas.microsoft.com/office/drawing/2014/main" id="{D8E55E19-4853-4855-8558-A0B6CC5CE411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6078854" y="3352800"/>
              <a:ext cx="0" cy="819150"/>
            </a:xfrm>
            <a:prstGeom prst="line">
              <a:avLst/>
            </a:prstGeom>
            <a:noFill/>
            <a:ln w="31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7" name="직선 연결선 57">
              <a:extLst>
                <a:ext uri="{FF2B5EF4-FFF2-40B4-BE49-F238E27FC236}">
                  <a16:creationId xmlns:a16="http://schemas.microsoft.com/office/drawing/2014/main" id="{61C9C3AC-5946-43A6-800D-884160A602BE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5792152" y="3352800"/>
              <a:ext cx="0" cy="819150"/>
            </a:xfrm>
            <a:prstGeom prst="line">
              <a:avLst/>
            </a:prstGeom>
            <a:noFill/>
            <a:ln w="31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8" name="직선 연결선 58">
              <a:extLst>
                <a:ext uri="{FF2B5EF4-FFF2-40B4-BE49-F238E27FC236}">
                  <a16:creationId xmlns:a16="http://schemas.microsoft.com/office/drawing/2014/main" id="{BBB06F5E-6D18-4571-951E-155075646E7E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5505450" y="3352800"/>
              <a:ext cx="0" cy="819150"/>
            </a:xfrm>
            <a:prstGeom prst="line">
              <a:avLst/>
            </a:prstGeom>
            <a:noFill/>
            <a:ln w="31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9" name="직선 연결선 59">
              <a:extLst>
                <a:ext uri="{FF2B5EF4-FFF2-40B4-BE49-F238E27FC236}">
                  <a16:creationId xmlns:a16="http://schemas.microsoft.com/office/drawing/2014/main" id="{D3AA0C37-FCF4-4C5E-9E29-83BD5DEEE4E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7794306" y="3352800"/>
              <a:ext cx="0" cy="819150"/>
            </a:xfrm>
            <a:prstGeom prst="line">
              <a:avLst/>
            </a:prstGeom>
            <a:noFill/>
            <a:ln w="31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0" name="직선 연결선 60">
              <a:extLst>
                <a:ext uri="{FF2B5EF4-FFF2-40B4-BE49-F238E27FC236}">
                  <a16:creationId xmlns:a16="http://schemas.microsoft.com/office/drawing/2014/main" id="{4E3D0330-1CB2-4307-A1F3-D662850BF12E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7507604" y="3352800"/>
              <a:ext cx="0" cy="819150"/>
            </a:xfrm>
            <a:prstGeom prst="line">
              <a:avLst/>
            </a:prstGeom>
            <a:noFill/>
            <a:ln w="31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1" name="직선 연결선 61">
              <a:extLst>
                <a:ext uri="{FF2B5EF4-FFF2-40B4-BE49-F238E27FC236}">
                  <a16:creationId xmlns:a16="http://schemas.microsoft.com/office/drawing/2014/main" id="{DF64E513-32E4-4626-8AC0-3E4D91BC6611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7220902" y="3352800"/>
              <a:ext cx="0" cy="819150"/>
            </a:xfrm>
            <a:prstGeom prst="line">
              <a:avLst/>
            </a:prstGeom>
            <a:noFill/>
            <a:ln w="31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2" name="직선 연결선 62">
              <a:extLst>
                <a:ext uri="{FF2B5EF4-FFF2-40B4-BE49-F238E27FC236}">
                  <a16:creationId xmlns:a16="http://schemas.microsoft.com/office/drawing/2014/main" id="{B7C620CF-9FB7-4BBD-BAA8-14C5A31108BB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6934200" y="3352800"/>
              <a:ext cx="0" cy="819150"/>
            </a:xfrm>
            <a:prstGeom prst="line">
              <a:avLst/>
            </a:prstGeom>
            <a:noFill/>
            <a:ln w="31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56" name="직선 연결선 67">
            <a:extLst>
              <a:ext uri="{FF2B5EF4-FFF2-40B4-BE49-F238E27FC236}">
                <a16:creationId xmlns:a16="http://schemas.microsoft.com/office/drawing/2014/main" id="{7CE0166B-1A4F-4162-A0FF-503B6E6F37F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386013" y="4722813"/>
            <a:ext cx="5700712" cy="0"/>
          </a:xfrm>
          <a:prstGeom prst="line">
            <a:avLst/>
          </a:prstGeom>
          <a:noFill/>
          <a:ln w="31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2751433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C4D264B0-8CF7-4A39-9DCE-82239ACE40A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latin typeface="+mn-ea"/>
                <a:ea typeface="+mn-ea"/>
              </a:rPr>
              <a:t>Chapter 2 – Fundamental Simulation Concepts</a:t>
            </a:r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8D2CD622-9B4C-4CD4-8136-A09BDD711ACE}"/>
              </a:ext>
            </a:extLst>
          </p:cNvPr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latin typeface="+mn-ea"/>
                <a:ea typeface="+mn-ea"/>
              </a:rPr>
              <a:t>Simulation with Arena, 6th ed.</a:t>
            </a:r>
          </a:p>
        </p:txBody>
      </p:sp>
      <p:sp>
        <p:nvSpPr>
          <p:cNvPr id="45061" name="Rectangle 4">
            <a:extLst>
              <a:ext uri="{FF2B5EF4-FFF2-40B4-BE49-F238E27FC236}">
                <a16:creationId xmlns:a16="http://schemas.microsoft.com/office/drawing/2014/main" id="{70C6ADA1-CE28-4F9A-BCC4-8B69CC6547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ko-KR" altLang="en-US" dirty="0">
                <a:latin typeface="+mn-ea"/>
                <a:ea typeface="+mn-ea"/>
              </a:rPr>
              <a:t>수작업으로 수행하는 시뮬레이션</a:t>
            </a:r>
            <a:endParaRPr lang="en-US" altLang="ko-KR" sz="1800" dirty="0">
              <a:latin typeface="+mn-ea"/>
              <a:ea typeface="+mn-ea"/>
            </a:endParaRPr>
          </a:p>
        </p:txBody>
      </p:sp>
      <p:sp>
        <p:nvSpPr>
          <p:cNvPr id="45062" name="Rectangle 5">
            <a:extLst>
              <a:ext uri="{FF2B5EF4-FFF2-40B4-BE49-F238E27FC236}">
                <a16:creationId xmlns:a16="http://schemas.microsoft.com/office/drawing/2014/main" id="{BA26600F-E3F6-4E82-92E4-1C6AF12D01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ko-KR" altLang="en-US" i="1" dirty="0">
                <a:solidFill>
                  <a:srgbClr val="FF0000"/>
                </a:solidFill>
                <a:latin typeface="+mn-ea"/>
              </a:rPr>
              <a:t>완료된 부품의 출발 </a:t>
            </a:r>
            <a:r>
              <a:rPr lang="en-US" altLang="ko-KR" i="1" dirty="0">
                <a:latin typeface="+mn-ea"/>
              </a:rPr>
              <a:t>Departure</a:t>
            </a:r>
            <a:r>
              <a:rPr lang="en-US" altLang="ko-KR" dirty="0">
                <a:latin typeface="+mn-ea"/>
              </a:rPr>
              <a:t> (when a service is completed)</a:t>
            </a:r>
          </a:p>
          <a:p>
            <a:pPr lvl="1" eaLnBrk="1" hangingPunct="1"/>
            <a:r>
              <a:rPr lang="ko-KR" altLang="en-US" dirty="0">
                <a:latin typeface="+mn-ea"/>
                <a:ea typeface="+mn-ea"/>
              </a:rPr>
              <a:t>생산 완료된 부품의 수를 저장하고 있는 통계치 갱신</a:t>
            </a:r>
            <a:r>
              <a:rPr lang="en-US" altLang="ko-KR" dirty="0">
                <a:latin typeface="+mn-ea"/>
                <a:ea typeface="+mn-ea"/>
              </a:rPr>
              <a:t>(+1)</a:t>
            </a:r>
          </a:p>
          <a:p>
            <a:pPr lvl="1" eaLnBrk="1" hangingPunct="1"/>
            <a:r>
              <a:rPr lang="ko-KR" altLang="en-US" dirty="0">
                <a:latin typeface="+mn-ea"/>
                <a:ea typeface="+mn-ea"/>
              </a:rPr>
              <a:t>시스템에 머물렀던 시간</a:t>
            </a:r>
            <a:r>
              <a:rPr lang="en-US" altLang="ko-KR" dirty="0">
                <a:latin typeface="+mn-ea"/>
                <a:ea typeface="+mn-ea"/>
              </a:rPr>
              <a:t>(</a:t>
            </a:r>
            <a:r>
              <a:rPr lang="ko-KR" altLang="en-US" dirty="0">
                <a:latin typeface="+mn-ea"/>
                <a:ea typeface="+mn-ea"/>
              </a:rPr>
              <a:t>현재시간</a:t>
            </a:r>
            <a:r>
              <a:rPr lang="en-US" altLang="ko-KR" dirty="0">
                <a:latin typeface="+mn-ea"/>
                <a:ea typeface="+mn-ea"/>
              </a:rPr>
              <a:t> – </a:t>
            </a:r>
            <a:r>
              <a:rPr lang="ko-KR" altLang="en-US" dirty="0">
                <a:latin typeface="+mn-ea"/>
                <a:ea typeface="+mn-ea"/>
              </a:rPr>
              <a:t>도착 시간</a:t>
            </a:r>
            <a:r>
              <a:rPr lang="en-US" altLang="ko-KR" dirty="0">
                <a:latin typeface="+mn-ea"/>
                <a:ea typeface="+mn-ea"/>
              </a:rPr>
              <a:t>)</a:t>
            </a:r>
            <a:r>
              <a:rPr lang="ko-KR" altLang="en-US" dirty="0">
                <a:latin typeface="+mn-ea"/>
                <a:ea typeface="+mn-ea"/>
              </a:rPr>
              <a:t> 계산 및 합계 갱신</a:t>
            </a:r>
            <a:endParaRPr lang="en-US" altLang="ko-KR" dirty="0">
              <a:latin typeface="+mn-ea"/>
              <a:ea typeface="+mn-ea"/>
            </a:endParaRPr>
          </a:p>
          <a:p>
            <a:pPr lvl="1" eaLnBrk="1" hangingPunct="1"/>
            <a:r>
              <a:rPr lang="ko-KR" altLang="en-US" dirty="0">
                <a:latin typeface="+mn-ea"/>
                <a:ea typeface="+mn-ea"/>
              </a:rPr>
              <a:t>기타 시간 지속형 통계치 갱신</a:t>
            </a:r>
            <a:r>
              <a:rPr lang="en-US" altLang="ko-KR" dirty="0">
                <a:latin typeface="+mn-ea"/>
                <a:ea typeface="+mn-ea"/>
              </a:rPr>
              <a:t> (</a:t>
            </a:r>
            <a:r>
              <a:rPr lang="ko-KR" altLang="en-US" dirty="0">
                <a:latin typeface="+mn-ea"/>
                <a:ea typeface="+mn-ea"/>
              </a:rPr>
              <a:t>이전 시간에서 현재로</a:t>
            </a:r>
            <a:r>
              <a:rPr lang="en-US" altLang="ko-KR" dirty="0">
                <a:latin typeface="+mn-ea"/>
                <a:ea typeface="+mn-ea"/>
              </a:rPr>
              <a:t>)</a:t>
            </a:r>
          </a:p>
          <a:p>
            <a:pPr lvl="1" eaLnBrk="1" hangingPunct="1"/>
            <a:r>
              <a:rPr lang="ko-KR" altLang="en-US" dirty="0">
                <a:solidFill>
                  <a:srgbClr val="FF0000"/>
                </a:solidFill>
                <a:latin typeface="+mn-ea"/>
                <a:ea typeface="+mn-ea"/>
              </a:rPr>
              <a:t>대기행렬이 비어 있지 않으면</a:t>
            </a:r>
            <a:r>
              <a:rPr lang="en-US" altLang="ko-KR" dirty="0">
                <a:latin typeface="+mn-ea"/>
                <a:ea typeface="+mn-ea"/>
              </a:rPr>
              <a:t>(</a:t>
            </a:r>
            <a:r>
              <a:rPr lang="ko-KR" altLang="en-US" dirty="0">
                <a:latin typeface="+mn-ea"/>
                <a:ea typeface="+mn-ea"/>
              </a:rPr>
              <a:t>대기중인 부품이 있으면</a:t>
            </a:r>
            <a:r>
              <a:rPr lang="en-US" altLang="ko-KR" dirty="0">
                <a:latin typeface="+mn-ea"/>
                <a:ea typeface="+mn-ea"/>
              </a:rPr>
              <a:t>):</a:t>
            </a:r>
          </a:p>
          <a:p>
            <a:pPr lvl="2" eaLnBrk="1" hangingPunct="1"/>
            <a:r>
              <a:rPr lang="ko-KR" altLang="en-US" dirty="0">
                <a:latin typeface="+mn-ea"/>
                <a:ea typeface="+mn-ea"/>
              </a:rPr>
              <a:t>대기행렬의 맨 앞에서 대기중인 부품을 꺼내</a:t>
            </a:r>
            <a:r>
              <a:rPr lang="en-US" altLang="ko-KR" dirty="0">
                <a:latin typeface="+mn-ea"/>
                <a:ea typeface="+mn-ea"/>
              </a:rPr>
              <a:t>, </a:t>
            </a:r>
            <a:r>
              <a:rPr lang="ko-KR" altLang="en-US" dirty="0">
                <a:latin typeface="+mn-ea"/>
                <a:ea typeface="+mn-ea"/>
              </a:rPr>
              <a:t>대기행렬에서의 대기시간을 계산하고 합계를 갱신</a:t>
            </a:r>
            <a:r>
              <a:rPr lang="en-US" altLang="ko-KR" dirty="0">
                <a:latin typeface="+mn-ea"/>
                <a:ea typeface="+mn-ea"/>
              </a:rPr>
              <a:t>, </a:t>
            </a:r>
            <a:r>
              <a:rPr lang="ko-KR" altLang="en-US" dirty="0">
                <a:latin typeface="+mn-ea"/>
                <a:ea typeface="+mn-ea"/>
              </a:rPr>
              <a:t>서비스를 시작</a:t>
            </a:r>
            <a:r>
              <a:rPr lang="en-US" altLang="ko-KR" dirty="0">
                <a:latin typeface="+mn-ea"/>
                <a:ea typeface="+mn-ea"/>
              </a:rPr>
              <a:t> (</a:t>
            </a:r>
            <a:r>
              <a:rPr lang="ko-KR" altLang="en-US" dirty="0">
                <a:solidFill>
                  <a:srgbClr val="FF0000"/>
                </a:solidFill>
                <a:latin typeface="+mn-ea"/>
                <a:ea typeface="+mn-ea"/>
              </a:rPr>
              <a:t>다음 출발 사건을 생성</a:t>
            </a:r>
            <a:r>
              <a:rPr lang="en-US" altLang="ko-KR" dirty="0">
                <a:latin typeface="+mn-ea"/>
                <a:ea typeface="+mn-ea"/>
              </a:rPr>
              <a:t>)</a:t>
            </a:r>
          </a:p>
          <a:p>
            <a:pPr lvl="1" eaLnBrk="1" hangingPunct="1"/>
            <a:r>
              <a:rPr lang="ko-KR" altLang="en-US" dirty="0">
                <a:latin typeface="+mn-ea"/>
                <a:ea typeface="+mn-ea"/>
              </a:rPr>
              <a:t>그렇지 않으면</a:t>
            </a:r>
            <a:r>
              <a:rPr lang="en-US" altLang="ko-KR" dirty="0">
                <a:latin typeface="+mn-ea"/>
                <a:ea typeface="+mn-ea"/>
              </a:rPr>
              <a:t> (</a:t>
            </a:r>
            <a:r>
              <a:rPr lang="ko-KR" altLang="en-US" dirty="0">
                <a:latin typeface="+mn-ea"/>
                <a:ea typeface="+mn-ea"/>
              </a:rPr>
              <a:t>대기행렬이 비어 있으면</a:t>
            </a:r>
            <a:r>
              <a:rPr lang="en-US" altLang="ko-KR" dirty="0">
                <a:latin typeface="+mn-ea"/>
                <a:ea typeface="+mn-ea"/>
              </a:rPr>
              <a:t>):</a:t>
            </a:r>
          </a:p>
          <a:p>
            <a:pPr lvl="2" eaLnBrk="1" hangingPunct="1"/>
            <a:r>
              <a:rPr lang="ko-KR" altLang="en-US" dirty="0">
                <a:latin typeface="+mn-ea"/>
                <a:ea typeface="+mn-ea"/>
              </a:rPr>
              <a:t>장비의 상태를 유휴 중으로 변경</a:t>
            </a:r>
            <a:r>
              <a:rPr lang="en-US" altLang="ko-KR" dirty="0">
                <a:latin typeface="+mn-ea"/>
                <a:ea typeface="+mn-ea"/>
              </a:rPr>
              <a:t> (</a:t>
            </a:r>
            <a:r>
              <a:rPr lang="ko-KR" altLang="en-US" dirty="0">
                <a:latin typeface="+mn-ea"/>
                <a:ea typeface="+mn-ea"/>
              </a:rPr>
              <a:t>대기중인 부품이 없으므로 다음 출발 사건을 생성할 수 없음</a:t>
            </a:r>
            <a:r>
              <a:rPr lang="en-US" altLang="ko-KR" dirty="0">
                <a:latin typeface="+mn-ea"/>
                <a:ea typeface="+mn-ea"/>
              </a:rPr>
              <a:t>)</a:t>
            </a:r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47831A3C-5ECA-475C-8085-CAEF908F05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ko-KR"/>
              <a:t>Slide </a:t>
            </a:r>
            <a:fld id="{2A080652-5F31-4885-9479-6944360BCBF4}" type="slidenum">
              <a:rPr lang="en-US" altLang="ko-KR" smtClean="0"/>
              <a:pPr/>
              <a:t>3</a:t>
            </a:fld>
            <a:r>
              <a:rPr lang="en-US" altLang="ko-KR"/>
              <a:t> of 25</a:t>
            </a:r>
            <a:endParaRPr lang="en-US" altLang="ko-K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CB00ED78-5F26-45CE-A491-108CC7CABB0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latin typeface="+mn-ea"/>
                <a:ea typeface="+mn-ea"/>
              </a:rPr>
              <a:t>Chapter 2 – Fundamental Simulation Concepts</a:t>
            </a:r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2E4B4161-BA9B-46A7-8C76-7E5D26DFD891}"/>
              </a:ext>
            </a:extLst>
          </p:cNvPr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latin typeface="+mn-ea"/>
                <a:ea typeface="+mn-ea"/>
              </a:rPr>
              <a:t>Simulation with Arena, 6th ed.</a:t>
            </a:r>
          </a:p>
        </p:txBody>
      </p:sp>
      <p:sp>
        <p:nvSpPr>
          <p:cNvPr id="47109" name="Rectangle 4">
            <a:extLst>
              <a:ext uri="{FF2B5EF4-FFF2-40B4-BE49-F238E27FC236}">
                <a16:creationId xmlns:a16="http://schemas.microsoft.com/office/drawing/2014/main" id="{55DD8830-60BF-46B0-8798-C9A02E4518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ko-KR" altLang="en-US" dirty="0">
                <a:latin typeface="+mn-ea"/>
                <a:ea typeface="+mn-ea"/>
              </a:rPr>
              <a:t>수작업으로 수행하는 시뮬레이션</a:t>
            </a:r>
            <a:endParaRPr lang="en-US" altLang="ko-KR" sz="1800" dirty="0">
              <a:latin typeface="+mn-ea"/>
              <a:ea typeface="+mn-ea"/>
            </a:endParaRPr>
          </a:p>
        </p:txBody>
      </p:sp>
      <p:sp>
        <p:nvSpPr>
          <p:cNvPr id="47110" name="Rectangle 5">
            <a:extLst>
              <a:ext uri="{FF2B5EF4-FFF2-40B4-BE49-F238E27FC236}">
                <a16:creationId xmlns:a16="http://schemas.microsoft.com/office/drawing/2014/main" id="{46BE9BDE-9883-4CD5-A004-6C2180C903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ko-KR" altLang="en-US" i="1" dirty="0">
                <a:solidFill>
                  <a:srgbClr val="FF0000"/>
                </a:solidFill>
                <a:latin typeface="+mn-ea"/>
              </a:rPr>
              <a:t>종료</a:t>
            </a:r>
            <a:r>
              <a:rPr lang="ko-KR" altLang="en-US" i="1" dirty="0">
                <a:solidFill>
                  <a:srgbClr val="FF0000"/>
                </a:solidFill>
                <a:ea typeface="굴림" panose="020B0600000101010101" pitchFamily="50" charset="-127"/>
              </a:rPr>
              <a:t> </a:t>
            </a:r>
            <a:r>
              <a:rPr lang="en-US" altLang="ko-KR" i="1" dirty="0">
                <a:ea typeface="굴림" panose="020B0600000101010101" pitchFamily="50" charset="-127"/>
              </a:rPr>
              <a:t>The End</a:t>
            </a:r>
          </a:p>
          <a:p>
            <a:pPr lvl="1" eaLnBrk="1" hangingPunct="1"/>
            <a:r>
              <a:rPr lang="ko-KR" altLang="en-US" dirty="0">
                <a:latin typeface="+mn-ea"/>
                <a:ea typeface="+mn-ea"/>
              </a:rPr>
              <a:t>시간 지속형 통계치 갱신</a:t>
            </a:r>
            <a:r>
              <a:rPr lang="en-US" altLang="ko-KR" dirty="0">
                <a:latin typeface="+mn-ea"/>
                <a:ea typeface="+mn-ea"/>
              </a:rPr>
              <a:t> (</a:t>
            </a:r>
            <a:r>
              <a:rPr lang="ko-KR" altLang="en-US" dirty="0">
                <a:latin typeface="+mn-ea"/>
                <a:ea typeface="+mn-ea"/>
              </a:rPr>
              <a:t>시뮬레이션 종료 시간으로</a:t>
            </a:r>
            <a:r>
              <a:rPr lang="en-US" altLang="ko-KR" dirty="0">
                <a:latin typeface="+mn-ea"/>
                <a:ea typeface="+mn-ea"/>
              </a:rPr>
              <a:t>)</a:t>
            </a:r>
          </a:p>
          <a:p>
            <a:pPr lvl="1" eaLnBrk="1" hangingPunct="1"/>
            <a:r>
              <a:rPr lang="ko-KR" altLang="en-US" dirty="0">
                <a:latin typeface="+mn-ea"/>
                <a:ea typeface="+mn-ea"/>
              </a:rPr>
              <a:t>통계적 누적 계산기를 이용하여 최종 출력 수행 척도를 계산</a:t>
            </a:r>
            <a:endParaRPr lang="en-US" altLang="ko-KR" dirty="0">
              <a:latin typeface="+mn-ea"/>
              <a:ea typeface="+mn-ea"/>
            </a:endParaRPr>
          </a:p>
          <a:p>
            <a:pPr eaLnBrk="1" hangingPunct="1"/>
            <a:endParaRPr lang="en-US" altLang="ko-KR" dirty="0">
              <a:latin typeface="+mn-ea"/>
            </a:endParaRPr>
          </a:p>
          <a:p>
            <a:pPr eaLnBrk="1" hangingPunct="1"/>
            <a:r>
              <a:rPr lang="ko-KR" altLang="en-US" dirty="0">
                <a:latin typeface="+mn-ea"/>
              </a:rPr>
              <a:t>이산 사건 시뮬레이션 진행 방식 </a:t>
            </a:r>
            <a:endParaRPr lang="en-US" altLang="ko-KR" dirty="0">
              <a:latin typeface="+mn-ea"/>
            </a:endParaRPr>
          </a:p>
          <a:p>
            <a:pPr lvl="1" eaLnBrk="1" hangingPunct="1"/>
            <a:r>
              <a:rPr lang="ko-KR" altLang="en-US" dirty="0">
                <a:latin typeface="+mn-ea"/>
              </a:rPr>
              <a:t>각 </a:t>
            </a:r>
            <a:r>
              <a:rPr lang="ko-KR" altLang="en-US" dirty="0">
                <a:solidFill>
                  <a:srgbClr val="FF0000"/>
                </a:solidFill>
                <a:latin typeface="+mn-ea"/>
              </a:rPr>
              <a:t>사건의 처리</a:t>
            </a:r>
            <a:r>
              <a:rPr lang="ko-KR" altLang="en-US" dirty="0">
                <a:latin typeface="+mn-ea"/>
              </a:rPr>
              <a:t>를 위해서는</a:t>
            </a:r>
            <a:r>
              <a:rPr lang="en-US" altLang="ko-KR" dirty="0">
                <a:latin typeface="+mn-ea"/>
              </a:rPr>
              <a:t>,</a:t>
            </a:r>
            <a:r>
              <a:rPr lang="ko-KR" altLang="en-US" dirty="0">
                <a:latin typeface="+mn-ea"/>
              </a:rPr>
              <a:t> </a:t>
            </a:r>
            <a:endParaRPr lang="en-US" altLang="ko-KR" dirty="0">
              <a:latin typeface="+mn-ea"/>
            </a:endParaRPr>
          </a:p>
          <a:p>
            <a:pPr lvl="1" eaLnBrk="1" hangingPunct="1"/>
            <a:r>
              <a:rPr lang="ko-KR" altLang="en-US" dirty="0">
                <a:latin typeface="+mn-ea"/>
              </a:rPr>
              <a:t>우선 </a:t>
            </a:r>
            <a:r>
              <a:rPr lang="ko-KR" altLang="en-US" dirty="0">
                <a:solidFill>
                  <a:srgbClr val="FF0000"/>
                </a:solidFill>
                <a:latin typeface="+mn-ea"/>
              </a:rPr>
              <a:t>사건 달력의 맨 위 사건을 제거</a:t>
            </a:r>
            <a:r>
              <a:rPr lang="ko-KR" altLang="en-US" dirty="0">
                <a:latin typeface="+mn-ea"/>
              </a:rPr>
              <a:t>하고</a:t>
            </a:r>
            <a:r>
              <a:rPr lang="en-US" altLang="ko-KR" dirty="0">
                <a:latin typeface="+mn-ea"/>
              </a:rPr>
              <a:t>, </a:t>
            </a:r>
          </a:p>
          <a:p>
            <a:pPr lvl="1" eaLnBrk="1" hangingPunct="1"/>
            <a:r>
              <a:rPr lang="ko-KR" altLang="en-US" dirty="0">
                <a:latin typeface="+mn-ea"/>
              </a:rPr>
              <a:t>제거된 사건을 이용하여 </a:t>
            </a:r>
            <a:r>
              <a:rPr lang="ko-KR" altLang="en-US" dirty="0">
                <a:solidFill>
                  <a:srgbClr val="FF0000"/>
                </a:solidFill>
                <a:latin typeface="+mn-ea"/>
              </a:rPr>
              <a:t>시뮬레이션 시간을 갱신</a:t>
            </a:r>
            <a:r>
              <a:rPr lang="ko-KR" altLang="en-US" dirty="0">
                <a:latin typeface="+mn-ea"/>
              </a:rPr>
              <a:t>하며</a:t>
            </a:r>
            <a:r>
              <a:rPr lang="en-US" altLang="ko-KR" dirty="0">
                <a:latin typeface="+mn-ea"/>
              </a:rPr>
              <a:t>, </a:t>
            </a:r>
          </a:p>
          <a:p>
            <a:pPr lvl="1" eaLnBrk="1" hangingPunct="1"/>
            <a:r>
              <a:rPr lang="ko-KR" altLang="en-US" dirty="0">
                <a:latin typeface="+mn-ea"/>
              </a:rPr>
              <a:t>시스템의 </a:t>
            </a:r>
            <a:r>
              <a:rPr lang="ko-KR" altLang="en-US" dirty="0">
                <a:solidFill>
                  <a:srgbClr val="FF0000"/>
                </a:solidFill>
                <a:latin typeface="+mn-ea"/>
              </a:rPr>
              <a:t>상태와 통계치를 갱신</a:t>
            </a:r>
            <a:r>
              <a:rPr lang="ko-KR" altLang="en-US" dirty="0">
                <a:latin typeface="+mn-ea"/>
              </a:rPr>
              <a:t>하며</a:t>
            </a:r>
            <a:r>
              <a:rPr lang="en-US" altLang="ko-KR" dirty="0">
                <a:latin typeface="+mn-ea"/>
              </a:rPr>
              <a:t>, </a:t>
            </a:r>
          </a:p>
          <a:p>
            <a:pPr lvl="1" eaLnBrk="1" hangingPunct="1"/>
            <a:r>
              <a:rPr lang="ko-KR" altLang="en-US" dirty="0">
                <a:latin typeface="+mn-ea"/>
              </a:rPr>
              <a:t>조건을 만족하는 경우 </a:t>
            </a:r>
            <a:r>
              <a:rPr lang="ko-KR" altLang="en-US" dirty="0">
                <a:solidFill>
                  <a:srgbClr val="FF0000"/>
                </a:solidFill>
                <a:latin typeface="+mn-ea"/>
              </a:rPr>
              <a:t>새로운 사건을 발생</a:t>
            </a:r>
            <a:r>
              <a:rPr lang="ko-KR" altLang="en-US" dirty="0">
                <a:latin typeface="+mn-ea"/>
              </a:rPr>
              <a:t>시킴</a:t>
            </a:r>
            <a:endParaRPr lang="en-US" altLang="ko-KR" dirty="0">
              <a:latin typeface="+mn-ea"/>
            </a:endParaRPr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B4FB36F6-D35E-4D74-BD64-F3E4D813150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ko-KR"/>
              <a:t>Slide </a:t>
            </a:r>
            <a:fld id="{2A080652-5F31-4885-9479-6944360BCBF4}" type="slidenum">
              <a:rPr lang="en-US" altLang="ko-KR" smtClean="0"/>
              <a:pPr/>
              <a:t>4</a:t>
            </a:fld>
            <a:r>
              <a:rPr lang="en-US" altLang="ko-KR"/>
              <a:t> of 25</a:t>
            </a:r>
            <a:endParaRPr lang="en-US" altLang="ko-K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CB00ED78-5F26-45CE-A491-108CC7CABB0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Chapter 2 – Fundamental Simulation Concepts</a:t>
            </a:r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2E4B4161-BA9B-46A7-8C76-7E5D26DFD891}"/>
              </a:ext>
            </a:extLst>
          </p:cNvPr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Simulation with Arena, 6th ed.</a:t>
            </a:r>
          </a:p>
        </p:txBody>
      </p:sp>
      <p:sp>
        <p:nvSpPr>
          <p:cNvPr id="47109" name="Rectangle 4">
            <a:extLst>
              <a:ext uri="{FF2B5EF4-FFF2-40B4-BE49-F238E27FC236}">
                <a16:creationId xmlns:a16="http://schemas.microsoft.com/office/drawing/2014/main" id="{55DD8830-60BF-46B0-8798-C9A02E4518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ko-KR" altLang="en-US" dirty="0">
                <a:latin typeface="+mn-ea"/>
                <a:ea typeface="+mn-ea"/>
              </a:rPr>
              <a:t>수작업으로 수행하는 시뮬레이션</a:t>
            </a:r>
            <a:endParaRPr lang="en-US" altLang="ko-KR" sz="1800" dirty="0">
              <a:ea typeface="굴림" panose="020B0600000101010101" pitchFamily="50" charset="-127"/>
            </a:endParaRPr>
          </a:p>
        </p:txBody>
      </p:sp>
      <p:sp>
        <p:nvSpPr>
          <p:cNvPr id="47111" name="타원 6">
            <a:extLst>
              <a:ext uri="{FF2B5EF4-FFF2-40B4-BE49-F238E27FC236}">
                <a16:creationId xmlns:a16="http://schemas.microsoft.com/office/drawing/2014/main" id="{D73D4BF2-341D-43CE-BA69-283A97D702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1975" y="1981200"/>
            <a:ext cx="741363" cy="500062"/>
          </a:xfrm>
          <a:prstGeom prst="ellipse">
            <a:avLst/>
          </a:prstGeom>
          <a:solidFill>
            <a:srgbClr val="0000FF"/>
          </a:solidFill>
          <a:ln w="50800" algn="ctr">
            <a:solidFill>
              <a:srgbClr val="00008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latinLnBrk="1" hangingPunct="1">
              <a:lnSpc>
                <a:spcPct val="110000"/>
              </a:lnSpc>
              <a:buClrTx/>
              <a:buSzTx/>
              <a:buFontTx/>
              <a:buNone/>
            </a:pPr>
            <a:r>
              <a:rPr kumimoji="1" lang="en-US" altLang="ko-KR" sz="1800">
                <a:solidFill>
                  <a:schemeClr val="bg1"/>
                </a:solidFill>
                <a:ea typeface="굴림" panose="020B0600000101010101" pitchFamily="50" charset="-127"/>
              </a:rPr>
              <a:t>A</a:t>
            </a:r>
            <a:endParaRPr kumimoji="1" lang="ko-KR" altLang="en-US" sz="1800">
              <a:solidFill>
                <a:schemeClr val="bg1"/>
              </a:solidFill>
              <a:ea typeface="굴림" panose="020B0600000101010101" pitchFamily="50" charset="-127"/>
            </a:endParaRPr>
          </a:p>
        </p:txBody>
      </p:sp>
      <p:sp>
        <p:nvSpPr>
          <p:cNvPr id="47112" name="타원 7">
            <a:extLst>
              <a:ext uri="{FF2B5EF4-FFF2-40B4-BE49-F238E27FC236}">
                <a16:creationId xmlns:a16="http://schemas.microsoft.com/office/drawing/2014/main" id="{385B0D0F-6FDF-4812-A0C8-32606EA399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1981200"/>
            <a:ext cx="741363" cy="500062"/>
          </a:xfrm>
          <a:prstGeom prst="ellipse">
            <a:avLst/>
          </a:prstGeom>
          <a:solidFill>
            <a:srgbClr val="FF0000"/>
          </a:solidFill>
          <a:ln w="50800" algn="ctr">
            <a:solidFill>
              <a:srgbClr val="00008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latinLnBrk="1" hangingPunct="1">
              <a:lnSpc>
                <a:spcPct val="110000"/>
              </a:lnSpc>
              <a:buClrTx/>
              <a:buSzTx/>
              <a:buFontTx/>
              <a:buNone/>
            </a:pPr>
            <a:r>
              <a:rPr kumimoji="1" lang="en-US" altLang="ko-KR" sz="1800">
                <a:solidFill>
                  <a:schemeClr val="bg1"/>
                </a:solidFill>
                <a:ea typeface="굴림" panose="020B0600000101010101" pitchFamily="50" charset="-127"/>
              </a:rPr>
              <a:t>D</a:t>
            </a:r>
            <a:endParaRPr kumimoji="1" lang="ko-KR" altLang="en-US" sz="1800">
              <a:solidFill>
                <a:schemeClr val="bg1"/>
              </a:solidFill>
              <a:ea typeface="굴림" panose="020B0600000101010101" pitchFamily="50" charset="-127"/>
            </a:endParaRPr>
          </a:p>
        </p:txBody>
      </p:sp>
      <p:cxnSp>
        <p:nvCxnSpPr>
          <p:cNvPr id="47113" name="직선 화살표 연결선 8">
            <a:extLst>
              <a:ext uri="{FF2B5EF4-FFF2-40B4-BE49-F238E27FC236}">
                <a16:creationId xmlns:a16="http://schemas.microsoft.com/office/drawing/2014/main" id="{9745B3BF-59AB-4D0C-B58C-41D17908EB6F}"/>
              </a:ext>
            </a:extLst>
          </p:cNvPr>
          <p:cNvCxnSpPr>
            <a:cxnSpLocks noChangeShapeType="1"/>
            <a:stCxn id="47111" idx="6"/>
            <a:endCxn id="47114" idx="1"/>
          </p:cNvCxnSpPr>
          <p:nvPr/>
        </p:nvCxnSpPr>
        <p:spPr bwMode="auto">
          <a:xfrm>
            <a:off x="1303338" y="2232025"/>
            <a:ext cx="1058862" cy="0"/>
          </a:xfrm>
          <a:prstGeom prst="straightConnector1">
            <a:avLst/>
          </a:prstGeom>
          <a:noFill/>
          <a:ln w="50800" algn="ctr">
            <a:solidFill>
              <a:srgbClr val="00008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7114" name="순서도: 판단 9">
            <a:extLst>
              <a:ext uri="{FF2B5EF4-FFF2-40B4-BE49-F238E27FC236}">
                <a16:creationId xmlns:a16="http://schemas.microsoft.com/office/drawing/2014/main" id="{052A75D9-1D39-4AB9-9FB3-830C786223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1924050"/>
            <a:ext cx="1608138" cy="615950"/>
          </a:xfrm>
          <a:prstGeom prst="flowChartDecision">
            <a:avLst/>
          </a:prstGeom>
          <a:solidFill>
            <a:schemeClr val="bg1"/>
          </a:solidFill>
          <a:ln w="50800" algn="ctr">
            <a:solidFill>
              <a:srgbClr val="000080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latinLnBrk="1" hangingPunct="1">
              <a:lnSpc>
                <a:spcPct val="110000"/>
              </a:lnSpc>
              <a:buClrTx/>
              <a:buSzTx/>
              <a:buFontTx/>
              <a:buNone/>
            </a:pPr>
            <a:r>
              <a:rPr kumimoji="1" lang="en-US" altLang="ko-KR" sz="1000">
                <a:ea typeface="굴림" panose="020B0600000101010101" pitchFamily="50" charset="-127"/>
              </a:rPr>
              <a:t>Machine </a:t>
            </a:r>
          </a:p>
          <a:p>
            <a:pPr algn="ctr" eaLnBrk="1" latinLnBrk="1" hangingPunct="1">
              <a:lnSpc>
                <a:spcPct val="110000"/>
              </a:lnSpc>
              <a:buClrTx/>
              <a:buSzTx/>
              <a:buFontTx/>
              <a:buNone/>
            </a:pPr>
            <a:r>
              <a:rPr lang="en-US" altLang="ko-KR" sz="1000">
                <a:ea typeface="굴림" panose="020B0600000101010101" pitchFamily="50" charset="-127"/>
              </a:rPr>
              <a:t>Idle?</a:t>
            </a:r>
            <a:endParaRPr kumimoji="1" lang="ko-KR" altLang="en-US" sz="1000">
              <a:ea typeface="굴림" panose="020B0600000101010101" pitchFamily="50" charset="-127"/>
            </a:endParaRPr>
          </a:p>
        </p:txBody>
      </p:sp>
      <p:cxnSp>
        <p:nvCxnSpPr>
          <p:cNvPr id="47115" name="직선 화살표 연결선 10">
            <a:extLst>
              <a:ext uri="{FF2B5EF4-FFF2-40B4-BE49-F238E27FC236}">
                <a16:creationId xmlns:a16="http://schemas.microsoft.com/office/drawing/2014/main" id="{5FC3A81E-07E7-4AAD-AA77-6A56B256CC84}"/>
              </a:ext>
            </a:extLst>
          </p:cNvPr>
          <p:cNvCxnSpPr>
            <a:cxnSpLocks noChangeShapeType="1"/>
            <a:stCxn id="47114" idx="3"/>
            <a:endCxn id="47112" idx="2"/>
          </p:cNvCxnSpPr>
          <p:nvPr/>
        </p:nvCxnSpPr>
        <p:spPr bwMode="auto">
          <a:xfrm flipV="1">
            <a:off x="3970338" y="2232025"/>
            <a:ext cx="1058862" cy="0"/>
          </a:xfrm>
          <a:prstGeom prst="straightConnector1">
            <a:avLst/>
          </a:prstGeom>
          <a:noFill/>
          <a:ln w="50800" algn="ctr">
            <a:solidFill>
              <a:srgbClr val="00008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7116" name="순서도: 판단 11">
            <a:extLst>
              <a:ext uri="{FF2B5EF4-FFF2-40B4-BE49-F238E27FC236}">
                <a16:creationId xmlns:a16="http://schemas.microsoft.com/office/drawing/2014/main" id="{3FB20BF0-0ABD-4BC8-991C-07104276DA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27838" y="1924050"/>
            <a:ext cx="1608137" cy="615950"/>
          </a:xfrm>
          <a:prstGeom prst="flowChartDecision">
            <a:avLst/>
          </a:prstGeom>
          <a:solidFill>
            <a:schemeClr val="bg1"/>
          </a:solidFill>
          <a:ln w="50800" algn="ctr">
            <a:solidFill>
              <a:srgbClr val="000080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latinLnBrk="1" hangingPunct="1">
              <a:lnSpc>
                <a:spcPct val="110000"/>
              </a:lnSpc>
              <a:buClrTx/>
              <a:buSzTx/>
              <a:buFontTx/>
              <a:buNone/>
            </a:pPr>
            <a:r>
              <a:rPr lang="en-US" altLang="ko-KR" sz="1000">
                <a:ea typeface="굴림" panose="020B0600000101010101" pitchFamily="50" charset="-127"/>
              </a:rPr>
              <a:t>Part</a:t>
            </a:r>
            <a:endParaRPr kumimoji="1" lang="en-US" altLang="ko-KR" sz="1000">
              <a:ea typeface="굴림" panose="020B0600000101010101" pitchFamily="50" charset="-127"/>
            </a:endParaRPr>
          </a:p>
          <a:p>
            <a:pPr algn="ctr" eaLnBrk="1" latinLnBrk="1" hangingPunct="1">
              <a:lnSpc>
                <a:spcPct val="110000"/>
              </a:lnSpc>
              <a:buClrTx/>
              <a:buSzTx/>
              <a:buFontTx/>
              <a:buNone/>
            </a:pPr>
            <a:r>
              <a:rPr lang="en-US" altLang="ko-KR" sz="1000">
                <a:ea typeface="굴림" panose="020B0600000101010101" pitchFamily="50" charset="-127"/>
              </a:rPr>
              <a:t>Waiting?</a:t>
            </a:r>
            <a:endParaRPr kumimoji="1" lang="ko-KR" altLang="en-US" sz="1000">
              <a:ea typeface="굴림" panose="020B0600000101010101" pitchFamily="50" charset="-127"/>
            </a:endParaRPr>
          </a:p>
        </p:txBody>
      </p:sp>
      <p:cxnSp>
        <p:nvCxnSpPr>
          <p:cNvPr id="47117" name="직선 화살표 연결선 12">
            <a:extLst>
              <a:ext uri="{FF2B5EF4-FFF2-40B4-BE49-F238E27FC236}">
                <a16:creationId xmlns:a16="http://schemas.microsoft.com/office/drawing/2014/main" id="{C2DB5E17-A2C5-4C10-A6E3-8C497C0728D4}"/>
              </a:ext>
            </a:extLst>
          </p:cNvPr>
          <p:cNvCxnSpPr>
            <a:cxnSpLocks noChangeShapeType="1"/>
            <a:stCxn id="47112" idx="6"/>
            <a:endCxn id="47116" idx="1"/>
          </p:cNvCxnSpPr>
          <p:nvPr/>
        </p:nvCxnSpPr>
        <p:spPr bwMode="auto">
          <a:xfrm>
            <a:off x="5770563" y="2232025"/>
            <a:ext cx="1057275" cy="0"/>
          </a:xfrm>
          <a:prstGeom prst="straightConnector1">
            <a:avLst/>
          </a:prstGeom>
          <a:noFill/>
          <a:ln w="50800" algn="ctr">
            <a:solidFill>
              <a:srgbClr val="00008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118" name="구부러진 연결선 13">
            <a:extLst>
              <a:ext uri="{FF2B5EF4-FFF2-40B4-BE49-F238E27FC236}">
                <a16:creationId xmlns:a16="http://schemas.microsoft.com/office/drawing/2014/main" id="{AEA94333-001A-4386-AA24-EEFA91BAF3B7}"/>
              </a:ext>
            </a:extLst>
          </p:cNvPr>
          <p:cNvCxnSpPr>
            <a:cxnSpLocks noChangeShapeType="1"/>
            <a:stCxn id="47111" idx="3"/>
            <a:endCxn id="47111" idx="5"/>
          </p:cNvCxnSpPr>
          <p:nvPr/>
        </p:nvCxnSpPr>
        <p:spPr bwMode="auto">
          <a:xfrm rot="16200000" flipH="1">
            <a:off x="933451" y="2146299"/>
            <a:ext cx="12700" cy="523875"/>
          </a:xfrm>
          <a:prstGeom prst="curvedConnector3">
            <a:avLst>
              <a:gd name="adj1" fmla="val 7303477"/>
            </a:avLst>
          </a:prstGeom>
          <a:noFill/>
          <a:ln w="50800" algn="ctr">
            <a:solidFill>
              <a:srgbClr val="00008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119" name="구부러진 연결선 14">
            <a:extLst>
              <a:ext uri="{FF2B5EF4-FFF2-40B4-BE49-F238E27FC236}">
                <a16:creationId xmlns:a16="http://schemas.microsoft.com/office/drawing/2014/main" id="{69B971EF-5734-43D8-97FC-B3790AF9A5EE}"/>
              </a:ext>
            </a:extLst>
          </p:cNvPr>
          <p:cNvCxnSpPr>
            <a:cxnSpLocks noChangeShapeType="1"/>
            <a:stCxn id="47116" idx="2"/>
            <a:endCxn id="47112" idx="4"/>
          </p:cNvCxnSpPr>
          <p:nvPr/>
        </p:nvCxnSpPr>
        <p:spPr bwMode="auto">
          <a:xfrm rot="5400000" flipH="1">
            <a:off x="6486525" y="1393825"/>
            <a:ext cx="58738" cy="2233612"/>
          </a:xfrm>
          <a:prstGeom prst="curvedConnector3">
            <a:avLst>
              <a:gd name="adj1" fmla="val -1362491"/>
            </a:avLst>
          </a:prstGeom>
          <a:noFill/>
          <a:ln w="50800" algn="ctr">
            <a:solidFill>
              <a:srgbClr val="00008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7120" name="직사각형 15">
            <a:extLst>
              <a:ext uri="{FF2B5EF4-FFF2-40B4-BE49-F238E27FC236}">
                <a16:creationId xmlns:a16="http://schemas.microsoft.com/office/drawing/2014/main" id="{F6EB2FF1-75D0-4097-8CC0-902865C7DB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11600" y="2006600"/>
            <a:ext cx="411163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>
                <a:ea typeface="굴림" panose="020B0600000101010101" pitchFamily="50" charset="-127"/>
                <a:cs typeface="Arial" panose="020B0604020202020204" pitchFamily="34" charset="0"/>
              </a:rPr>
              <a:t>Yes</a:t>
            </a:r>
            <a:endParaRPr lang="ko-KR" altLang="en-US" sz="1000">
              <a:ea typeface="굴림" panose="020B0600000101010101" pitchFamily="50" charset="-127"/>
              <a:cs typeface="Arial" panose="020B0604020202020204" pitchFamily="34" charset="0"/>
            </a:endParaRPr>
          </a:p>
        </p:txBody>
      </p:sp>
      <p:sp>
        <p:nvSpPr>
          <p:cNvPr id="47121" name="직사각형 16">
            <a:extLst>
              <a:ext uri="{FF2B5EF4-FFF2-40B4-BE49-F238E27FC236}">
                <a16:creationId xmlns:a16="http://schemas.microsoft.com/office/drawing/2014/main" id="{57DE5432-93F0-4C72-9D4B-9AFB3A17C2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88250" y="2546350"/>
            <a:ext cx="411163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>
                <a:ea typeface="굴림" panose="020B0600000101010101" pitchFamily="50" charset="-127"/>
                <a:cs typeface="Arial" panose="020B0604020202020204" pitchFamily="34" charset="0"/>
              </a:rPr>
              <a:t>Yes</a:t>
            </a:r>
            <a:endParaRPr lang="ko-KR" altLang="en-US" sz="1000">
              <a:ea typeface="굴림" panose="020B0600000101010101" pitchFamily="50" charset="-127"/>
              <a:cs typeface="Arial" panose="020B0604020202020204" pitchFamily="34" charset="0"/>
            </a:endParaRPr>
          </a:p>
        </p:txBody>
      </p:sp>
      <p:sp>
        <p:nvSpPr>
          <p:cNvPr id="47122" name="직사각형 15">
            <a:extLst>
              <a:ext uri="{FF2B5EF4-FFF2-40B4-BE49-F238E27FC236}">
                <a16:creationId xmlns:a16="http://schemas.microsoft.com/office/drawing/2014/main" id="{035EF8F5-6B39-409B-932F-E313B3F3B6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6963" y="3249612"/>
            <a:ext cx="981075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ko-KR" altLang="en-US" sz="1000">
                <a:ea typeface="굴림" panose="020B0600000101010101" pitchFamily="50" charset="-127"/>
                <a:cs typeface="Arial" panose="020B0604020202020204" pitchFamily="34" charset="0"/>
              </a:rPr>
              <a:t>도착시간간격</a:t>
            </a:r>
          </a:p>
        </p:txBody>
      </p:sp>
      <p:sp>
        <p:nvSpPr>
          <p:cNvPr id="47123" name="직사각형 15">
            <a:extLst>
              <a:ext uri="{FF2B5EF4-FFF2-40B4-BE49-F238E27FC236}">
                <a16:creationId xmlns:a16="http://schemas.microsoft.com/office/drawing/2014/main" id="{4FD7B71D-6A12-42A7-8A2D-9490400CCD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1438" y="1735137"/>
            <a:ext cx="817562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ko-KR" altLang="en-US" sz="1000">
                <a:ea typeface="굴림" panose="020B0600000101010101" pitchFamily="50" charset="-127"/>
                <a:cs typeface="Arial" panose="020B0604020202020204" pitchFamily="34" charset="0"/>
              </a:rPr>
              <a:t>서비스시간</a:t>
            </a:r>
          </a:p>
        </p:txBody>
      </p:sp>
      <p:sp>
        <p:nvSpPr>
          <p:cNvPr id="47124" name="직사각형 15">
            <a:extLst>
              <a:ext uri="{FF2B5EF4-FFF2-40B4-BE49-F238E27FC236}">
                <a16:creationId xmlns:a16="http://schemas.microsoft.com/office/drawing/2014/main" id="{7999E0B0-120A-4E96-A67B-057AC0ED4E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62775" y="3249612"/>
            <a:ext cx="81915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ko-KR" altLang="en-US" sz="1000">
                <a:ea typeface="굴림" panose="020B0600000101010101" pitchFamily="50" charset="-127"/>
                <a:cs typeface="Arial" panose="020B0604020202020204" pitchFamily="34" charset="0"/>
              </a:rPr>
              <a:t>서비스시간</a:t>
            </a:r>
          </a:p>
        </p:txBody>
      </p:sp>
      <p:sp>
        <p:nvSpPr>
          <p:cNvPr id="20" name="직사각형 15">
            <a:extLst>
              <a:ext uri="{FF2B5EF4-FFF2-40B4-BE49-F238E27FC236}">
                <a16:creationId xmlns:a16="http://schemas.microsoft.com/office/drawing/2014/main" id="{52FE80FE-2AE8-4BC3-ADBE-DD10673F82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814" y="4256087"/>
            <a:ext cx="8568371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171450" indent="-171450" eaLnBrk="1" hangingPunct="1">
              <a:spcBef>
                <a:spcPct val="0"/>
              </a:spcBef>
              <a:buClrTx/>
              <a:buSzTx/>
              <a:buFontTx/>
              <a:buChar char="-"/>
            </a:pPr>
            <a:r>
              <a:rPr lang="ko-KR" altLang="en-US" sz="1400" dirty="0">
                <a:solidFill>
                  <a:schemeClr val="accent2"/>
                </a:solidFill>
                <a:latin typeface="+mn-ea"/>
                <a:cs typeface="Arial" panose="020B0604020202020204" pitchFamily="34" charset="0"/>
              </a:rPr>
              <a:t>도착 사건은 도착 사건을 발생시킴</a:t>
            </a:r>
            <a:r>
              <a:rPr lang="en-US" altLang="ko-KR" sz="1400" dirty="0">
                <a:solidFill>
                  <a:schemeClr val="accent2"/>
                </a:solidFill>
                <a:latin typeface="+mn-ea"/>
                <a:cs typeface="Arial" panose="020B0604020202020204" pitchFamily="34" charset="0"/>
              </a:rPr>
              <a:t>. </a:t>
            </a:r>
            <a:r>
              <a:rPr lang="ko-KR" altLang="en-US" sz="1400" dirty="0">
                <a:solidFill>
                  <a:schemeClr val="accent2"/>
                </a:solidFill>
                <a:latin typeface="+mn-ea"/>
                <a:cs typeface="Arial" panose="020B0604020202020204" pitchFamily="34" charset="0"/>
              </a:rPr>
              <a:t>사건 발생시간은 </a:t>
            </a:r>
            <a:r>
              <a:rPr lang="ko-KR" altLang="en-US" sz="1400" u="sng" dirty="0">
                <a:solidFill>
                  <a:schemeClr val="accent2"/>
                </a:solidFill>
                <a:latin typeface="+mn-ea"/>
                <a:cs typeface="Arial" panose="020B0604020202020204" pitchFamily="34" charset="0"/>
              </a:rPr>
              <a:t>현재 시간 </a:t>
            </a:r>
            <a:r>
              <a:rPr lang="en-US" altLang="ko-KR" sz="1400" u="sng" dirty="0">
                <a:solidFill>
                  <a:schemeClr val="accent2"/>
                </a:solidFill>
                <a:latin typeface="+mn-ea"/>
                <a:cs typeface="Arial" panose="020B0604020202020204" pitchFamily="34" charset="0"/>
              </a:rPr>
              <a:t>+ </a:t>
            </a:r>
            <a:r>
              <a:rPr lang="ko-KR" altLang="en-US" sz="1400" u="sng" dirty="0">
                <a:solidFill>
                  <a:schemeClr val="accent2"/>
                </a:solidFill>
                <a:latin typeface="+mn-ea"/>
                <a:cs typeface="Arial" panose="020B0604020202020204" pitchFamily="34" charset="0"/>
              </a:rPr>
              <a:t>도착시간 간격</a:t>
            </a:r>
            <a:endParaRPr lang="en-US" altLang="ko-KR" sz="1400" u="sng" dirty="0">
              <a:solidFill>
                <a:schemeClr val="accent2"/>
              </a:solidFill>
              <a:latin typeface="+mn-ea"/>
              <a:cs typeface="Arial" panose="020B0604020202020204" pitchFamily="34" charset="0"/>
            </a:endParaRPr>
          </a:p>
          <a:p>
            <a:pPr marL="171450" indent="-171450" eaLnBrk="1" hangingPunct="1">
              <a:spcBef>
                <a:spcPct val="0"/>
              </a:spcBef>
              <a:buClrTx/>
              <a:buSzTx/>
              <a:buFontTx/>
              <a:buChar char="-"/>
            </a:pPr>
            <a:r>
              <a:rPr lang="ko-KR" altLang="en-US" sz="1400" dirty="0">
                <a:solidFill>
                  <a:schemeClr val="accent2"/>
                </a:solidFill>
                <a:latin typeface="+mn-ea"/>
                <a:cs typeface="Arial" panose="020B0604020202020204" pitchFamily="34" charset="0"/>
              </a:rPr>
              <a:t>도착사건은 장비가 가용하면 출발사건을 발생시킴</a:t>
            </a:r>
            <a:r>
              <a:rPr lang="en-US" altLang="ko-KR" sz="1400" dirty="0">
                <a:solidFill>
                  <a:schemeClr val="accent2"/>
                </a:solidFill>
                <a:latin typeface="+mn-ea"/>
                <a:cs typeface="Arial" panose="020B0604020202020204" pitchFamily="34" charset="0"/>
              </a:rPr>
              <a:t>. </a:t>
            </a:r>
            <a:r>
              <a:rPr lang="ko-KR" altLang="en-US" sz="1400" dirty="0">
                <a:solidFill>
                  <a:schemeClr val="accent2"/>
                </a:solidFill>
                <a:latin typeface="+mn-ea"/>
                <a:cs typeface="Arial" panose="020B0604020202020204" pitchFamily="34" charset="0"/>
              </a:rPr>
              <a:t>사건 발생시간은 </a:t>
            </a:r>
            <a:r>
              <a:rPr lang="ko-KR" altLang="en-US" sz="1400" u="sng" dirty="0">
                <a:solidFill>
                  <a:schemeClr val="accent2"/>
                </a:solidFill>
                <a:latin typeface="+mn-ea"/>
                <a:cs typeface="Arial" panose="020B0604020202020204" pitchFamily="34" charset="0"/>
              </a:rPr>
              <a:t>현재 시간 </a:t>
            </a:r>
            <a:r>
              <a:rPr lang="en-US" altLang="ko-KR" sz="1400" u="sng" dirty="0">
                <a:solidFill>
                  <a:schemeClr val="accent2"/>
                </a:solidFill>
                <a:latin typeface="+mn-ea"/>
                <a:cs typeface="Arial" panose="020B0604020202020204" pitchFamily="34" charset="0"/>
              </a:rPr>
              <a:t>+ </a:t>
            </a:r>
            <a:r>
              <a:rPr lang="ko-KR" altLang="en-US" sz="1400" u="sng" dirty="0">
                <a:solidFill>
                  <a:schemeClr val="accent2"/>
                </a:solidFill>
                <a:latin typeface="+mn-ea"/>
                <a:cs typeface="Arial" panose="020B0604020202020204" pitchFamily="34" charset="0"/>
              </a:rPr>
              <a:t>서비스</a:t>
            </a:r>
            <a:r>
              <a:rPr lang="en-US" altLang="ko-KR" sz="1400" u="sng" dirty="0">
                <a:solidFill>
                  <a:schemeClr val="accent2"/>
                </a:solidFill>
                <a:latin typeface="+mn-ea"/>
                <a:cs typeface="Arial" panose="020B0604020202020204" pitchFamily="34" charset="0"/>
              </a:rPr>
              <a:t> </a:t>
            </a:r>
            <a:r>
              <a:rPr lang="ko-KR" altLang="en-US" sz="1400" u="sng" dirty="0">
                <a:solidFill>
                  <a:schemeClr val="accent2"/>
                </a:solidFill>
                <a:latin typeface="+mn-ea"/>
                <a:cs typeface="Arial" panose="020B0604020202020204" pitchFamily="34" charset="0"/>
              </a:rPr>
              <a:t>시간</a:t>
            </a:r>
            <a:endParaRPr lang="en-US" altLang="ko-KR" sz="1400" u="sng" dirty="0">
              <a:solidFill>
                <a:schemeClr val="accent2"/>
              </a:solidFill>
              <a:latin typeface="+mn-ea"/>
              <a:cs typeface="Arial" panose="020B0604020202020204" pitchFamily="34" charset="0"/>
            </a:endParaRPr>
          </a:p>
          <a:p>
            <a:pPr marL="171450" indent="-171450" eaLnBrk="1" hangingPunct="1">
              <a:spcBef>
                <a:spcPct val="0"/>
              </a:spcBef>
              <a:buClrTx/>
              <a:buSzTx/>
              <a:buFontTx/>
              <a:buChar char="-"/>
            </a:pPr>
            <a:endParaRPr lang="en-US" altLang="ko-KR" sz="1400" dirty="0">
              <a:solidFill>
                <a:schemeClr val="accent2"/>
              </a:solidFill>
              <a:latin typeface="+mn-ea"/>
              <a:cs typeface="Arial" panose="020B0604020202020204" pitchFamily="34" charset="0"/>
            </a:endParaRPr>
          </a:p>
          <a:p>
            <a:pPr marL="171450" indent="-171450" eaLnBrk="1" hangingPunct="1">
              <a:spcBef>
                <a:spcPct val="0"/>
              </a:spcBef>
              <a:buClrTx/>
              <a:buSzTx/>
              <a:buFontTx/>
              <a:buChar char="-"/>
            </a:pPr>
            <a:r>
              <a:rPr lang="ko-KR" altLang="en-US" sz="1400" dirty="0">
                <a:solidFill>
                  <a:srgbClr val="FF0000"/>
                </a:solidFill>
                <a:latin typeface="+mn-ea"/>
                <a:cs typeface="Arial" panose="020B0604020202020204" pitchFamily="34" charset="0"/>
              </a:rPr>
              <a:t>출발사건은 대기중인 부품이 존재하면 출발 사건을 발생 시킴</a:t>
            </a:r>
            <a:r>
              <a:rPr lang="en-US" altLang="ko-KR" sz="1400" dirty="0">
                <a:solidFill>
                  <a:srgbClr val="FF0000"/>
                </a:solidFill>
                <a:latin typeface="+mn-ea"/>
                <a:cs typeface="Arial" panose="020B0604020202020204" pitchFamily="34" charset="0"/>
              </a:rPr>
              <a:t>. </a:t>
            </a:r>
            <a:r>
              <a:rPr lang="ko-KR" altLang="en-US" sz="1400" dirty="0">
                <a:solidFill>
                  <a:srgbClr val="FF0000"/>
                </a:solidFill>
                <a:latin typeface="+mn-ea"/>
                <a:cs typeface="Arial" panose="020B0604020202020204" pitchFamily="34" charset="0"/>
              </a:rPr>
              <a:t>사건 발생시간은 </a:t>
            </a:r>
            <a:r>
              <a:rPr lang="ko-KR" altLang="en-US" sz="1400" u="sng" dirty="0">
                <a:solidFill>
                  <a:srgbClr val="FF0000"/>
                </a:solidFill>
                <a:latin typeface="+mn-ea"/>
                <a:cs typeface="Arial" panose="020B0604020202020204" pitchFamily="34" charset="0"/>
              </a:rPr>
              <a:t>현재 시간 </a:t>
            </a:r>
            <a:r>
              <a:rPr lang="en-US" altLang="ko-KR" sz="1400" u="sng" dirty="0">
                <a:solidFill>
                  <a:srgbClr val="FF0000"/>
                </a:solidFill>
                <a:latin typeface="+mn-ea"/>
                <a:cs typeface="Arial" panose="020B0604020202020204" pitchFamily="34" charset="0"/>
              </a:rPr>
              <a:t>+ </a:t>
            </a:r>
            <a:r>
              <a:rPr lang="ko-KR" altLang="en-US" sz="1400" u="sng" dirty="0">
                <a:solidFill>
                  <a:srgbClr val="FF0000"/>
                </a:solidFill>
                <a:latin typeface="+mn-ea"/>
                <a:cs typeface="Arial" panose="020B0604020202020204" pitchFamily="34" charset="0"/>
              </a:rPr>
              <a:t>서비스</a:t>
            </a:r>
            <a:r>
              <a:rPr lang="en-US" altLang="ko-KR" sz="1400" u="sng" dirty="0">
                <a:solidFill>
                  <a:srgbClr val="FF0000"/>
                </a:solidFill>
                <a:latin typeface="+mn-ea"/>
                <a:cs typeface="Arial" panose="020B0604020202020204" pitchFamily="34" charset="0"/>
              </a:rPr>
              <a:t> </a:t>
            </a:r>
            <a:r>
              <a:rPr lang="ko-KR" altLang="en-US" sz="1400" u="sng" dirty="0">
                <a:solidFill>
                  <a:srgbClr val="FF0000"/>
                </a:solidFill>
                <a:latin typeface="+mn-ea"/>
                <a:cs typeface="Arial" panose="020B0604020202020204" pitchFamily="34" charset="0"/>
              </a:rPr>
              <a:t>시간</a:t>
            </a:r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4ECACAE0-A90A-4E6E-B6CE-075D29D703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ko-KR"/>
              <a:t>Slide </a:t>
            </a:r>
            <a:fld id="{2A080652-5F31-4885-9479-6944360BCBF4}" type="slidenum">
              <a:rPr lang="en-US" altLang="ko-KR" smtClean="0"/>
              <a:pPr/>
              <a:t>5</a:t>
            </a:fld>
            <a:r>
              <a:rPr lang="en-US" altLang="ko-KR"/>
              <a:t> of 25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2672384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7851DF05-CA47-4B73-9C1A-DDBE6AA342A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latin typeface="+mn-ea"/>
                <a:ea typeface="+mn-ea"/>
              </a:rPr>
              <a:t>Chapter 2 – Fundamental Simulation Concepts</a:t>
            </a:r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71FFE3C8-9945-43D4-A91E-B7B9DB32A8FF}"/>
              </a:ext>
            </a:extLst>
          </p:cNvPr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latin typeface="+mn-ea"/>
                <a:ea typeface="+mn-ea"/>
              </a:rPr>
              <a:t>Simulation with Arena, 6th ed.</a:t>
            </a:r>
          </a:p>
        </p:txBody>
      </p:sp>
      <p:sp>
        <p:nvSpPr>
          <p:cNvPr id="51205" name="Rectangle 4">
            <a:extLst>
              <a:ext uri="{FF2B5EF4-FFF2-40B4-BE49-F238E27FC236}">
                <a16:creationId xmlns:a16="http://schemas.microsoft.com/office/drawing/2014/main" id="{A6B2FA31-7046-4C27-9000-38DD331D42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ko-KR" altLang="en-US" dirty="0">
                <a:latin typeface="+mn-ea"/>
                <a:ea typeface="+mn-ea"/>
              </a:rPr>
              <a:t>수작업으로 수행하는 시뮬레이션</a:t>
            </a:r>
            <a:endParaRPr lang="en-US" altLang="ko-KR" dirty="0">
              <a:latin typeface="+mn-ea"/>
              <a:ea typeface="+mn-ea"/>
            </a:endParaRPr>
          </a:p>
        </p:txBody>
      </p:sp>
      <p:sp>
        <p:nvSpPr>
          <p:cNvPr id="51206" name="Rectangle 5">
            <a:extLst>
              <a:ext uri="{FF2B5EF4-FFF2-40B4-BE49-F238E27FC236}">
                <a16:creationId xmlns:a16="http://schemas.microsoft.com/office/drawing/2014/main" id="{8B5E1E68-EC1E-4DB3-8D27-A6D9060D0A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ko-KR" altLang="en-US" dirty="0">
                <a:latin typeface="+mn-ea"/>
                <a:ea typeface="+mn-ea"/>
              </a:rPr>
              <a:t>수작업으로 수행하는 시뮬레이션</a:t>
            </a:r>
            <a:endParaRPr lang="en-US" altLang="ko-KR" dirty="0">
              <a:latin typeface="+mn-ea"/>
            </a:endParaRPr>
          </a:p>
          <a:p>
            <a:pPr lvl="1" eaLnBrk="1" hangingPunct="1"/>
            <a:r>
              <a:rPr lang="ko-KR" altLang="en-US" dirty="0">
                <a:latin typeface="+mn-ea"/>
              </a:rPr>
              <a:t>사건 발생 동안 </a:t>
            </a:r>
            <a:r>
              <a:rPr lang="ko-KR" altLang="en-US" dirty="0">
                <a:solidFill>
                  <a:srgbClr val="FF0000"/>
                </a:solidFill>
                <a:latin typeface="+mn-ea"/>
              </a:rPr>
              <a:t>상태 변수</a:t>
            </a:r>
            <a:r>
              <a:rPr lang="en-US" altLang="ko-KR" dirty="0">
                <a:solidFill>
                  <a:srgbClr val="FF0000"/>
                </a:solidFill>
                <a:latin typeface="+mn-ea"/>
              </a:rPr>
              <a:t>(Q(t), B(t) </a:t>
            </a:r>
            <a:r>
              <a:rPr lang="ko-KR" altLang="en-US" dirty="0">
                <a:solidFill>
                  <a:srgbClr val="FF0000"/>
                </a:solidFill>
                <a:latin typeface="+mn-ea"/>
              </a:rPr>
              <a:t>등</a:t>
            </a:r>
            <a:r>
              <a:rPr lang="en-US" altLang="ko-KR" dirty="0">
                <a:solidFill>
                  <a:srgbClr val="FF0000"/>
                </a:solidFill>
                <a:latin typeface="+mn-ea"/>
              </a:rPr>
              <a:t>)</a:t>
            </a:r>
            <a:r>
              <a:rPr lang="ko-KR" altLang="en-US" dirty="0">
                <a:latin typeface="+mn-ea"/>
              </a:rPr>
              <a:t>와 </a:t>
            </a:r>
            <a:r>
              <a:rPr lang="ko-KR" altLang="en-US" dirty="0">
                <a:solidFill>
                  <a:srgbClr val="FF0000"/>
                </a:solidFill>
                <a:latin typeface="+mn-ea"/>
              </a:rPr>
              <a:t>통계적 누적 계산기</a:t>
            </a:r>
            <a:r>
              <a:rPr lang="en-US" altLang="ko-KR" dirty="0">
                <a:solidFill>
                  <a:srgbClr val="FF0000"/>
                </a:solidFill>
                <a:latin typeface="+mn-ea"/>
              </a:rPr>
              <a:t>(P, N, </a:t>
            </a:r>
            <a:r>
              <a:rPr lang="en-US" altLang="ko-KR" dirty="0">
                <a:solidFill>
                  <a:srgbClr val="FF0000"/>
                </a:solidFill>
                <a:latin typeface="+mn-ea"/>
                <a:sym typeface="Symbol" panose="05050102010706020507" pitchFamily="18" charset="2"/>
              </a:rPr>
              <a:t>WQ,  TS </a:t>
            </a:r>
            <a:r>
              <a:rPr lang="ko-KR" altLang="en-US" dirty="0">
                <a:solidFill>
                  <a:srgbClr val="FF0000"/>
                </a:solidFill>
                <a:latin typeface="+mn-ea"/>
                <a:sym typeface="Symbol" panose="05050102010706020507" pitchFamily="18" charset="2"/>
              </a:rPr>
              <a:t>등</a:t>
            </a:r>
            <a:r>
              <a:rPr lang="en-US" altLang="ko-KR" dirty="0">
                <a:solidFill>
                  <a:srgbClr val="FF0000"/>
                </a:solidFill>
                <a:latin typeface="+mn-ea"/>
                <a:sym typeface="Symbol" panose="05050102010706020507" pitchFamily="18" charset="2"/>
              </a:rPr>
              <a:t>)</a:t>
            </a:r>
            <a:r>
              <a:rPr lang="ko-KR" altLang="en-US" dirty="0">
                <a:latin typeface="+mn-ea"/>
              </a:rPr>
              <a:t>를 </a:t>
            </a:r>
            <a:r>
              <a:rPr lang="ko-KR" altLang="en-US" dirty="0">
                <a:solidFill>
                  <a:srgbClr val="FF0000"/>
                </a:solidFill>
                <a:latin typeface="+mn-ea"/>
              </a:rPr>
              <a:t>추적 관리</a:t>
            </a:r>
            <a:r>
              <a:rPr lang="ko-KR" altLang="en-US" dirty="0">
                <a:latin typeface="+mn-ea"/>
              </a:rPr>
              <a:t>한다</a:t>
            </a:r>
            <a:r>
              <a:rPr lang="en-US" altLang="ko-KR" dirty="0">
                <a:latin typeface="+mn-ea"/>
              </a:rPr>
              <a:t>.</a:t>
            </a:r>
          </a:p>
          <a:p>
            <a:pPr lvl="1" eaLnBrk="1" hangingPunct="1"/>
            <a:r>
              <a:rPr lang="ko-KR" altLang="en-US" dirty="0">
                <a:latin typeface="+mn-ea"/>
              </a:rPr>
              <a:t>주어진 </a:t>
            </a:r>
            <a:r>
              <a:rPr lang="ko-KR" altLang="en-US" dirty="0">
                <a:solidFill>
                  <a:srgbClr val="FF0000"/>
                </a:solidFill>
                <a:latin typeface="+mn-ea"/>
              </a:rPr>
              <a:t>도착 시간 간격과 서비스 시간을 이용</a:t>
            </a:r>
            <a:r>
              <a:rPr lang="ko-KR" altLang="en-US" dirty="0">
                <a:latin typeface="+mn-ea"/>
              </a:rPr>
              <a:t>한다</a:t>
            </a:r>
            <a:r>
              <a:rPr lang="en-US" altLang="ko-KR" dirty="0">
                <a:latin typeface="+mn-ea"/>
              </a:rPr>
              <a:t>.</a:t>
            </a:r>
          </a:p>
          <a:p>
            <a:pPr lvl="1" eaLnBrk="1" hangingPunct="1"/>
            <a:r>
              <a:rPr lang="ko-KR" altLang="en-US" dirty="0">
                <a:solidFill>
                  <a:srgbClr val="FF0000"/>
                </a:solidFill>
                <a:latin typeface="+mn-ea"/>
              </a:rPr>
              <a:t>사건</a:t>
            </a:r>
            <a:r>
              <a:rPr lang="en-US" altLang="ko-KR" dirty="0">
                <a:solidFill>
                  <a:srgbClr val="FF0000"/>
                </a:solidFill>
                <a:latin typeface="+mn-ea"/>
              </a:rPr>
              <a:t>(</a:t>
            </a:r>
            <a:r>
              <a:rPr lang="ko-KR" altLang="en-US" dirty="0">
                <a:solidFill>
                  <a:srgbClr val="FF0000"/>
                </a:solidFill>
                <a:latin typeface="+mn-ea"/>
              </a:rPr>
              <a:t>제품번호</a:t>
            </a:r>
            <a:r>
              <a:rPr lang="en-US" altLang="ko-KR" dirty="0">
                <a:solidFill>
                  <a:srgbClr val="FF0000"/>
                </a:solidFill>
                <a:latin typeface="+mn-ea"/>
              </a:rPr>
              <a:t>, </a:t>
            </a:r>
            <a:r>
              <a:rPr lang="ko-KR" altLang="en-US" dirty="0">
                <a:solidFill>
                  <a:srgbClr val="FF0000"/>
                </a:solidFill>
                <a:latin typeface="+mn-ea"/>
              </a:rPr>
              <a:t>사건 발생 시간</a:t>
            </a:r>
            <a:r>
              <a:rPr lang="en-US" altLang="ko-KR" dirty="0">
                <a:solidFill>
                  <a:srgbClr val="FF0000"/>
                </a:solidFill>
                <a:latin typeface="+mn-ea"/>
              </a:rPr>
              <a:t>, </a:t>
            </a:r>
            <a:r>
              <a:rPr lang="ko-KR" altLang="en-US" dirty="0">
                <a:solidFill>
                  <a:srgbClr val="FF0000"/>
                </a:solidFill>
                <a:latin typeface="+mn-ea"/>
              </a:rPr>
              <a:t>사건 유형</a:t>
            </a:r>
            <a:r>
              <a:rPr lang="en-US" altLang="ko-KR" dirty="0">
                <a:solidFill>
                  <a:srgbClr val="FF0000"/>
                </a:solidFill>
                <a:latin typeface="+mn-ea"/>
              </a:rPr>
              <a:t>)</a:t>
            </a:r>
            <a:r>
              <a:rPr lang="ko-KR" altLang="en-US" dirty="0">
                <a:solidFill>
                  <a:srgbClr val="FF0000"/>
                </a:solidFill>
                <a:latin typeface="+mn-ea"/>
              </a:rPr>
              <a:t> 달력을 유지</a:t>
            </a:r>
            <a:r>
              <a:rPr lang="ko-KR" altLang="en-US" dirty="0">
                <a:latin typeface="+mn-ea"/>
              </a:rPr>
              <a:t>한다</a:t>
            </a:r>
            <a:r>
              <a:rPr lang="en-US" altLang="ko-KR" dirty="0">
                <a:latin typeface="+mn-ea"/>
              </a:rPr>
              <a:t>.</a:t>
            </a:r>
          </a:p>
          <a:p>
            <a:pPr lvl="1" eaLnBrk="1" hangingPunct="1"/>
            <a:r>
              <a:rPr lang="ko-KR" altLang="en-US" dirty="0">
                <a:latin typeface="+mn-ea"/>
              </a:rPr>
              <a:t>시뮬레이션 시계를 </a:t>
            </a:r>
            <a:r>
              <a:rPr lang="ko-KR" altLang="en-US" dirty="0">
                <a:solidFill>
                  <a:srgbClr val="FF0000"/>
                </a:solidFill>
                <a:latin typeface="+mn-ea"/>
              </a:rPr>
              <a:t>하나의 사건에서 다음 사건의 발생 시간으로 이동</a:t>
            </a:r>
            <a:r>
              <a:rPr lang="ko-KR" altLang="en-US" dirty="0">
                <a:latin typeface="+mn-ea"/>
              </a:rPr>
              <a:t>한다</a:t>
            </a:r>
            <a:r>
              <a:rPr lang="en-US" altLang="ko-KR" dirty="0">
                <a:latin typeface="+mn-ea"/>
              </a:rPr>
              <a:t>. </a:t>
            </a:r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3EA64B0F-A2EC-471F-8177-F13B83DDB1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ko-KR"/>
              <a:t>Slide </a:t>
            </a:r>
            <a:fld id="{2A080652-5F31-4885-9479-6944360BCBF4}" type="slidenum">
              <a:rPr lang="en-US" altLang="ko-KR" smtClean="0"/>
              <a:pPr/>
              <a:t>6</a:t>
            </a:fld>
            <a:r>
              <a:rPr lang="en-US" altLang="ko-KR"/>
              <a:t> of 25</a:t>
            </a:r>
            <a:endParaRPr lang="en-US" altLang="ko-K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바닥글 개체 틀 2">
            <a:extLst>
              <a:ext uri="{FF2B5EF4-FFF2-40B4-BE49-F238E27FC236}">
                <a16:creationId xmlns:a16="http://schemas.microsoft.com/office/drawing/2014/main" id="{9951BB58-4139-4AC3-991E-C4C0C8B3D6B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Chapter 2 – Fundamental Simulation Concepts</a:t>
            </a:r>
          </a:p>
        </p:txBody>
      </p:sp>
      <p:sp>
        <p:nvSpPr>
          <p:cNvPr id="9" name="날짜 개체 틀 4">
            <a:extLst>
              <a:ext uri="{FF2B5EF4-FFF2-40B4-BE49-F238E27FC236}">
                <a16:creationId xmlns:a16="http://schemas.microsoft.com/office/drawing/2014/main" id="{756F6D93-99A1-44E2-B9E3-F2D1ADF569B1}"/>
              </a:ext>
            </a:extLst>
          </p:cNvPr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Simulation with Arena, 6th ed.</a:t>
            </a:r>
          </a:p>
        </p:txBody>
      </p:sp>
      <p:graphicFrame>
        <p:nvGraphicFramePr>
          <p:cNvPr id="53253" name="Object 6">
            <a:extLst>
              <a:ext uri="{FF2B5EF4-FFF2-40B4-BE49-F238E27FC236}">
                <a16:creationId xmlns:a16="http://schemas.microsoft.com/office/drawing/2014/main" id="{A6F57E7C-992B-407C-A932-76536B3B680C}"/>
              </a:ext>
            </a:extLst>
          </p:cNvPr>
          <p:cNvGraphicFramePr>
            <a:graphicFrameLocks/>
          </p:cNvGraphicFramePr>
          <p:nvPr/>
        </p:nvGraphicFramePr>
        <p:xfrm>
          <a:off x="306388" y="1223963"/>
          <a:ext cx="8572500" cy="523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9220200" imgH="5931408" progId="Word.Document.8">
                  <p:embed/>
                </p:oleObj>
              </mc:Choice>
              <mc:Fallback>
                <p:oleObj name="Document" r:id="rId3" imgW="9220200" imgH="5931408" progId="Word.Document.8">
                  <p:embed/>
                  <p:pic>
                    <p:nvPicPr>
                      <p:cNvPr id="53253" name="Object 6">
                        <a:extLst>
                          <a:ext uri="{FF2B5EF4-FFF2-40B4-BE49-F238E27FC236}">
                            <a16:creationId xmlns:a16="http://schemas.microsoft.com/office/drawing/2014/main" id="{A6F57E7C-992B-407C-A932-76536B3B680C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6388" y="1223963"/>
                        <a:ext cx="8572500" cy="523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254" name="Rectangle 2">
            <a:extLst>
              <a:ext uri="{FF2B5EF4-FFF2-40B4-BE49-F238E27FC236}">
                <a16:creationId xmlns:a16="http://schemas.microsoft.com/office/drawing/2014/main" id="{64F19F2C-C697-42F3-A29D-4A1E2948D6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dirty="0">
                <a:ea typeface="굴림" panose="020B0600000101010101" pitchFamily="50" charset="-127"/>
              </a:rPr>
              <a:t>Simulation by Hand: </a:t>
            </a:r>
            <a:r>
              <a:rPr lang="en-US" altLang="ko-KR" sz="1800" dirty="0">
                <a:ea typeface="굴림" panose="020B0600000101010101" pitchFamily="50" charset="-127"/>
              </a:rPr>
              <a:t>Simulator Setup</a:t>
            </a:r>
            <a:br>
              <a:rPr lang="en-US" altLang="ko-KR" dirty="0">
                <a:ea typeface="굴림" panose="020B0600000101010101" pitchFamily="50" charset="-127"/>
              </a:rPr>
            </a:br>
            <a:endParaRPr lang="en-US" altLang="ko-KR" dirty="0">
              <a:ea typeface="굴림" panose="020B0600000101010101" pitchFamily="50" charset="-127"/>
            </a:endParaRPr>
          </a:p>
        </p:txBody>
      </p:sp>
      <p:sp>
        <p:nvSpPr>
          <p:cNvPr id="53255" name="Rectangle 31">
            <a:extLst>
              <a:ext uri="{FF2B5EF4-FFF2-40B4-BE49-F238E27FC236}">
                <a16:creationId xmlns:a16="http://schemas.microsoft.com/office/drawing/2014/main" id="{F50AC7AC-7822-46A7-BC81-71DBF992B6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447800"/>
            <a:ext cx="457200" cy="457200"/>
          </a:xfrm>
          <a:prstGeom prst="rect">
            <a:avLst/>
          </a:prstGeom>
          <a:solidFill>
            <a:srgbClr val="FFFF6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ko-KR" altLang="en-US" sz="2400" b="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graphicFrame>
        <p:nvGraphicFramePr>
          <p:cNvPr id="53256" name="Object 40">
            <a:extLst>
              <a:ext uri="{FF2B5EF4-FFF2-40B4-BE49-F238E27FC236}">
                <a16:creationId xmlns:a16="http://schemas.microsoft.com/office/drawing/2014/main" id="{3F5D7E6E-8E8C-497C-978C-5B9F4BBE54D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33600" y="3200400"/>
          <a:ext cx="6096000" cy="1314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art" r:id="rId5" imgW="7200000" imgH="1552680" progId="Excel.Chart.8">
                  <p:embed/>
                </p:oleObj>
              </mc:Choice>
              <mc:Fallback>
                <p:oleObj name="Chart" r:id="rId5" imgW="7200000" imgH="1552680" progId="Excel.Chart.8">
                  <p:embed/>
                  <p:pic>
                    <p:nvPicPr>
                      <p:cNvPr id="53256" name="Object 40">
                        <a:extLst>
                          <a:ext uri="{FF2B5EF4-FFF2-40B4-BE49-F238E27FC236}">
                            <a16:creationId xmlns:a16="http://schemas.microsoft.com/office/drawing/2014/main" id="{3F5D7E6E-8E8C-497C-978C-5B9F4BBE54D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3200400"/>
                        <a:ext cx="6096000" cy="1314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257" name="Object 41">
            <a:extLst>
              <a:ext uri="{FF2B5EF4-FFF2-40B4-BE49-F238E27FC236}">
                <a16:creationId xmlns:a16="http://schemas.microsoft.com/office/drawing/2014/main" id="{1C789BCC-E557-4B66-BB80-5D67307370F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33600" y="4419600"/>
          <a:ext cx="6096000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art" r:id="rId7" imgW="7200000" imgH="945000" progId="Excel.Chart.8">
                  <p:embed/>
                </p:oleObj>
              </mc:Choice>
              <mc:Fallback>
                <p:oleObj name="Chart" r:id="rId7" imgW="7200000" imgH="945000" progId="Excel.Chart.8">
                  <p:embed/>
                  <p:pic>
                    <p:nvPicPr>
                      <p:cNvPr id="53257" name="Object 41">
                        <a:extLst>
                          <a:ext uri="{FF2B5EF4-FFF2-40B4-BE49-F238E27FC236}">
                            <a16:creationId xmlns:a16="http://schemas.microsoft.com/office/drawing/2014/main" id="{1C789BCC-E557-4B66-BB80-5D67307370F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4419600"/>
                        <a:ext cx="6096000" cy="800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3258" name="직선 연결선 19">
            <a:extLst>
              <a:ext uri="{FF2B5EF4-FFF2-40B4-BE49-F238E27FC236}">
                <a16:creationId xmlns:a16="http://schemas.microsoft.com/office/drawing/2014/main" id="{8AE67F7A-6C5F-44DE-A4E6-BD01B7644DD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376488" y="3352800"/>
            <a:ext cx="0" cy="819150"/>
          </a:xfrm>
          <a:prstGeom prst="line">
            <a:avLst/>
          </a:prstGeom>
          <a:noFill/>
          <a:ln w="31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3259" name="그룹 9">
            <a:extLst>
              <a:ext uri="{FF2B5EF4-FFF2-40B4-BE49-F238E27FC236}">
                <a16:creationId xmlns:a16="http://schemas.microsoft.com/office/drawing/2014/main" id="{B0E985F7-1B66-4363-91C6-874D11781109}"/>
              </a:ext>
            </a:extLst>
          </p:cNvPr>
          <p:cNvGrpSpPr>
            <a:grpSpLocks/>
          </p:cNvGrpSpPr>
          <p:nvPr/>
        </p:nvGrpSpPr>
        <p:grpSpPr bwMode="auto">
          <a:xfrm>
            <a:off x="2663825" y="3352800"/>
            <a:ext cx="5130800" cy="819150"/>
            <a:chOff x="2663191" y="3352800"/>
            <a:chExt cx="5131115" cy="819150"/>
          </a:xfrm>
        </p:grpSpPr>
        <p:cxnSp>
          <p:nvCxnSpPr>
            <p:cNvPr id="53307" name="직선 연결선 2">
              <a:extLst>
                <a:ext uri="{FF2B5EF4-FFF2-40B4-BE49-F238E27FC236}">
                  <a16:creationId xmlns:a16="http://schemas.microsoft.com/office/drawing/2014/main" id="{746D2283-7738-422D-972A-F12605FEC2B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3523297" y="3352800"/>
              <a:ext cx="0" cy="819150"/>
            </a:xfrm>
            <a:prstGeom prst="line">
              <a:avLst/>
            </a:prstGeom>
            <a:noFill/>
            <a:ln w="31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308" name="직선 연결선 14">
              <a:extLst>
                <a:ext uri="{FF2B5EF4-FFF2-40B4-BE49-F238E27FC236}">
                  <a16:creationId xmlns:a16="http://schemas.microsoft.com/office/drawing/2014/main" id="{DD7E2C49-DABC-4D8A-8911-85A07001096F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3810000" y="3352800"/>
              <a:ext cx="0" cy="819150"/>
            </a:xfrm>
            <a:prstGeom prst="line">
              <a:avLst/>
            </a:prstGeom>
            <a:noFill/>
            <a:ln w="31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309" name="직선 연결선 17">
              <a:extLst>
                <a:ext uri="{FF2B5EF4-FFF2-40B4-BE49-F238E27FC236}">
                  <a16:creationId xmlns:a16="http://schemas.microsoft.com/office/drawing/2014/main" id="{1B1AD5F9-1DAE-4216-8816-0D49F16C2E2D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3236595" y="3352800"/>
              <a:ext cx="0" cy="819150"/>
            </a:xfrm>
            <a:prstGeom prst="line">
              <a:avLst/>
            </a:prstGeom>
            <a:noFill/>
            <a:ln w="31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310" name="직선 연결선 18">
              <a:extLst>
                <a:ext uri="{FF2B5EF4-FFF2-40B4-BE49-F238E27FC236}">
                  <a16:creationId xmlns:a16="http://schemas.microsoft.com/office/drawing/2014/main" id="{7497257B-C0BB-498D-B6F4-9917AD8DD245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949893" y="3352800"/>
              <a:ext cx="0" cy="819150"/>
            </a:xfrm>
            <a:prstGeom prst="line">
              <a:avLst/>
            </a:prstGeom>
            <a:noFill/>
            <a:ln w="31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311" name="직선 연결선 20">
              <a:extLst>
                <a:ext uri="{FF2B5EF4-FFF2-40B4-BE49-F238E27FC236}">
                  <a16:creationId xmlns:a16="http://schemas.microsoft.com/office/drawing/2014/main" id="{C40245E6-DF0F-49AA-A36B-18C696A7C192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663191" y="3352800"/>
              <a:ext cx="0" cy="819150"/>
            </a:xfrm>
            <a:prstGeom prst="line">
              <a:avLst/>
            </a:prstGeom>
            <a:noFill/>
            <a:ln w="31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312" name="직선 연결선 21">
              <a:extLst>
                <a:ext uri="{FF2B5EF4-FFF2-40B4-BE49-F238E27FC236}">
                  <a16:creationId xmlns:a16="http://schemas.microsoft.com/office/drawing/2014/main" id="{9BB88AAE-F6BA-409A-A535-0540CF4D07DB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4949506" y="3352800"/>
              <a:ext cx="0" cy="819150"/>
            </a:xfrm>
            <a:prstGeom prst="line">
              <a:avLst/>
            </a:prstGeom>
            <a:noFill/>
            <a:ln w="31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313" name="직선 연결선 22">
              <a:extLst>
                <a:ext uri="{FF2B5EF4-FFF2-40B4-BE49-F238E27FC236}">
                  <a16:creationId xmlns:a16="http://schemas.microsoft.com/office/drawing/2014/main" id="{926C9059-ADB7-47DE-8A19-2594F0D45717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5236209" y="3352800"/>
              <a:ext cx="0" cy="819150"/>
            </a:xfrm>
            <a:prstGeom prst="line">
              <a:avLst/>
            </a:prstGeom>
            <a:noFill/>
            <a:ln w="31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314" name="직선 연결선 23">
              <a:extLst>
                <a:ext uri="{FF2B5EF4-FFF2-40B4-BE49-F238E27FC236}">
                  <a16:creationId xmlns:a16="http://schemas.microsoft.com/office/drawing/2014/main" id="{1E0DE1E9-6C58-458F-8E87-F992438AFD87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4662804" y="3352800"/>
              <a:ext cx="0" cy="819150"/>
            </a:xfrm>
            <a:prstGeom prst="line">
              <a:avLst/>
            </a:prstGeom>
            <a:noFill/>
            <a:ln w="31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315" name="직선 연결선 24">
              <a:extLst>
                <a:ext uri="{FF2B5EF4-FFF2-40B4-BE49-F238E27FC236}">
                  <a16:creationId xmlns:a16="http://schemas.microsoft.com/office/drawing/2014/main" id="{9AB1B587-9D88-4628-9891-AA93F4E7962B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4376102" y="3352800"/>
              <a:ext cx="0" cy="819150"/>
            </a:xfrm>
            <a:prstGeom prst="line">
              <a:avLst/>
            </a:prstGeom>
            <a:noFill/>
            <a:ln w="31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316" name="직선 연결선 25">
              <a:extLst>
                <a:ext uri="{FF2B5EF4-FFF2-40B4-BE49-F238E27FC236}">
                  <a16:creationId xmlns:a16="http://schemas.microsoft.com/office/drawing/2014/main" id="{2F884689-F371-4A86-8685-F7431C1A4B3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4089400" y="3352800"/>
              <a:ext cx="0" cy="819150"/>
            </a:xfrm>
            <a:prstGeom prst="line">
              <a:avLst/>
            </a:prstGeom>
            <a:noFill/>
            <a:ln w="31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317" name="직선 연결선 26">
              <a:extLst>
                <a:ext uri="{FF2B5EF4-FFF2-40B4-BE49-F238E27FC236}">
                  <a16:creationId xmlns:a16="http://schemas.microsoft.com/office/drawing/2014/main" id="{B8192D74-8599-4CFB-A58F-439D325267D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6365556" y="3352800"/>
              <a:ext cx="0" cy="819150"/>
            </a:xfrm>
            <a:prstGeom prst="line">
              <a:avLst/>
            </a:prstGeom>
            <a:noFill/>
            <a:ln w="31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318" name="직선 연결선 27">
              <a:extLst>
                <a:ext uri="{FF2B5EF4-FFF2-40B4-BE49-F238E27FC236}">
                  <a16:creationId xmlns:a16="http://schemas.microsoft.com/office/drawing/2014/main" id="{CC396171-CD44-4185-9FB5-491361BEE4F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6652259" y="3352800"/>
              <a:ext cx="0" cy="819150"/>
            </a:xfrm>
            <a:prstGeom prst="line">
              <a:avLst/>
            </a:prstGeom>
            <a:noFill/>
            <a:ln w="31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319" name="직선 연결선 28">
              <a:extLst>
                <a:ext uri="{FF2B5EF4-FFF2-40B4-BE49-F238E27FC236}">
                  <a16:creationId xmlns:a16="http://schemas.microsoft.com/office/drawing/2014/main" id="{5C077A1F-8B1A-4CF6-A598-163BB6C11B5F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6078854" y="3352800"/>
              <a:ext cx="0" cy="819150"/>
            </a:xfrm>
            <a:prstGeom prst="line">
              <a:avLst/>
            </a:prstGeom>
            <a:noFill/>
            <a:ln w="31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320" name="직선 연결선 29">
              <a:extLst>
                <a:ext uri="{FF2B5EF4-FFF2-40B4-BE49-F238E27FC236}">
                  <a16:creationId xmlns:a16="http://schemas.microsoft.com/office/drawing/2014/main" id="{C515BBFC-199A-4818-80DE-C17976DB8ACB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5792152" y="3352800"/>
              <a:ext cx="0" cy="819150"/>
            </a:xfrm>
            <a:prstGeom prst="line">
              <a:avLst/>
            </a:prstGeom>
            <a:noFill/>
            <a:ln w="31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321" name="직선 연결선 30">
              <a:extLst>
                <a:ext uri="{FF2B5EF4-FFF2-40B4-BE49-F238E27FC236}">
                  <a16:creationId xmlns:a16="http://schemas.microsoft.com/office/drawing/2014/main" id="{3162FD51-06B8-47B3-A8DF-1A0C97138EDE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5505450" y="3352800"/>
              <a:ext cx="0" cy="819150"/>
            </a:xfrm>
            <a:prstGeom prst="line">
              <a:avLst/>
            </a:prstGeom>
            <a:noFill/>
            <a:ln w="31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322" name="직선 연결선 37">
              <a:extLst>
                <a:ext uri="{FF2B5EF4-FFF2-40B4-BE49-F238E27FC236}">
                  <a16:creationId xmlns:a16="http://schemas.microsoft.com/office/drawing/2014/main" id="{7B3AF596-B2AE-491E-BDEB-3492B6025673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7794306" y="3352800"/>
              <a:ext cx="0" cy="819150"/>
            </a:xfrm>
            <a:prstGeom prst="line">
              <a:avLst/>
            </a:prstGeom>
            <a:noFill/>
            <a:ln w="31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323" name="직선 연결선 39">
              <a:extLst>
                <a:ext uri="{FF2B5EF4-FFF2-40B4-BE49-F238E27FC236}">
                  <a16:creationId xmlns:a16="http://schemas.microsoft.com/office/drawing/2014/main" id="{E2B88A34-3EE1-4E40-A9AD-DF2231D07D1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7507604" y="3352800"/>
              <a:ext cx="0" cy="819150"/>
            </a:xfrm>
            <a:prstGeom prst="line">
              <a:avLst/>
            </a:prstGeom>
            <a:noFill/>
            <a:ln w="31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324" name="직선 연결선 40">
              <a:extLst>
                <a:ext uri="{FF2B5EF4-FFF2-40B4-BE49-F238E27FC236}">
                  <a16:creationId xmlns:a16="http://schemas.microsoft.com/office/drawing/2014/main" id="{13D52861-5F98-47D6-8C70-05DCA0BC39F1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7220902" y="3352800"/>
              <a:ext cx="0" cy="819150"/>
            </a:xfrm>
            <a:prstGeom prst="line">
              <a:avLst/>
            </a:prstGeom>
            <a:noFill/>
            <a:ln w="31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325" name="직선 연결선 41">
              <a:extLst>
                <a:ext uri="{FF2B5EF4-FFF2-40B4-BE49-F238E27FC236}">
                  <a16:creationId xmlns:a16="http://schemas.microsoft.com/office/drawing/2014/main" id="{7075F0DB-6859-4FB6-8295-F34BFC7D0CFF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6934200" y="3352800"/>
              <a:ext cx="0" cy="819150"/>
            </a:xfrm>
            <a:prstGeom prst="line">
              <a:avLst/>
            </a:prstGeom>
            <a:noFill/>
            <a:ln w="31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53260" name="그룹 43">
            <a:extLst>
              <a:ext uri="{FF2B5EF4-FFF2-40B4-BE49-F238E27FC236}">
                <a16:creationId xmlns:a16="http://schemas.microsoft.com/office/drawing/2014/main" id="{E9CD2780-AF3D-4571-8B5E-022C0F485E7C}"/>
              </a:ext>
            </a:extLst>
          </p:cNvPr>
          <p:cNvGrpSpPr>
            <a:grpSpLocks/>
          </p:cNvGrpSpPr>
          <p:nvPr/>
        </p:nvGrpSpPr>
        <p:grpSpPr bwMode="auto">
          <a:xfrm>
            <a:off x="2663825" y="4572000"/>
            <a:ext cx="5130800" cy="285750"/>
            <a:chOff x="2663191" y="3352800"/>
            <a:chExt cx="5131115" cy="819150"/>
          </a:xfrm>
        </p:grpSpPr>
        <p:cxnSp>
          <p:nvCxnSpPr>
            <p:cNvPr id="53288" name="직선 연결선 44">
              <a:extLst>
                <a:ext uri="{FF2B5EF4-FFF2-40B4-BE49-F238E27FC236}">
                  <a16:creationId xmlns:a16="http://schemas.microsoft.com/office/drawing/2014/main" id="{7DE8C982-4CBE-4A96-8781-68A626E7C747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3523297" y="3352800"/>
              <a:ext cx="0" cy="819150"/>
            </a:xfrm>
            <a:prstGeom prst="line">
              <a:avLst/>
            </a:prstGeom>
            <a:noFill/>
            <a:ln w="31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289" name="직선 연결선 45">
              <a:extLst>
                <a:ext uri="{FF2B5EF4-FFF2-40B4-BE49-F238E27FC236}">
                  <a16:creationId xmlns:a16="http://schemas.microsoft.com/office/drawing/2014/main" id="{13D437C4-3107-4B6C-A75B-3C76C0A6E8A3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3810000" y="3352800"/>
              <a:ext cx="0" cy="819150"/>
            </a:xfrm>
            <a:prstGeom prst="line">
              <a:avLst/>
            </a:prstGeom>
            <a:noFill/>
            <a:ln w="31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290" name="직선 연결선 46">
              <a:extLst>
                <a:ext uri="{FF2B5EF4-FFF2-40B4-BE49-F238E27FC236}">
                  <a16:creationId xmlns:a16="http://schemas.microsoft.com/office/drawing/2014/main" id="{B9D92C4E-CF32-4265-B20F-700BDF52BE01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3236595" y="3352800"/>
              <a:ext cx="0" cy="819150"/>
            </a:xfrm>
            <a:prstGeom prst="line">
              <a:avLst/>
            </a:prstGeom>
            <a:noFill/>
            <a:ln w="31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291" name="직선 연결선 47">
              <a:extLst>
                <a:ext uri="{FF2B5EF4-FFF2-40B4-BE49-F238E27FC236}">
                  <a16:creationId xmlns:a16="http://schemas.microsoft.com/office/drawing/2014/main" id="{E90CCF04-60E5-421E-BF8F-8E02CC893629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949893" y="3352800"/>
              <a:ext cx="0" cy="819150"/>
            </a:xfrm>
            <a:prstGeom prst="line">
              <a:avLst/>
            </a:prstGeom>
            <a:noFill/>
            <a:ln w="31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292" name="직선 연결선 48">
              <a:extLst>
                <a:ext uri="{FF2B5EF4-FFF2-40B4-BE49-F238E27FC236}">
                  <a16:creationId xmlns:a16="http://schemas.microsoft.com/office/drawing/2014/main" id="{BCED8EFA-F616-4A55-AFBB-641AF8F1B13F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663191" y="3352800"/>
              <a:ext cx="0" cy="819150"/>
            </a:xfrm>
            <a:prstGeom prst="line">
              <a:avLst/>
            </a:prstGeom>
            <a:noFill/>
            <a:ln w="31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293" name="직선 연결선 49">
              <a:extLst>
                <a:ext uri="{FF2B5EF4-FFF2-40B4-BE49-F238E27FC236}">
                  <a16:creationId xmlns:a16="http://schemas.microsoft.com/office/drawing/2014/main" id="{002C29AA-7F1A-4735-A7B2-932200DB7359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4949506" y="3352800"/>
              <a:ext cx="0" cy="819150"/>
            </a:xfrm>
            <a:prstGeom prst="line">
              <a:avLst/>
            </a:prstGeom>
            <a:noFill/>
            <a:ln w="31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294" name="직선 연결선 50">
              <a:extLst>
                <a:ext uri="{FF2B5EF4-FFF2-40B4-BE49-F238E27FC236}">
                  <a16:creationId xmlns:a16="http://schemas.microsoft.com/office/drawing/2014/main" id="{A32CF24D-F430-467E-BF42-7970CB50D35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5236209" y="3352800"/>
              <a:ext cx="0" cy="819150"/>
            </a:xfrm>
            <a:prstGeom prst="line">
              <a:avLst/>
            </a:prstGeom>
            <a:noFill/>
            <a:ln w="31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295" name="직선 연결선 51">
              <a:extLst>
                <a:ext uri="{FF2B5EF4-FFF2-40B4-BE49-F238E27FC236}">
                  <a16:creationId xmlns:a16="http://schemas.microsoft.com/office/drawing/2014/main" id="{4F4420EA-C29C-41CB-8C84-A3662C8EB795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4662804" y="3352800"/>
              <a:ext cx="0" cy="819150"/>
            </a:xfrm>
            <a:prstGeom prst="line">
              <a:avLst/>
            </a:prstGeom>
            <a:noFill/>
            <a:ln w="31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296" name="직선 연결선 52">
              <a:extLst>
                <a:ext uri="{FF2B5EF4-FFF2-40B4-BE49-F238E27FC236}">
                  <a16:creationId xmlns:a16="http://schemas.microsoft.com/office/drawing/2014/main" id="{287AC903-D085-4B67-A9BD-C7392C813FF3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4376102" y="3352800"/>
              <a:ext cx="0" cy="819150"/>
            </a:xfrm>
            <a:prstGeom prst="line">
              <a:avLst/>
            </a:prstGeom>
            <a:noFill/>
            <a:ln w="31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297" name="직선 연결선 53">
              <a:extLst>
                <a:ext uri="{FF2B5EF4-FFF2-40B4-BE49-F238E27FC236}">
                  <a16:creationId xmlns:a16="http://schemas.microsoft.com/office/drawing/2014/main" id="{2E6591E4-D525-41B8-83F1-12695DA74A6E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4089400" y="3352800"/>
              <a:ext cx="0" cy="819150"/>
            </a:xfrm>
            <a:prstGeom prst="line">
              <a:avLst/>
            </a:prstGeom>
            <a:noFill/>
            <a:ln w="31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298" name="직선 연결선 54">
              <a:extLst>
                <a:ext uri="{FF2B5EF4-FFF2-40B4-BE49-F238E27FC236}">
                  <a16:creationId xmlns:a16="http://schemas.microsoft.com/office/drawing/2014/main" id="{BC86D43C-AED4-496C-B5C2-B8355FA28A33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6365556" y="3352800"/>
              <a:ext cx="0" cy="819150"/>
            </a:xfrm>
            <a:prstGeom prst="line">
              <a:avLst/>
            </a:prstGeom>
            <a:noFill/>
            <a:ln w="31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299" name="직선 연결선 55">
              <a:extLst>
                <a:ext uri="{FF2B5EF4-FFF2-40B4-BE49-F238E27FC236}">
                  <a16:creationId xmlns:a16="http://schemas.microsoft.com/office/drawing/2014/main" id="{32E14681-33D7-409D-B248-3BA5C6552AFB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6652259" y="3352800"/>
              <a:ext cx="0" cy="819150"/>
            </a:xfrm>
            <a:prstGeom prst="line">
              <a:avLst/>
            </a:prstGeom>
            <a:noFill/>
            <a:ln w="31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300" name="직선 연결선 56">
              <a:extLst>
                <a:ext uri="{FF2B5EF4-FFF2-40B4-BE49-F238E27FC236}">
                  <a16:creationId xmlns:a16="http://schemas.microsoft.com/office/drawing/2014/main" id="{CE839066-1452-487B-AE97-3D8FC61FF84F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6078854" y="3352800"/>
              <a:ext cx="0" cy="819150"/>
            </a:xfrm>
            <a:prstGeom prst="line">
              <a:avLst/>
            </a:prstGeom>
            <a:noFill/>
            <a:ln w="31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301" name="직선 연결선 57">
              <a:extLst>
                <a:ext uri="{FF2B5EF4-FFF2-40B4-BE49-F238E27FC236}">
                  <a16:creationId xmlns:a16="http://schemas.microsoft.com/office/drawing/2014/main" id="{CBC72CB0-B376-4588-A038-B77907AD500A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5792152" y="3352800"/>
              <a:ext cx="0" cy="819150"/>
            </a:xfrm>
            <a:prstGeom prst="line">
              <a:avLst/>
            </a:prstGeom>
            <a:noFill/>
            <a:ln w="31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302" name="직선 연결선 58">
              <a:extLst>
                <a:ext uri="{FF2B5EF4-FFF2-40B4-BE49-F238E27FC236}">
                  <a16:creationId xmlns:a16="http://schemas.microsoft.com/office/drawing/2014/main" id="{7FE0763C-2E62-467E-9AA8-AD5C21FF6A6B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5505450" y="3352800"/>
              <a:ext cx="0" cy="819150"/>
            </a:xfrm>
            <a:prstGeom prst="line">
              <a:avLst/>
            </a:prstGeom>
            <a:noFill/>
            <a:ln w="31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303" name="직선 연결선 59">
              <a:extLst>
                <a:ext uri="{FF2B5EF4-FFF2-40B4-BE49-F238E27FC236}">
                  <a16:creationId xmlns:a16="http://schemas.microsoft.com/office/drawing/2014/main" id="{72837566-DE9A-4F54-AA9B-00A802FADFB4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7794306" y="3352800"/>
              <a:ext cx="0" cy="819150"/>
            </a:xfrm>
            <a:prstGeom prst="line">
              <a:avLst/>
            </a:prstGeom>
            <a:noFill/>
            <a:ln w="31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304" name="직선 연결선 60">
              <a:extLst>
                <a:ext uri="{FF2B5EF4-FFF2-40B4-BE49-F238E27FC236}">
                  <a16:creationId xmlns:a16="http://schemas.microsoft.com/office/drawing/2014/main" id="{11754581-7596-4365-B7F2-FDD97B87A5F2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7507604" y="3352800"/>
              <a:ext cx="0" cy="819150"/>
            </a:xfrm>
            <a:prstGeom prst="line">
              <a:avLst/>
            </a:prstGeom>
            <a:noFill/>
            <a:ln w="31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305" name="직선 연결선 61">
              <a:extLst>
                <a:ext uri="{FF2B5EF4-FFF2-40B4-BE49-F238E27FC236}">
                  <a16:creationId xmlns:a16="http://schemas.microsoft.com/office/drawing/2014/main" id="{4E2DF1DE-A903-4CE4-B81E-6D8EDC168AB2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7220902" y="3352800"/>
              <a:ext cx="0" cy="819150"/>
            </a:xfrm>
            <a:prstGeom prst="line">
              <a:avLst/>
            </a:prstGeom>
            <a:noFill/>
            <a:ln w="31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306" name="직선 연결선 62">
              <a:extLst>
                <a:ext uri="{FF2B5EF4-FFF2-40B4-BE49-F238E27FC236}">
                  <a16:creationId xmlns:a16="http://schemas.microsoft.com/office/drawing/2014/main" id="{D1E36B3C-2900-4332-B426-CCBAB65A7A2B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6934200" y="3352800"/>
              <a:ext cx="0" cy="819150"/>
            </a:xfrm>
            <a:prstGeom prst="line">
              <a:avLst/>
            </a:prstGeom>
            <a:noFill/>
            <a:ln w="31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53261" name="직선 연결선 11">
            <a:extLst>
              <a:ext uri="{FF2B5EF4-FFF2-40B4-BE49-F238E27FC236}">
                <a16:creationId xmlns:a16="http://schemas.microsoft.com/office/drawing/2014/main" id="{5D4B27F8-C77D-4033-A19D-27C98315B44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376488" y="3970338"/>
            <a:ext cx="5700712" cy="0"/>
          </a:xfrm>
          <a:prstGeom prst="line">
            <a:avLst/>
          </a:prstGeom>
          <a:noFill/>
          <a:ln w="31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262" name="직선 연결선 65">
            <a:extLst>
              <a:ext uri="{FF2B5EF4-FFF2-40B4-BE49-F238E27FC236}">
                <a16:creationId xmlns:a16="http://schemas.microsoft.com/office/drawing/2014/main" id="{41993C8B-0E31-423A-B833-CAD69584988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376488" y="3762375"/>
            <a:ext cx="5700712" cy="0"/>
          </a:xfrm>
          <a:prstGeom prst="line">
            <a:avLst/>
          </a:prstGeom>
          <a:noFill/>
          <a:ln w="31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263" name="직선 연결선 66">
            <a:extLst>
              <a:ext uri="{FF2B5EF4-FFF2-40B4-BE49-F238E27FC236}">
                <a16:creationId xmlns:a16="http://schemas.microsoft.com/office/drawing/2014/main" id="{137452E0-591E-4BC0-AD82-AF16C21758E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376488" y="3559175"/>
            <a:ext cx="5700712" cy="0"/>
          </a:xfrm>
          <a:prstGeom prst="line">
            <a:avLst/>
          </a:prstGeom>
          <a:noFill/>
          <a:ln w="31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264" name="직선 연결선 67">
            <a:extLst>
              <a:ext uri="{FF2B5EF4-FFF2-40B4-BE49-F238E27FC236}">
                <a16:creationId xmlns:a16="http://schemas.microsoft.com/office/drawing/2014/main" id="{333B92A2-B0AE-4E5E-B353-A54544DE192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386013" y="4722813"/>
            <a:ext cx="5700712" cy="0"/>
          </a:xfrm>
          <a:prstGeom prst="line">
            <a:avLst/>
          </a:prstGeom>
          <a:noFill/>
          <a:ln w="31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3265" name="TextBox 1">
            <a:extLst>
              <a:ext uri="{FF2B5EF4-FFF2-40B4-BE49-F238E27FC236}">
                <a16:creationId xmlns:a16="http://schemas.microsoft.com/office/drawing/2014/main" id="{810EBB6A-2527-45E8-8B20-CA5A27A6E3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1676400"/>
            <a:ext cx="1600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Queue</a:t>
            </a:r>
            <a:r>
              <a:rPr lang="ko-KR" altLang="en-US" sz="1000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에서 대기중인</a:t>
            </a:r>
            <a:r>
              <a:rPr lang="en-US" altLang="ko-KR" sz="1000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1000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제품의 도착시간</a:t>
            </a:r>
          </a:p>
        </p:txBody>
      </p:sp>
      <p:sp>
        <p:nvSpPr>
          <p:cNvPr id="53266" name="TextBox 55">
            <a:extLst>
              <a:ext uri="{FF2B5EF4-FFF2-40B4-BE49-F238E27FC236}">
                <a16:creationId xmlns:a16="http://schemas.microsoft.com/office/drawing/2014/main" id="{E3755344-8DCA-4E76-850A-F67930C5FE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5350" y="1676400"/>
            <a:ext cx="762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ko-KR" altLang="en-US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현재시간</a:t>
            </a:r>
          </a:p>
        </p:txBody>
      </p:sp>
      <p:sp>
        <p:nvSpPr>
          <p:cNvPr id="53267" name="TextBox 56">
            <a:extLst>
              <a:ext uri="{FF2B5EF4-FFF2-40B4-BE49-F238E27FC236}">
                <a16:creationId xmlns:a16="http://schemas.microsoft.com/office/drawing/2014/main" id="{28C3C7BB-EF78-47E2-8656-30874CB8E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3550" y="1524000"/>
            <a:ext cx="7620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ko-KR" altLang="en-US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장비상태</a:t>
            </a:r>
            <a:endParaRPr lang="en-US" altLang="ko-KR" sz="1000">
              <a:solidFill>
                <a:srgbClr val="FF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ko-KR" altLang="en-US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가동중 </a:t>
            </a: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= 1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ko-KR" altLang="en-US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유휴중 </a:t>
            </a: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= 0</a:t>
            </a:r>
            <a:endParaRPr lang="ko-KR" altLang="en-US" sz="1000">
              <a:solidFill>
                <a:srgbClr val="FF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53268" name="TextBox 57">
            <a:extLst>
              <a:ext uri="{FF2B5EF4-FFF2-40B4-BE49-F238E27FC236}">
                <a16:creationId xmlns:a16="http://schemas.microsoft.com/office/drawing/2014/main" id="{8505605C-1AB6-4B58-BFBC-6D702EDC46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9213" y="1524000"/>
            <a:ext cx="762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ko-KR" altLang="en-US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대기중인 제품의 수</a:t>
            </a:r>
          </a:p>
        </p:txBody>
      </p:sp>
      <p:sp>
        <p:nvSpPr>
          <p:cNvPr id="53269" name="TextBox 58">
            <a:extLst>
              <a:ext uri="{FF2B5EF4-FFF2-40B4-BE49-F238E27FC236}">
                <a16:creationId xmlns:a16="http://schemas.microsoft.com/office/drawing/2014/main" id="{068EB314-00BA-4983-888F-99DD9E6DCD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1676400"/>
            <a:ext cx="2133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ko-KR" altLang="en-US" sz="1000" dirty="0" err="1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사건달력</a:t>
            </a:r>
            <a:endParaRPr lang="en-US" altLang="ko-KR" sz="1000" dirty="0">
              <a:solidFill>
                <a:srgbClr val="FF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1000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제품번호</a:t>
            </a:r>
            <a:r>
              <a:rPr lang="en-US" altLang="ko-KR" sz="1000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000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사건발생시간</a:t>
            </a:r>
            <a:r>
              <a:rPr lang="en-US" altLang="ko-KR" sz="1000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000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사건유형</a:t>
            </a:r>
            <a:r>
              <a:rPr lang="en-US" altLang="ko-KR" sz="1000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  <a:endParaRPr lang="ko-KR" altLang="en-US" sz="1000" dirty="0">
              <a:solidFill>
                <a:srgbClr val="FF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53270" name="TextBox 59">
            <a:extLst>
              <a:ext uri="{FF2B5EF4-FFF2-40B4-BE49-F238E27FC236}">
                <a16:creationId xmlns:a16="http://schemas.microsoft.com/office/drawing/2014/main" id="{30D689F8-AAD1-4B65-AE15-BE1E55A617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975" y="2743200"/>
            <a:ext cx="1600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ko-KR" altLang="en-US" sz="1000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대기를 완료하고 서비스를 개시한 제품의 수</a:t>
            </a:r>
          </a:p>
        </p:txBody>
      </p:sp>
      <p:sp>
        <p:nvSpPr>
          <p:cNvPr id="53271" name="TextBox 60">
            <a:extLst>
              <a:ext uri="{FF2B5EF4-FFF2-40B4-BE49-F238E27FC236}">
                <a16:creationId xmlns:a16="http://schemas.microsoft.com/office/drawing/2014/main" id="{40557FA8-8190-4E14-A169-E33B1C4E97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2743200"/>
            <a:ext cx="1600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ko-KR" altLang="en-US" sz="1000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대기를 완료한 제품들에 대한 대기시간의 합계</a:t>
            </a:r>
          </a:p>
        </p:txBody>
      </p:sp>
      <p:sp>
        <p:nvSpPr>
          <p:cNvPr id="53272" name="TextBox 61">
            <a:extLst>
              <a:ext uri="{FF2B5EF4-FFF2-40B4-BE49-F238E27FC236}">
                <a16:creationId xmlns:a16="http://schemas.microsoft.com/office/drawing/2014/main" id="{64B0A76E-3BBF-4047-8D09-E5E5E11E2E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94188" y="2743200"/>
            <a:ext cx="20304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ko-KR" altLang="en-US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대기중인 제품의 수에 대한 시간 누적치 </a:t>
            </a: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en-US" altLang="ko-KR" sz="1000" i="1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Q</a:t>
            </a: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en-US" altLang="ko-KR" sz="1000" i="1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t</a:t>
            </a: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) </a:t>
            </a:r>
            <a:r>
              <a:rPr lang="ko-KR" altLang="en-US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그래프 아래 면적</a:t>
            </a:r>
          </a:p>
        </p:txBody>
      </p:sp>
      <p:sp>
        <p:nvSpPr>
          <p:cNvPr id="53273" name="TextBox 62">
            <a:extLst>
              <a:ext uri="{FF2B5EF4-FFF2-40B4-BE49-F238E27FC236}">
                <a16:creationId xmlns:a16="http://schemas.microsoft.com/office/drawing/2014/main" id="{FB10833C-E23F-4A70-ABD1-F881956100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27788" y="2743200"/>
            <a:ext cx="20304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ko-KR" altLang="en-US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장비상태에</a:t>
            </a: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대한 시간 누적치 </a:t>
            </a: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 i="1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B</a:t>
            </a: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en-US" altLang="ko-KR" sz="1000" i="1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t</a:t>
            </a: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) </a:t>
            </a:r>
            <a:r>
              <a:rPr lang="ko-KR" altLang="en-US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그래프 아래 면적</a:t>
            </a:r>
          </a:p>
        </p:txBody>
      </p:sp>
      <p:sp>
        <p:nvSpPr>
          <p:cNvPr id="53274" name="직사각형 2">
            <a:extLst>
              <a:ext uri="{FF2B5EF4-FFF2-40B4-BE49-F238E27FC236}">
                <a16:creationId xmlns:a16="http://schemas.microsoft.com/office/drawing/2014/main" id="{47C00231-FFC2-4C08-8F0D-815A25EA34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200" y="5257800"/>
            <a:ext cx="954088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ko-KR" altLang="en-US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도착시간간격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53275" name="직사각형 65">
            <a:extLst>
              <a:ext uri="{FF2B5EF4-FFF2-40B4-BE49-F238E27FC236}">
                <a16:creationId xmlns:a16="http://schemas.microsoft.com/office/drawing/2014/main" id="{D9B14DCF-3984-4AEE-A017-E728E0FC62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200" y="6019800"/>
            <a:ext cx="8255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ko-KR" altLang="en-US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서비스시간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53276" name="직사각형 66">
            <a:extLst>
              <a:ext uri="{FF2B5EF4-FFF2-40B4-BE49-F238E27FC236}">
                <a16:creationId xmlns:a16="http://schemas.microsoft.com/office/drawing/2014/main" id="{46B2B780-E0C0-49D7-A376-9C6FA42BB7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9313" y="6019800"/>
            <a:ext cx="51435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ko-KR" altLang="en-US" sz="1000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제품</a:t>
            </a:r>
            <a:r>
              <a:rPr lang="en-US" altLang="ko-KR" sz="1000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1</a:t>
            </a:r>
            <a:endParaRPr lang="ko-KR" altLang="en-US" sz="2400" dirty="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53277" name="직사각형 67">
            <a:extLst>
              <a:ext uri="{FF2B5EF4-FFF2-40B4-BE49-F238E27FC236}">
                <a16:creationId xmlns:a16="http://schemas.microsoft.com/office/drawing/2014/main" id="{955F1AEA-A71F-4DD4-967C-9DFE5E7132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3663" y="6019800"/>
            <a:ext cx="515937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ko-KR" altLang="en-US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제품</a:t>
            </a: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2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53278" name="직사각형 68">
            <a:extLst>
              <a:ext uri="{FF2B5EF4-FFF2-40B4-BE49-F238E27FC236}">
                <a16:creationId xmlns:a16="http://schemas.microsoft.com/office/drawing/2014/main" id="{9E6DE6BF-5ABA-45F3-89F6-7AB72A17C5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93919" y="6019800"/>
            <a:ext cx="51435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ko-KR" altLang="en-US" sz="1000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제품</a:t>
            </a:r>
            <a:r>
              <a:rPr lang="en-US" altLang="ko-KR" sz="1000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3</a:t>
            </a:r>
            <a:endParaRPr lang="ko-KR" altLang="en-US" sz="2400" dirty="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53279" name="직사각형 69">
            <a:extLst>
              <a:ext uri="{FF2B5EF4-FFF2-40B4-BE49-F238E27FC236}">
                <a16:creationId xmlns:a16="http://schemas.microsoft.com/office/drawing/2014/main" id="{9EF16916-164E-401E-9162-5B5E0A0BAC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64017" y="6019800"/>
            <a:ext cx="51435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ko-KR" altLang="en-US" sz="1000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제품</a:t>
            </a:r>
            <a:r>
              <a:rPr lang="en-US" altLang="ko-KR" sz="1000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4</a:t>
            </a:r>
            <a:endParaRPr lang="ko-KR" altLang="en-US" sz="2400" dirty="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53280" name="직사각형 70">
            <a:extLst>
              <a:ext uri="{FF2B5EF4-FFF2-40B4-BE49-F238E27FC236}">
                <a16:creationId xmlns:a16="http://schemas.microsoft.com/office/drawing/2014/main" id="{EECEC8AD-8FA3-4F75-A590-596C468A3C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56063" y="6019800"/>
            <a:ext cx="515937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ko-KR" altLang="en-US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제품</a:t>
            </a: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5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53281" name="직사각형 71">
            <a:extLst>
              <a:ext uri="{FF2B5EF4-FFF2-40B4-BE49-F238E27FC236}">
                <a16:creationId xmlns:a16="http://schemas.microsoft.com/office/drawing/2014/main" id="{FE531A3B-CE6E-41F7-8D5F-5C4B7A1872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1042" y="6019800"/>
            <a:ext cx="515938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ko-KR" altLang="en-US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제품</a:t>
            </a: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6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53282" name="직사각형 72">
            <a:extLst>
              <a:ext uri="{FF2B5EF4-FFF2-40B4-BE49-F238E27FC236}">
                <a16:creationId xmlns:a16="http://schemas.microsoft.com/office/drawing/2014/main" id="{0439D691-F3DC-43DD-BAE3-41187C7830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86338" y="6019800"/>
            <a:ext cx="51435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ko-KR" altLang="en-US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제품</a:t>
            </a: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7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53283" name="직사각형 73">
            <a:extLst>
              <a:ext uri="{FF2B5EF4-FFF2-40B4-BE49-F238E27FC236}">
                <a16:creationId xmlns:a16="http://schemas.microsoft.com/office/drawing/2014/main" id="{D154416C-01FD-444D-B2AA-D15C982CC4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49888" y="6019800"/>
            <a:ext cx="51435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ko-KR" altLang="en-US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제품</a:t>
            </a: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8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53284" name="직사각형 74">
            <a:extLst>
              <a:ext uri="{FF2B5EF4-FFF2-40B4-BE49-F238E27FC236}">
                <a16:creationId xmlns:a16="http://schemas.microsoft.com/office/drawing/2014/main" id="{11412654-9E96-4D1B-8679-7557ABA4E2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1934" y="6019800"/>
            <a:ext cx="515937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ko-KR" altLang="en-US" sz="1000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제품</a:t>
            </a:r>
            <a:r>
              <a:rPr lang="en-US" altLang="ko-KR" sz="1000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9</a:t>
            </a:r>
            <a:endParaRPr lang="ko-KR" altLang="en-US" sz="2400" dirty="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53285" name="직사각형 75">
            <a:extLst>
              <a:ext uri="{FF2B5EF4-FFF2-40B4-BE49-F238E27FC236}">
                <a16:creationId xmlns:a16="http://schemas.microsoft.com/office/drawing/2014/main" id="{D06FF307-20FA-47E2-B751-E802ADBA1D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5919" y="6019800"/>
            <a:ext cx="588963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ko-KR" altLang="en-US" sz="1000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제품</a:t>
            </a:r>
            <a:r>
              <a:rPr lang="en-US" altLang="ko-KR" sz="1000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10</a:t>
            </a:r>
            <a:endParaRPr lang="ko-KR" altLang="en-US" sz="2400" dirty="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53286" name="직사각형 77">
            <a:extLst>
              <a:ext uri="{FF2B5EF4-FFF2-40B4-BE49-F238E27FC236}">
                <a16:creationId xmlns:a16="http://schemas.microsoft.com/office/drawing/2014/main" id="{B3D17364-AB85-403B-8AF9-6B81B14680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8488" y="1887538"/>
            <a:ext cx="69691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ko-KR" altLang="en-US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대기행렬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53287" name="직사각형 80">
            <a:extLst>
              <a:ext uri="{FF2B5EF4-FFF2-40B4-BE49-F238E27FC236}">
                <a16:creationId xmlns:a16="http://schemas.microsoft.com/office/drawing/2014/main" id="{AE48754E-9C96-4DDD-89C3-AA3B09BDD5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9875" y="1887538"/>
            <a:ext cx="44132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ko-KR" altLang="en-US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장비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F3634605-7E98-433B-A31D-06C67F7EA88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ko-KR"/>
              <a:t>Slide </a:t>
            </a:r>
            <a:fld id="{9ED1554D-5D7E-434D-A50F-2DC2D6BE2393}" type="slidenum">
              <a:rPr lang="en-US" altLang="ko-KR" smtClean="0"/>
              <a:pPr/>
              <a:t>7</a:t>
            </a:fld>
            <a:r>
              <a:rPr lang="en-US" altLang="ko-KR"/>
              <a:t> of 25</a:t>
            </a:r>
            <a:endParaRPr lang="en-US" altLang="ko-KR" dirty="0"/>
          </a:p>
        </p:txBody>
      </p:sp>
      <p:sp>
        <p:nvSpPr>
          <p:cNvPr id="78" name="직사각형 66">
            <a:extLst>
              <a:ext uri="{FF2B5EF4-FFF2-40B4-BE49-F238E27FC236}">
                <a16:creationId xmlns:a16="http://schemas.microsoft.com/office/drawing/2014/main" id="{2BE2A8DE-D2B5-4028-AE1C-A43E065A36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5675" y="5247481"/>
            <a:ext cx="681597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ko-KR" altLang="en-US" sz="1000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제품</a:t>
            </a:r>
            <a:r>
              <a:rPr lang="en-US" altLang="ko-KR" sz="1000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1~2</a:t>
            </a:r>
            <a:endParaRPr lang="ko-KR" altLang="en-US" sz="2400" dirty="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79" name="직사각형 66">
            <a:extLst>
              <a:ext uri="{FF2B5EF4-FFF2-40B4-BE49-F238E27FC236}">
                <a16:creationId xmlns:a16="http://schemas.microsoft.com/office/drawing/2014/main" id="{82DBE77F-2704-452F-91F9-875C76EC4A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3825" y="5247481"/>
            <a:ext cx="42511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2~3</a:t>
            </a:r>
            <a:endParaRPr lang="ko-KR" altLang="en-US" sz="2400" dirty="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80" name="직사각형 66">
            <a:extLst>
              <a:ext uri="{FF2B5EF4-FFF2-40B4-BE49-F238E27FC236}">
                <a16:creationId xmlns:a16="http://schemas.microsoft.com/office/drawing/2014/main" id="{560EC289-6342-40B3-8F23-7E85D28DD4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98762" y="5247481"/>
            <a:ext cx="42511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3~4</a:t>
            </a:r>
            <a:endParaRPr lang="ko-KR" altLang="en-US" sz="2400" dirty="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81" name="직사각형 66">
            <a:extLst>
              <a:ext uri="{FF2B5EF4-FFF2-40B4-BE49-F238E27FC236}">
                <a16:creationId xmlns:a16="http://schemas.microsoft.com/office/drawing/2014/main" id="{87E4B871-0235-4682-8617-9EBD7DDCF3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5965" y="5247481"/>
            <a:ext cx="42511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4~5</a:t>
            </a:r>
            <a:endParaRPr lang="ko-KR" altLang="en-US" sz="2400" dirty="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82" name="직사각형 66">
            <a:extLst>
              <a:ext uri="{FF2B5EF4-FFF2-40B4-BE49-F238E27FC236}">
                <a16:creationId xmlns:a16="http://schemas.microsoft.com/office/drawing/2014/main" id="{69DE2E94-8EB4-4FC5-85C2-F81E4F5A15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67522" y="5247481"/>
            <a:ext cx="42511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5~6</a:t>
            </a:r>
            <a:endParaRPr lang="ko-KR" altLang="en-US" sz="2400" dirty="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85" name="직사각형 66">
            <a:extLst>
              <a:ext uri="{FF2B5EF4-FFF2-40B4-BE49-F238E27FC236}">
                <a16:creationId xmlns:a16="http://schemas.microsoft.com/office/drawing/2014/main" id="{CFF14ECB-02D3-4EB8-91E5-05EC7A7FC7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56472" y="5327511"/>
            <a:ext cx="42511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6~7</a:t>
            </a:r>
            <a:endParaRPr lang="ko-KR" altLang="en-US" sz="2400" dirty="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90" name="직사각형 66">
            <a:extLst>
              <a:ext uri="{FF2B5EF4-FFF2-40B4-BE49-F238E27FC236}">
                <a16:creationId xmlns:a16="http://schemas.microsoft.com/office/drawing/2014/main" id="{0A3D2F76-935A-4886-BA6F-715D873B60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7529" y="5327511"/>
            <a:ext cx="42511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7~8</a:t>
            </a:r>
            <a:endParaRPr lang="ko-KR" altLang="en-US" sz="2400" dirty="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93" name="직사각형 66">
            <a:extLst>
              <a:ext uri="{FF2B5EF4-FFF2-40B4-BE49-F238E27FC236}">
                <a16:creationId xmlns:a16="http://schemas.microsoft.com/office/drawing/2014/main" id="{B0C3B134-F149-4042-ABB9-3EB8C5EACC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641" y="5327511"/>
            <a:ext cx="42511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8~9</a:t>
            </a:r>
            <a:endParaRPr lang="ko-KR" altLang="en-US" sz="2400" dirty="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94" name="직사각형 66">
            <a:extLst>
              <a:ext uri="{FF2B5EF4-FFF2-40B4-BE49-F238E27FC236}">
                <a16:creationId xmlns:a16="http://schemas.microsoft.com/office/drawing/2014/main" id="{EC6F4352-9A31-402F-9E5E-E5AAA38DFC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38566" y="5251331"/>
            <a:ext cx="49885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9~10</a:t>
            </a:r>
            <a:endParaRPr lang="ko-KR" altLang="en-US" sz="2400" dirty="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95" name="직사각형 66">
            <a:extLst>
              <a:ext uri="{FF2B5EF4-FFF2-40B4-BE49-F238E27FC236}">
                <a16:creationId xmlns:a16="http://schemas.microsoft.com/office/drawing/2014/main" id="{89263C11-CCC5-4575-B91C-A9D30CE5EA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7822" y="5251331"/>
            <a:ext cx="57259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10~11</a:t>
            </a:r>
            <a:endParaRPr lang="ko-KR" altLang="en-US" sz="2400" dirty="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바닥글 개체 틀 2">
            <a:extLst>
              <a:ext uri="{FF2B5EF4-FFF2-40B4-BE49-F238E27FC236}">
                <a16:creationId xmlns:a16="http://schemas.microsoft.com/office/drawing/2014/main" id="{F0941F01-6176-44D7-B7B1-8A1DCDA29A7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latin typeface="+mn-ea"/>
                <a:ea typeface="+mn-ea"/>
              </a:rPr>
              <a:t>Chapter 2 – Fundamental Simulation Concepts</a:t>
            </a:r>
          </a:p>
        </p:txBody>
      </p:sp>
      <p:sp>
        <p:nvSpPr>
          <p:cNvPr id="9" name="날짜 개체 틀 4">
            <a:extLst>
              <a:ext uri="{FF2B5EF4-FFF2-40B4-BE49-F238E27FC236}">
                <a16:creationId xmlns:a16="http://schemas.microsoft.com/office/drawing/2014/main" id="{EB97737F-302C-443E-9224-9B33B833DB81}"/>
              </a:ext>
            </a:extLst>
          </p:cNvPr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latin typeface="+mn-ea"/>
                <a:ea typeface="+mn-ea"/>
              </a:rPr>
              <a:t>Simulation with Arena, 6th ed.</a:t>
            </a:r>
          </a:p>
        </p:txBody>
      </p:sp>
      <p:sp>
        <p:nvSpPr>
          <p:cNvPr id="55301" name="Rectangle 14">
            <a:extLst>
              <a:ext uri="{FF2B5EF4-FFF2-40B4-BE49-F238E27FC236}">
                <a16:creationId xmlns:a16="http://schemas.microsoft.com/office/drawing/2014/main" id="{6B6DDB85-8CEA-457C-A5BC-546FC7CBE2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447800"/>
            <a:ext cx="457200" cy="457200"/>
          </a:xfrm>
          <a:prstGeom prst="rect">
            <a:avLst/>
          </a:prstGeom>
          <a:solidFill>
            <a:srgbClr val="FFFF6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ko-KR" altLang="en-US" sz="2400" b="0">
              <a:latin typeface="+mn-ea"/>
            </a:endParaRPr>
          </a:p>
        </p:txBody>
      </p:sp>
      <p:graphicFrame>
        <p:nvGraphicFramePr>
          <p:cNvPr id="55302" name="Object 2">
            <a:extLst>
              <a:ext uri="{FF2B5EF4-FFF2-40B4-BE49-F238E27FC236}">
                <a16:creationId xmlns:a16="http://schemas.microsoft.com/office/drawing/2014/main" id="{A29C8B22-7EA7-429E-A56A-5CF725B2772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0578833"/>
              </p:ext>
            </p:extLst>
          </p:nvPr>
        </p:nvGraphicFramePr>
        <p:xfrm>
          <a:off x="306388" y="1223963"/>
          <a:ext cx="8572500" cy="523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9220200" imgH="5931408" progId="Word.Document.8">
                  <p:embed/>
                </p:oleObj>
              </mc:Choice>
              <mc:Fallback>
                <p:oleObj name="Document" r:id="rId3" imgW="9220200" imgH="5931408" progId="Word.Document.8">
                  <p:embed/>
                  <p:pic>
                    <p:nvPicPr>
                      <p:cNvPr id="55302" name="Object 2">
                        <a:extLst>
                          <a:ext uri="{FF2B5EF4-FFF2-40B4-BE49-F238E27FC236}">
                            <a16:creationId xmlns:a16="http://schemas.microsoft.com/office/drawing/2014/main" id="{A29C8B22-7EA7-429E-A56A-5CF725B27727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6388" y="1223963"/>
                        <a:ext cx="8572500" cy="523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303" name="Rectangle 3">
            <a:extLst>
              <a:ext uri="{FF2B5EF4-FFF2-40B4-BE49-F238E27FC236}">
                <a16:creationId xmlns:a16="http://schemas.microsoft.com/office/drawing/2014/main" id="{8C48021B-C6D5-4F10-B411-BB219AC00D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tabLst>
                <a:tab pos="896938" algn="l"/>
              </a:tabLst>
            </a:pPr>
            <a:r>
              <a:rPr lang="en-US" altLang="ko-KR" dirty="0">
                <a:latin typeface="+mn-ea"/>
                <a:ea typeface="+mn-ea"/>
              </a:rPr>
              <a:t>Simulation by Hand:</a:t>
            </a:r>
            <a:br>
              <a:rPr lang="en-US" altLang="ko-KR" dirty="0">
                <a:latin typeface="+mn-ea"/>
                <a:ea typeface="+mn-ea"/>
              </a:rPr>
            </a:br>
            <a:r>
              <a:rPr lang="en-US" altLang="ko-KR" i="1" dirty="0">
                <a:latin typeface="+mn-ea"/>
                <a:ea typeface="+mn-ea"/>
              </a:rPr>
              <a:t>t</a:t>
            </a:r>
            <a:r>
              <a:rPr lang="en-US" altLang="ko-KR" dirty="0">
                <a:latin typeface="+mn-ea"/>
                <a:ea typeface="+mn-ea"/>
              </a:rPr>
              <a:t> = 0.00, </a:t>
            </a:r>
            <a:r>
              <a:rPr lang="ko-KR" altLang="en-US" dirty="0">
                <a:latin typeface="+mn-ea"/>
                <a:ea typeface="+mn-ea"/>
              </a:rPr>
              <a:t>초기화 </a:t>
            </a:r>
            <a:r>
              <a:rPr lang="en-US" altLang="ko-KR" dirty="0">
                <a:latin typeface="+mn-ea"/>
                <a:ea typeface="+mn-ea"/>
              </a:rPr>
              <a:t>Initialize</a:t>
            </a:r>
          </a:p>
        </p:txBody>
      </p:sp>
      <p:graphicFrame>
        <p:nvGraphicFramePr>
          <p:cNvPr id="55304" name="Object 11">
            <a:extLst>
              <a:ext uri="{FF2B5EF4-FFF2-40B4-BE49-F238E27FC236}">
                <a16:creationId xmlns:a16="http://schemas.microsoft.com/office/drawing/2014/main" id="{840AD07F-F3C8-4F69-B283-8F80E025863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7194191"/>
              </p:ext>
            </p:extLst>
          </p:nvPr>
        </p:nvGraphicFramePr>
        <p:xfrm>
          <a:off x="2133600" y="3200400"/>
          <a:ext cx="6096000" cy="1314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art" r:id="rId5" imgW="7200000" imgH="1552680" progId="Excel.Chart.8">
                  <p:embed/>
                </p:oleObj>
              </mc:Choice>
              <mc:Fallback>
                <p:oleObj name="Chart" r:id="rId5" imgW="7200000" imgH="1552680" progId="Excel.Chart.8">
                  <p:embed/>
                  <p:pic>
                    <p:nvPicPr>
                      <p:cNvPr id="55304" name="Object 11">
                        <a:extLst>
                          <a:ext uri="{FF2B5EF4-FFF2-40B4-BE49-F238E27FC236}">
                            <a16:creationId xmlns:a16="http://schemas.microsoft.com/office/drawing/2014/main" id="{840AD07F-F3C8-4F69-B283-8F80E025863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3200400"/>
                        <a:ext cx="6096000" cy="1314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05" name="Object 12">
            <a:extLst>
              <a:ext uri="{FF2B5EF4-FFF2-40B4-BE49-F238E27FC236}">
                <a16:creationId xmlns:a16="http://schemas.microsoft.com/office/drawing/2014/main" id="{3071C9EB-8E7C-4431-B789-62A97FDE904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0067681"/>
              </p:ext>
            </p:extLst>
          </p:nvPr>
        </p:nvGraphicFramePr>
        <p:xfrm>
          <a:off x="2133600" y="4419600"/>
          <a:ext cx="6096000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art" r:id="rId7" imgW="7200000" imgH="945000" progId="Excel.Chart.8">
                  <p:embed/>
                </p:oleObj>
              </mc:Choice>
              <mc:Fallback>
                <p:oleObj name="Chart" r:id="rId7" imgW="7200000" imgH="945000" progId="Excel.Chart.8">
                  <p:embed/>
                  <p:pic>
                    <p:nvPicPr>
                      <p:cNvPr id="55305" name="Object 12">
                        <a:extLst>
                          <a:ext uri="{FF2B5EF4-FFF2-40B4-BE49-F238E27FC236}">
                            <a16:creationId xmlns:a16="http://schemas.microsoft.com/office/drawing/2014/main" id="{3071C9EB-8E7C-4431-B789-62A97FDE904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4419600"/>
                        <a:ext cx="6096000" cy="800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306" name="직사각형 11">
            <a:extLst>
              <a:ext uri="{FF2B5EF4-FFF2-40B4-BE49-F238E27FC236}">
                <a16:creationId xmlns:a16="http://schemas.microsoft.com/office/drawing/2014/main" id="{FD716BAC-1095-4969-86C3-3D42A407E9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2225" y="776288"/>
            <a:ext cx="23479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0</a:t>
            </a:r>
            <a:r>
              <a:rPr lang="ko-KR" altLang="en-US" sz="1000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분 </a:t>
            </a:r>
            <a:r>
              <a:rPr lang="en-US" altLang="ko-KR" sz="1000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sym typeface="Wingdings" panose="05000000000000000000" pitchFamily="2" charset="2"/>
              </a:rPr>
              <a:t> </a:t>
            </a:r>
            <a:r>
              <a:rPr lang="ko-KR" altLang="en-US" sz="1000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제품</a:t>
            </a:r>
            <a:r>
              <a:rPr lang="en-US" altLang="ko-KR" sz="1000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1</a:t>
            </a:r>
            <a:r>
              <a:rPr lang="ko-KR" altLang="en-US" sz="1000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의 도착 사건과</a:t>
            </a:r>
            <a:endParaRPr lang="en-US" altLang="ko-KR" sz="1000" dirty="0">
              <a:solidFill>
                <a:srgbClr val="FF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20</a:t>
            </a:r>
            <a:r>
              <a:rPr lang="ko-KR" altLang="en-US" sz="1000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분 </a:t>
            </a:r>
            <a:r>
              <a:rPr lang="en-US" altLang="ko-KR" sz="1000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sym typeface="Wingdings" panose="05000000000000000000" pitchFamily="2" charset="2"/>
              </a:rPr>
              <a:t> </a:t>
            </a:r>
            <a:r>
              <a:rPr lang="ko-KR" altLang="en-US" sz="1000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시뮬레이션 종료 사건 초기화</a:t>
            </a:r>
            <a:endParaRPr lang="en-US" altLang="ko-KR" sz="1000" dirty="0">
              <a:solidFill>
                <a:srgbClr val="FF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8630013B-48F7-4BE7-B151-D82FE4D39AA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ko-KR">
                <a:latin typeface="+mn-ea"/>
                <a:ea typeface="+mn-ea"/>
              </a:rPr>
              <a:t>Slide </a:t>
            </a:r>
            <a:fld id="{9ED1554D-5D7E-434D-A50F-2DC2D6BE2393}" type="slidenum">
              <a:rPr lang="en-US" altLang="ko-KR" smtClean="0">
                <a:latin typeface="+mn-ea"/>
                <a:ea typeface="+mn-ea"/>
              </a:rPr>
              <a:pPr/>
              <a:t>8</a:t>
            </a:fld>
            <a:r>
              <a:rPr lang="en-US" altLang="ko-KR">
                <a:latin typeface="+mn-ea"/>
                <a:ea typeface="+mn-ea"/>
              </a:rPr>
              <a:t> of 25</a:t>
            </a:r>
            <a:endParaRPr lang="en-US" altLang="ko-KR" dirty="0">
              <a:latin typeface="+mn-ea"/>
              <a:ea typeface="+mn-e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바닥글 개체 틀 2">
            <a:extLst>
              <a:ext uri="{FF2B5EF4-FFF2-40B4-BE49-F238E27FC236}">
                <a16:creationId xmlns:a16="http://schemas.microsoft.com/office/drawing/2014/main" id="{38821C88-A69B-4987-9818-52442C29FA7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Chapter 2 – Fundamental Simulation Concepts</a:t>
            </a:r>
          </a:p>
        </p:txBody>
      </p:sp>
      <p:sp>
        <p:nvSpPr>
          <p:cNvPr id="13" name="날짜 개체 틀 4">
            <a:extLst>
              <a:ext uri="{FF2B5EF4-FFF2-40B4-BE49-F238E27FC236}">
                <a16:creationId xmlns:a16="http://schemas.microsoft.com/office/drawing/2014/main" id="{959333DF-7B59-4D77-A54F-269D88673454}"/>
              </a:ext>
            </a:extLst>
          </p:cNvPr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Simulation with Arena, 6th ed.</a:t>
            </a:r>
          </a:p>
        </p:txBody>
      </p:sp>
      <p:graphicFrame>
        <p:nvGraphicFramePr>
          <p:cNvPr id="57349" name="Object 2">
            <a:extLst>
              <a:ext uri="{FF2B5EF4-FFF2-40B4-BE49-F238E27FC236}">
                <a16:creationId xmlns:a16="http://schemas.microsoft.com/office/drawing/2014/main" id="{23DD92D1-2601-465B-B0E2-F818699846C9}"/>
              </a:ext>
            </a:extLst>
          </p:cNvPr>
          <p:cNvGraphicFramePr>
            <a:graphicFrameLocks/>
          </p:cNvGraphicFramePr>
          <p:nvPr/>
        </p:nvGraphicFramePr>
        <p:xfrm>
          <a:off x="306388" y="1223963"/>
          <a:ext cx="8572500" cy="523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9220200" imgH="5931408" progId="Word.Document.8">
                  <p:embed/>
                </p:oleObj>
              </mc:Choice>
              <mc:Fallback>
                <p:oleObj name="Document" r:id="rId3" imgW="9220200" imgH="5931408" progId="Word.Document.8">
                  <p:embed/>
                  <p:pic>
                    <p:nvPicPr>
                      <p:cNvPr id="57349" name="Object 2">
                        <a:extLst>
                          <a:ext uri="{FF2B5EF4-FFF2-40B4-BE49-F238E27FC236}">
                            <a16:creationId xmlns:a16="http://schemas.microsoft.com/office/drawing/2014/main" id="{23DD92D1-2601-465B-B0E2-F818699846C9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6388" y="1223963"/>
                        <a:ext cx="8572500" cy="523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350" name="Rectangle 3">
            <a:extLst>
              <a:ext uri="{FF2B5EF4-FFF2-40B4-BE49-F238E27FC236}">
                <a16:creationId xmlns:a16="http://schemas.microsoft.com/office/drawing/2014/main" id="{EAE85BFE-CEBA-43CC-ABE8-8067727892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>
                <a:ea typeface="굴림" panose="020B0600000101010101" pitchFamily="50" charset="-127"/>
              </a:rPr>
              <a:t>Simulation by Hand:</a:t>
            </a:r>
            <a:br>
              <a:rPr lang="en-US" altLang="ko-KR">
                <a:ea typeface="굴림" panose="020B0600000101010101" pitchFamily="50" charset="-127"/>
              </a:rPr>
            </a:br>
            <a:r>
              <a:rPr lang="en-US" altLang="ko-KR" i="1">
                <a:ea typeface="굴림" panose="020B0600000101010101" pitchFamily="50" charset="-127"/>
              </a:rPr>
              <a:t>t</a:t>
            </a:r>
            <a:r>
              <a:rPr lang="en-US" altLang="ko-KR">
                <a:ea typeface="굴림" panose="020B0600000101010101" pitchFamily="50" charset="-127"/>
              </a:rPr>
              <a:t> = 0.00, Arrival of Part 1</a:t>
            </a:r>
          </a:p>
        </p:txBody>
      </p:sp>
      <p:graphicFrame>
        <p:nvGraphicFramePr>
          <p:cNvPr id="57351" name="Object 7">
            <a:extLst>
              <a:ext uri="{FF2B5EF4-FFF2-40B4-BE49-F238E27FC236}">
                <a16:creationId xmlns:a16="http://schemas.microsoft.com/office/drawing/2014/main" id="{9568F9BF-863D-43D2-B9E8-D193314441B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33600" y="3200400"/>
          <a:ext cx="6096000" cy="1314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art" r:id="rId5" imgW="7200000" imgH="1552680" progId="Excel.Chart.8">
                  <p:embed/>
                </p:oleObj>
              </mc:Choice>
              <mc:Fallback>
                <p:oleObj name="Chart" r:id="rId5" imgW="7200000" imgH="1552680" progId="Excel.Chart.8">
                  <p:embed/>
                  <p:pic>
                    <p:nvPicPr>
                      <p:cNvPr id="57351" name="Object 7">
                        <a:extLst>
                          <a:ext uri="{FF2B5EF4-FFF2-40B4-BE49-F238E27FC236}">
                            <a16:creationId xmlns:a16="http://schemas.microsoft.com/office/drawing/2014/main" id="{9568F9BF-863D-43D2-B9E8-D193314441B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3200400"/>
                        <a:ext cx="6096000" cy="1314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52" name="Object 8">
            <a:extLst>
              <a:ext uri="{FF2B5EF4-FFF2-40B4-BE49-F238E27FC236}">
                <a16:creationId xmlns:a16="http://schemas.microsoft.com/office/drawing/2014/main" id="{655AC2EA-E09A-477A-8C3E-7851A4CDC6E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33600" y="4419600"/>
          <a:ext cx="6096000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art" r:id="rId7" imgW="7200000" imgH="945000" progId="Excel.Chart.8">
                  <p:embed/>
                </p:oleObj>
              </mc:Choice>
              <mc:Fallback>
                <p:oleObj name="Chart" r:id="rId7" imgW="7200000" imgH="945000" progId="Excel.Chart.8">
                  <p:embed/>
                  <p:pic>
                    <p:nvPicPr>
                      <p:cNvPr id="57352" name="Object 8">
                        <a:extLst>
                          <a:ext uri="{FF2B5EF4-FFF2-40B4-BE49-F238E27FC236}">
                            <a16:creationId xmlns:a16="http://schemas.microsoft.com/office/drawing/2014/main" id="{655AC2EA-E09A-477A-8C3E-7851A4CDC6E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4419600"/>
                        <a:ext cx="6096000" cy="800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353" name="Line 9">
            <a:extLst>
              <a:ext uri="{FF2B5EF4-FFF2-40B4-BE49-F238E27FC236}">
                <a16:creationId xmlns:a16="http://schemas.microsoft.com/office/drawing/2014/main" id="{53AD2DB6-6892-4B60-9796-7B71D32956C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86000" y="5486400"/>
            <a:ext cx="304800" cy="1762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57354" name="Line 10">
            <a:extLst>
              <a:ext uri="{FF2B5EF4-FFF2-40B4-BE49-F238E27FC236}">
                <a16:creationId xmlns:a16="http://schemas.microsoft.com/office/drawing/2014/main" id="{C265ABCE-531C-4B77-9CBB-B73AB3C2071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09800" y="5791200"/>
            <a:ext cx="304800" cy="1762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57355" name="Rectangle 12">
            <a:extLst>
              <a:ext uri="{FF2B5EF4-FFF2-40B4-BE49-F238E27FC236}">
                <a16:creationId xmlns:a16="http://schemas.microsoft.com/office/drawing/2014/main" id="{8422B499-2A8C-4296-B8E5-094E601063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447800"/>
            <a:ext cx="457200" cy="457200"/>
          </a:xfrm>
          <a:prstGeom prst="rect">
            <a:avLst/>
          </a:prstGeom>
          <a:solidFill>
            <a:srgbClr val="FFFF6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ko-KR" altLang="en-US" sz="2400" b="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57356" name="Oval 14">
            <a:extLst>
              <a:ext uri="{FF2B5EF4-FFF2-40B4-BE49-F238E27FC236}">
                <a16:creationId xmlns:a16="http://schemas.microsoft.com/office/drawing/2014/main" id="{DC041CB9-D912-4477-8152-A7B40550A5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1524000"/>
            <a:ext cx="304800" cy="304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ko-KR" altLang="en-US" sz="2400" b="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57357" name="Rectangle 13">
            <a:extLst>
              <a:ext uri="{FF2B5EF4-FFF2-40B4-BE49-F238E27FC236}">
                <a16:creationId xmlns:a16="http://schemas.microsoft.com/office/drawing/2014/main" id="{37273111-FCCB-4671-AAA0-18AEDBDDC6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15240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800" b="0">
                <a:solidFill>
                  <a:schemeClr val="bg1"/>
                </a:solidFill>
                <a:ea typeface="굴림" panose="020B0600000101010101" pitchFamily="50" charset="-127"/>
              </a:rPr>
              <a:t>1</a:t>
            </a:r>
          </a:p>
        </p:txBody>
      </p:sp>
      <p:sp>
        <p:nvSpPr>
          <p:cNvPr id="57358" name="직사각형 13">
            <a:extLst>
              <a:ext uri="{FF2B5EF4-FFF2-40B4-BE49-F238E27FC236}">
                <a16:creationId xmlns:a16="http://schemas.microsoft.com/office/drawing/2014/main" id="{E7BBC0E8-4493-4FAC-940E-74D8AACD2D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700" y="2730500"/>
            <a:ext cx="51435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ko-KR" altLang="en-US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제품</a:t>
            </a: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1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57359" name="직사각형 14">
            <a:extLst>
              <a:ext uri="{FF2B5EF4-FFF2-40B4-BE49-F238E27FC236}">
                <a16:creationId xmlns:a16="http://schemas.microsoft.com/office/drawing/2014/main" id="{0DC2A0CE-60CD-44A8-9979-2E733F30E4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7200" y="1644650"/>
            <a:ext cx="833438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= 0 + 2.90</a:t>
            </a:r>
            <a:endParaRPr lang="ko-KR" altLang="en-US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57360" name="직사각형 15">
            <a:extLst>
              <a:ext uri="{FF2B5EF4-FFF2-40B4-BE49-F238E27FC236}">
                <a16:creationId xmlns:a16="http://schemas.microsoft.com/office/drawing/2014/main" id="{5B5AA69B-E08F-4487-91F0-772CBB93D1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7200" y="1436688"/>
            <a:ext cx="833438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= 0 + 1.73</a:t>
            </a:r>
            <a:endParaRPr lang="ko-KR" altLang="en-US" sz="2400" dirty="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A86AC807-DF08-4CF1-9625-8611D3C4A3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ko-KR"/>
              <a:t>Slide </a:t>
            </a:r>
            <a:fld id="{9ED1554D-5D7E-434D-A50F-2DC2D6BE2393}" type="slidenum">
              <a:rPr lang="en-US" altLang="ko-KR" smtClean="0"/>
              <a:pPr/>
              <a:t>9</a:t>
            </a:fld>
            <a:r>
              <a:rPr lang="en-US" altLang="ko-KR"/>
              <a:t> of 25</a:t>
            </a:r>
            <a:endParaRPr lang="en-US" altLang="ko-K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ko-K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solidFill>
          <a:schemeClr val="accent1"/>
        </a:solidFill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/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6401</TotalTime>
  <Words>1892</Words>
  <Application>Microsoft Office PowerPoint</Application>
  <PresentationFormat>화면 슬라이드 쇼(4:3)</PresentationFormat>
  <Paragraphs>408</Paragraphs>
  <Slides>25</Slides>
  <Notes>25</Notes>
  <HiddenSlides>0</HiddenSlides>
  <MMClips>0</MMClips>
  <ScaleCrop>false</ScaleCrop>
  <HeadingPairs>
    <vt:vector size="8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3</vt:i4>
      </vt:variant>
      <vt:variant>
        <vt:lpstr>슬라이드 제목</vt:lpstr>
      </vt:variant>
      <vt:variant>
        <vt:i4>25</vt:i4>
      </vt:variant>
    </vt:vector>
  </HeadingPairs>
  <TitlesOfParts>
    <vt:vector size="33" baseType="lpstr">
      <vt:lpstr>맑은 고딕</vt:lpstr>
      <vt:lpstr>Arial</vt:lpstr>
      <vt:lpstr>Times New Roman</vt:lpstr>
      <vt:lpstr>Wingdings</vt:lpstr>
      <vt:lpstr>Default Design</vt:lpstr>
      <vt:lpstr>Document</vt:lpstr>
      <vt:lpstr>Chart</vt:lpstr>
      <vt:lpstr>Equation</vt:lpstr>
      <vt:lpstr>PowerPoint 프레젠테이션</vt:lpstr>
      <vt:lpstr>수작업으로 수행하는 시뮬레이션</vt:lpstr>
      <vt:lpstr>수작업으로 수행하는 시뮬레이션</vt:lpstr>
      <vt:lpstr>수작업으로 수행하는 시뮬레이션</vt:lpstr>
      <vt:lpstr>수작업으로 수행하는 시뮬레이션</vt:lpstr>
      <vt:lpstr>수작업으로 수행하는 시뮬레이션</vt:lpstr>
      <vt:lpstr>Simulation by Hand: Simulator Setup </vt:lpstr>
      <vt:lpstr>Simulation by Hand: t = 0.00, 초기화 Initialize</vt:lpstr>
      <vt:lpstr>Simulation by Hand: t = 0.00, Arrival of Part 1</vt:lpstr>
      <vt:lpstr>Simulation by Hand: t = 1.73, Arrival of Part 2</vt:lpstr>
      <vt:lpstr>Simulation by Hand: t = 2.90, Departure of Part 1</vt:lpstr>
      <vt:lpstr>Simulation by Hand: t = 3.08, Arrival of Part 3</vt:lpstr>
      <vt:lpstr>Simulation by Hand: t = 3.79, Arrival of Part 4</vt:lpstr>
      <vt:lpstr>Simulation by Hand: t = 4.41, Arrival of Part 5</vt:lpstr>
      <vt:lpstr>Simulation by Hand: t = 4.66, Departure of Part 2</vt:lpstr>
      <vt:lpstr>Simulation by Hand: t = 8.05, Departure of Part 3</vt:lpstr>
      <vt:lpstr>Simulation by Hand: t = 12.57, Departure of Part 4</vt:lpstr>
      <vt:lpstr>Simulation by Hand: t = 17.03, Departure of Part 5</vt:lpstr>
      <vt:lpstr>Simulation by Hand: t = 18.69, Arrival of Part 6</vt:lpstr>
      <vt:lpstr>Simulation by Hand: t = 19.39, Arrival of Part 7</vt:lpstr>
      <vt:lpstr>Simulation by Hand: t = 20.00, The End</vt:lpstr>
      <vt:lpstr>Simulation by Hand: Finishing Up</vt:lpstr>
      <vt:lpstr>Simulation by Hand: Finishing Up</vt:lpstr>
      <vt:lpstr>Simulation by Hand: Finishing Up</vt:lpstr>
      <vt:lpstr>Simulation by Hand: t =</vt:lpstr>
    </vt:vector>
  </TitlesOfParts>
  <Company>Simulation with Arena, 4th ed.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2 -- Fundamental Simulation Concepts</dc:title>
  <dc:creator>Kelton/Sadowski/Sturrock</dc:creator>
  <cp:lastModifiedBy>정근채</cp:lastModifiedBy>
  <cp:revision>249</cp:revision>
  <cp:lastPrinted>2021-07-30T02:36:15Z</cp:lastPrinted>
  <dcterms:created xsi:type="dcterms:W3CDTF">2001-06-23T20:49:48Z</dcterms:created>
  <dcterms:modified xsi:type="dcterms:W3CDTF">2021-07-30T02:38:26Z</dcterms:modified>
</cp:coreProperties>
</file>