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8" r:id="rId3"/>
    <p:sldId id="303" r:id="rId4"/>
    <p:sldId id="304" r:id="rId5"/>
    <p:sldId id="305" r:id="rId6"/>
    <p:sldId id="314" r:id="rId7"/>
    <p:sldId id="306" r:id="rId8"/>
    <p:sldId id="307" r:id="rId9"/>
    <p:sldId id="308" r:id="rId10"/>
    <p:sldId id="320" r:id="rId11"/>
    <p:sldId id="319" r:id="rId12"/>
    <p:sldId id="309" r:id="rId13"/>
    <p:sldId id="313" r:id="rId14"/>
    <p:sldId id="310" r:id="rId15"/>
    <p:sldId id="317" r:id="rId16"/>
    <p:sldId id="311" r:id="rId17"/>
    <p:sldId id="321" r:id="rId18"/>
    <p:sldId id="322" r:id="rId19"/>
    <p:sldId id="301" r:id="rId20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1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1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1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1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99"/>
    <a:srgbClr val="00009B"/>
    <a:srgbClr val="008000"/>
    <a:srgbClr val="00FF03"/>
    <a:srgbClr val="00CC00"/>
    <a:srgbClr val="CC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098D6E-C478-47E4-8DE6-B04BFB528EA7}" v="166" dt="2021-07-15T01:24:59.571"/>
    <p1510:client id="{F6C707F7-5228-4DC8-B5D3-7F09CE2267F4}" v="35" dt="2021-07-14T09:47:54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20" autoAdjust="0"/>
    <p:restoredTop sz="94660"/>
  </p:normalViewPr>
  <p:slideViewPr>
    <p:cSldViewPr>
      <p:cViewPr varScale="1">
        <p:scale>
          <a:sx n="161" d="100"/>
          <a:sy n="161" d="100"/>
        </p:scale>
        <p:origin x="43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2268" y="-90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1E098D6E-C478-47E4-8DE6-B04BFB528EA7}"/>
    <pc:docChg chg="undo custSel delSld modSld sldOrd modMainMaster">
      <pc:chgData name="정근채" userId="bf3f9740-ba12-4a95-bdcd-7a89d0b0b3a3" providerId="ADAL" clId="{1E098D6E-C478-47E4-8DE6-B04BFB528EA7}" dt="2021-07-15T01:24:59.571" v="1397"/>
      <pc:docMkLst>
        <pc:docMk/>
      </pc:docMkLst>
      <pc:sldChg chg="addSp delSp modSp mod">
        <pc:chgData name="정근채" userId="bf3f9740-ba12-4a95-bdcd-7a89d0b0b3a3" providerId="ADAL" clId="{1E098D6E-C478-47E4-8DE6-B04BFB528EA7}" dt="2021-07-15T01:24:59.571" v="1397"/>
        <pc:sldMkLst>
          <pc:docMk/>
          <pc:sldMk cId="0" sldId="256"/>
        </pc:sldMkLst>
        <pc:spChg chg="add del mod">
          <ac:chgData name="정근채" userId="bf3f9740-ba12-4a95-bdcd-7a89d0b0b3a3" providerId="ADAL" clId="{1E098D6E-C478-47E4-8DE6-B04BFB528EA7}" dt="2021-07-08T01:22:33.171" v="2" actId="478"/>
          <ac:spMkLst>
            <pc:docMk/>
            <pc:sldMk cId="0" sldId="256"/>
            <ac:spMk id="2" creationId="{E4E40B40-A056-49C5-B50A-072DF790486A}"/>
          </ac:spMkLst>
        </pc:spChg>
        <pc:spChg chg="del mod">
          <ac:chgData name="정근채" userId="bf3f9740-ba12-4a95-bdcd-7a89d0b0b3a3" providerId="ADAL" clId="{1E098D6E-C478-47E4-8DE6-B04BFB528EA7}" dt="2021-07-08T01:22:29.815" v="1" actId="478"/>
          <ac:spMkLst>
            <pc:docMk/>
            <pc:sldMk cId="0" sldId="256"/>
            <ac:spMk id="5127" creationId="{B3F6C462-FD8D-4D90-BEB9-AF4CBAAEDEC3}"/>
          </ac:spMkLst>
        </pc:spChg>
        <pc:spChg chg="del mod">
          <ac:chgData name="정근채" userId="bf3f9740-ba12-4a95-bdcd-7a89d0b0b3a3" providerId="ADAL" clId="{1E098D6E-C478-47E4-8DE6-B04BFB528EA7}" dt="2021-07-08T01:22:29.815" v="1" actId="478"/>
          <ac:spMkLst>
            <pc:docMk/>
            <pc:sldMk cId="0" sldId="256"/>
            <ac:spMk id="5128" creationId="{B293D900-1391-4172-B469-F477CA882A6D}"/>
          </ac:spMkLst>
        </pc:spChg>
        <pc:graphicFrameChg chg="add mod modGraphic">
          <ac:chgData name="정근채" userId="bf3f9740-ba12-4a95-bdcd-7a89d0b0b3a3" providerId="ADAL" clId="{1E098D6E-C478-47E4-8DE6-B04BFB528EA7}" dt="2021-07-15T01:24:59.571" v="1397"/>
          <ac:graphicFrameMkLst>
            <pc:docMk/>
            <pc:sldMk cId="0" sldId="256"/>
            <ac:graphicFrameMk id="13" creationId="{CC1D24B3-EBF6-4A65-9424-5D33E1CA7ED9}"/>
          </ac:graphicFrameMkLst>
        </pc:graphicFrameChg>
        <pc:picChg chg="del mod">
          <ac:chgData name="정근채" userId="bf3f9740-ba12-4a95-bdcd-7a89d0b0b3a3" providerId="ADAL" clId="{1E098D6E-C478-47E4-8DE6-B04BFB528EA7}" dt="2021-07-08T01:22:29.815" v="1" actId="478"/>
          <ac:picMkLst>
            <pc:docMk/>
            <pc:sldMk cId="0" sldId="256"/>
            <ac:picMk id="11" creationId="{C78951C2-332F-46F6-8EB9-3A7C09B765E4}"/>
          </ac:picMkLst>
        </pc:picChg>
        <pc:picChg chg="add mod">
          <ac:chgData name="정근채" userId="bf3f9740-ba12-4a95-bdcd-7a89d0b0b3a3" providerId="ADAL" clId="{1E098D6E-C478-47E4-8DE6-B04BFB528EA7}" dt="2021-07-08T01:22:36.107" v="3"/>
          <ac:picMkLst>
            <pc:docMk/>
            <pc:sldMk cId="0" sldId="256"/>
            <ac:picMk id="12" creationId="{2A94370A-BE38-483B-92D2-21416BDC8380}"/>
          </ac:picMkLst>
        </pc:picChg>
      </pc:sldChg>
      <pc:sldChg chg="modSp mod">
        <pc:chgData name="정근채" userId="bf3f9740-ba12-4a95-bdcd-7a89d0b0b3a3" providerId="ADAL" clId="{1E098D6E-C478-47E4-8DE6-B04BFB528EA7}" dt="2021-07-14T07:55:34.883" v="1306"/>
        <pc:sldMkLst>
          <pc:docMk/>
          <pc:sldMk cId="0" sldId="301"/>
        </pc:sldMkLst>
        <pc:spChg chg="mod">
          <ac:chgData name="정근채" userId="bf3f9740-ba12-4a95-bdcd-7a89d0b0b3a3" providerId="ADAL" clId="{1E098D6E-C478-47E4-8DE6-B04BFB528EA7}" dt="2021-07-14T07:55:34.883" v="1306"/>
          <ac:spMkLst>
            <pc:docMk/>
            <pc:sldMk cId="0" sldId="301"/>
            <ac:spMk id="114694" creationId="{927A1B57-50EC-4862-801E-3917CB1786E1}"/>
          </ac:spMkLst>
        </pc:spChg>
      </pc:sldChg>
      <pc:sldChg chg="modSp mod">
        <pc:chgData name="정근채" userId="bf3f9740-ba12-4a95-bdcd-7a89d0b0b3a3" providerId="ADAL" clId="{1E098D6E-C478-47E4-8DE6-B04BFB528EA7}" dt="2021-07-13T05:51:27.812" v="358" actId="207"/>
        <pc:sldMkLst>
          <pc:docMk/>
          <pc:sldMk cId="0" sldId="303"/>
        </pc:sldMkLst>
        <pc:spChg chg="mod">
          <ac:chgData name="정근채" userId="bf3f9740-ba12-4a95-bdcd-7a89d0b0b3a3" providerId="ADAL" clId="{1E098D6E-C478-47E4-8DE6-B04BFB528EA7}" dt="2021-07-13T05:50:02.639" v="342"/>
          <ac:spMkLst>
            <pc:docMk/>
            <pc:sldMk cId="0" sldId="303"/>
            <ac:spMk id="90117" creationId="{0C751FEF-C5B2-4C40-A11C-C2C7AFE1C819}"/>
          </ac:spMkLst>
        </pc:spChg>
        <pc:spChg chg="mod">
          <ac:chgData name="정근채" userId="bf3f9740-ba12-4a95-bdcd-7a89d0b0b3a3" providerId="ADAL" clId="{1E098D6E-C478-47E4-8DE6-B04BFB528EA7}" dt="2021-07-13T05:51:27.812" v="358" actId="207"/>
          <ac:spMkLst>
            <pc:docMk/>
            <pc:sldMk cId="0" sldId="303"/>
            <ac:spMk id="90118" creationId="{DBFE345B-75B0-40AC-A23B-6990F5D540BD}"/>
          </ac:spMkLst>
        </pc:spChg>
      </pc:sldChg>
      <pc:sldChg chg="modSp mod">
        <pc:chgData name="정근채" userId="bf3f9740-ba12-4a95-bdcd-7a89d0b0b3a3" providerId="ADAL" clId="{1E098D6E-C478-47E4-8DE6-B04BFB528EA7}" dt="2021-07-13T05:50:40.878" v="357"/>
        <pc:sldMkLst>
          <pc:docMk/>
          <pc:sldMk cId="0" sldId="304"/>
        </pc:sldMkLst>
        <pc:spChg chg="mod">
          <ac:chgData name="정근채" userId="bf3f9740-ba12-4a95-bdcd-7a89d0b0b3a3" providerId="ADAL" clId="{1E098D6E-C478-47E4-8DE6-B04BFB528EA7}" dt="2021-07-13T05:49:57.400" v="338" actId="20577"/>
          <ac:spMkLst>
            <pc:docMk/>
            <pc:sldMk cId="0" sldId="304"/>
            <ac:spMk id="92165" creationId="{6A4E3024-D13F-4507-BE82-FD73E1AFF31B}"/>
          </ac:spMkLst>
        </pc:spChg>
        <pc:spChg chg="mod">
          <ac:chgData name="정근채" userId="bf3f9740-ba12-4a95-bdcd-7a89d0b0b3a3" providerId="ADAL" clId="{1E098D6E-C478-47E4-8DE6-B04BFB528EA7}" dt="2021-07-13T05:50:40.878" v="357"/>
          <ac:spMkLst>
            <pc:docMk/>
            <pc:sldMk cId="0" sldId="304"/>
            <ac:spMk id="92166" creationId="{0AFE5F94-8D00-4ADB-B803-9573B064C0D7}"/>
          </ac:spMkLst>
        </pc:spChg>
        <pc:spChg chg="mod">
          <ac:chgData name="정근채" userId="bf3f9740-ba12-4a95-bdcd-7a89d0b0b3a3" providerId="ADAL" clId="{1E098D6E-C478-47E4-8DE6-B04BFB528EA7}" dt="2021-07-13T05:49:46.952" v="330" actId="1035"/>
          <ac:spMkLst>
            <pc:docMk/>
            <pc:sldMk cId="0" sldId="304"/>
            <ac:spMk id="92167" creationId="{42F5FA21-2858-47CA-AF1F-4ACB7762DB47}"/>
          </ac:spMkLst>
        </pc:spChg>
        <pc:spChg chg="mod">
          <ac:chgData name="정근채" userId="bf3f9740-ba12-4a95-bdcd-7a89d0b0b3a3" providerId="ADAL" clId="{1E098D6E-C478-47E4-8DE6-B04BFB528EA7}" dt="2021-07-13T05:49:46.952" v="330" actId="1035"/>
          <ac:spMkLst>
            <pc:docMk/>
            <pc:sldMk cId="0" sldId="304"/>
            <ac:spMk id="92168" creationId="{9675B480-658E-429C-9E44-8C752B83A983}"/>
          </ac:spMkLst>
        </pc:spChg>
        <pc:spChg chg="mod">
          <ac:chgData name="정근채" userId="bf3f9740-ba12-4a95-bdcd-7a89d0b0b3a3" providerId="ADAL" clId="{1E098D6E-C478-47E4-8DE6-B04BFB528EA7}" dt="2021-07-13T05:49:46.952" v="330" actId="1035"/>
          <ac:spMkLst>
            <pc:docMk/>
            <pc:sldMk cId="0" sldId="304"/>
            <ac:spMk id="92169" creationId="{0D330169-9293-47BA-A825-A3F8D98304DC}"/>
          </ac:spMkLst>
        </pc:spChg>
        <pc:spChg chg="mod">
          <ac:chgData name="정근채" userId="bf3f9740-ba12-4a95-bdcd-7a89d0b0b3a3" providerId="ADAL" clId="{1E098D6E-C478-47E4-8DE6-B04BFB528EA7}" dt="2021-07-13T05:49:46.952" v="330" actId="1035"/>
          <ac:spMkLst>
            <pc:docMk/>
            <pc:sldMk cId="0" sldId="304"/>
            <ac:spMk id="92170" creationId="{DD5B0CF4-152F-445C-8330-E052BBB348E4}"/>
          </ac:spMkLst>
        </pc:spChg>
        <pc:spChg chg="mod">
          <ac:chgData name="정근채" userId="bf3f9740-ba12-4a95-bdcd-7a89d0b0b3a3" providerId="ADAL" clId="{1E098D6E-C478-47E4-8DE6-B04BFB528EA7}" dt="2021-07-13T05:49:46.952" v="330" actId="1035"/>
          <ac:spMkLst>
            <pc:docMk/>
            <pc:sldMk cId="0" sldId="304"/>
            <ac:spMk id="92171" creationId="{08C9129B-A44C-4080-A05C-FFE60C5DB7D2}"/>
          </ac:spMkLst>
        </pc:spChg>
        <pc:spChg chg="mod">
          <ac:chgData name="정근채" userId="bf3f9740-ba12-4a95-bdcd-7a89d0b0b3a3" providerId="ADAL" clId="{1E098D6E-C478-47E4-8DE6-B04BFB528EA7}" dt="2021-07-13T05:49:46.952" v="330" actId="1035"/>
          <ac:spMkLst>
            <pc:docMk/>
            <pc:sldMk cId="0" sldId="304"/>
            <ac:spMk id="92172" creationId="{6BDC3FCF-0829-4BAE-B04A-673BE4EACBD0}"/>
          </ac:spMkLst>
        </pc:spChg>
      </pc:sldChg>
      <pc:sldChg chg="modSp mod">
        <pc:chgData name="정근채" userId="bf3f9740-ba12-4a95-bdcd-7a89d0b0b3a3" providerId="ADAL" clId="{1E098D6E-C478-47E4-8DE6-B04BFB528EA7}" dt="2021-07-13T06:00:46.496" v="511" actId="6549"/>
        <pc:sldMkLst>
          <pc:docMk/>
          <pc:sldMk cId="0" sldId="305"/>
        </pc:sldMkLst>
        <pc:spChg chg="mod">
          <ac:chgData name="정근채" userId="bf3f9740-ba12-4a95-bdcd-7a89d0b0b3a3" providerId="ADAL" clId="{1E098D6E-C478-47E4-8DE6-B04BFB528EA7}" dt="2021-07-13T05:56:33.953" v="398"/>
          <ac:spMkLst>
            <pc:docMk/>
            <pc:sldMk cId="0" sldId="305"/>
            <ac:spMk id="94213" creationId="{8D2F40C4-81A4-494E-8F67-5CECB2AC3004}"/>
          </ac:spMkLst>
        </pc:spChg>
        <pc:spChg chg="mod">
          <ac:chgData name="정근채" userId="bf3f9740-ba12-4a95-bdcd-7a89d0b0b3a3" providerId="ADAL" clId="{1E098D6E-C478-47E4-8DE6-B04BFB528EA7}" dt="2021-07-13T06:00:46.496" v="511" actId="6549"/>
          <ac:spMkLst>
            <pc:docMk/>
            <pc:sldMk cId="0" sldId="305"/>
            <ac:spMk id="94214" creationId="{1296F43E-999B-4291-BE83-1ED15239183B}"/>
          </ac:spMkLst>
        </pc:spChg>
      </pc:sldChg>
      <pc:sldChg chg="addSp delSp modSp mod">
        <pc:chgData name="정근채" userId="bf3f9740-ba12-4a95-bdcd-7a89d0b0b3a3" providerId="ADAL" clId="{1E098D6E-C478-47E4-8DE6-B04BFB528EA7}" dt="2021-07-13T06:11:14.806" v="732" actId="11529"/>
        <pc:sldMkLst>
          <pc:docMk/>
          <pc:sldMk cId="0" sldId="306"/>
        </pc:sldMkLst>
        <pc:spChg chg="add del">
          <ac:chgData name="정근채" userId="bf3f9740-ba12-4a95-bdcd-7a89d0b0b3a3" providerId="ADAL" clId="{1E098D6E-C478-47E4-8DE6-B04BFB528EA7}" dt="2021-07-13T06:11:03.712" v="731" actId="11529"/>
          <ac:spMkLst>
            <pc:docMk/>
            <pc:sldMk cId="0" sldId="306"/>
            <ac:spMk id="10" creationId="{8BE90E25-BBBF-4B24-A1C4-43D7695BBD19}"/>
          </ac:spMkLst>
        </pc:spChg>
        <pc:spChg chg="mod">
          <ac:chgData name="정근채" userId="bf3f9740-ba12-4a95-bdcd-7a89d0b0b3a3" providerId="ADAL" clId="{1E098D6E-C478-47E4-8DE6-B04BFB528EA7}" dt="2021-07-13T06:07:36.029" v="690" actId="20577"/>
          <ac:spMkLst>
            <pc:docMk/>
            <pc:sldMk cId="0" sldId="306"/>
            <ac:spMk id="98309" creationId="{BFFF2DB1-7531-4A8B-8895-F6D10271287B}"/>
          </ac:spMkLst>
        </pc:spChg>
        <pc:spChg chg="mod">
          <ac:chgData name="정근채" userId="bf3f9740-ba12-4a95-bdcd-7a89d0b0b3a3" providerId="ADAL" clId="{1E098D6E-C478-47E4-8DE6-B04BFB528EA7}" dt="2021-07-13T06:08:32.650" v="714"/>
          <ac:spMkLst>
            <pc:docMk/>
            <pc:sldMk cId="0" sldId="306"/>
            <ac:spMk id="98310" creationId="{16881105-8AE9-4E84-8537-C4712AB3D0EB}"/>
          </ac:spMkLst>
        </pc:spChg>
        <pc:picChg chg="add del">
          <ac:chgData name="정근채" userId="bf3f9740-ba12-4a95-bdcd-7a89d0b0b3a3" providerId="ADAL" clId="{1E098D6E-C478-47E4-8DE6-B04BFB528EA7}" dt="2021-07-13T06:09:26.117" v="720" actId="478"/>
          <ac:picMkLst>
            <pc:docMk/>
            <pc:sldMk cId="0" sldId="306"/>
            <ac:picMk id="2" creationId="{71A2124C-E672-40F9-99AE-DBA2B3CAA381}"/>
          </ac:picMkLst>
        </pc:picChg>
        <pc:picChg chg="add del mod">
          <ac:chgData name="정근채" userId="bf3f9740-ba12-4a95-bdcd-7a89d0b0b3a3" providerId="ADAL" clId="{1E098D6E-C478-47E4-8DE6-B04BFB528EA7}" dt="2021-07-13T06:09:08.257" v="716"/>
          <ac:picMkLst>
            <pc:docMk/>
            <pc:sldMk cId="0" sldId="306"/>
            <ac:picMk id="24" creationId="{611BC0E0-C8CA-4BAA-83C6-74DB9E20FB5A}"/>
          </ac:picMkLst>
        </pc:picChg>
        <pc:picChg chg="add mod">
          <ac:chgData name="정근채" userId="bf3f9740-ba12-4a95-bdcd-7a89d0b0b3a3" providerId="ADAL" clId="{1E098D6E-C478-47E4-8DE6-B04BFB528EA7}" dt="2021-07-13T06:09:36.124" v="723" actId="1076"/>
          <ac:picMkLst>
            <pc:docMk/>
            <pc:sldMk cId="0" sldId="306"/>
            <ac:picMk id="25" creationId="{CF80F67D-CBDE-4D02-B550-F69E7C2C1305}"/>
          </ac:picMkLst>
        </pc:picChg>
        <pc:cxnChg chg="add mod">
          <ac:chgData name="정근채" userId="bf3f9740-ba12-4a95-bdcd-7a89d0b0b3a3" providerId="ADAL" clId="{1E098D6E-C478-47E4-8DE6-B04BFB528EA7}" dt="2021-07-13T06:10:29.250" v="727"/>
          <ac:cxnSpMkLst>
            <pc:docMk/>
            <pc:sldMk cId="0" sldId="306"/>
            <ac:cxnSpMk id="5" creationId="{B7123828-84F0-4D13-B409-8E5DA7153A15}"/>
          </ac:cxnSpMkLst>
        </pc:cxnChg>
        <pc:cxnChg chg="add">
          <ac:chgData name="정근채" userId="bf3f9740-ba12-4a95-bdcd-7a89d0b0b3a3" providerId="ADAL" clId="{1E098D6E-C478-47E4-8DE6-B04BFB528EA7}" dt="2021-07-13T06:10:38.340" v="728" actId="11529"/>
          <ac:cxnSpMkLst>
            <pc:docMk/>
            <pc:sldMk cId="0" sldId="306"/>
            <ac:cxnSpMk id="7" creationId="{A82A7C0F-3F94-474C-B655-A40BCF9A9D92}"/>
          </ac:cxnSpMkLst>
        </pc:cxnChg>
        <pc:cxnChg chg="add">
          <ac:chgData name="정근채" userId="bf3f9740-ba12-4a95-bdcd-7a89d0b0b3a3" providerId="ADAL" clId="{1E098D6E-C478-47E4-8DE6-B04BFB528EA7}" dt="2021-07-13T06:10:50.554" v="729" actId="11529"/>
          <ac:cxnSpMkLst>
            <pc:docMk/>
            <pc:sldMk cId="0" sldId="306"/>
            <ac:cxnSpMk id="9" creationId="{336D539A-38CC-4530-A91A-EAAE7F3EDA0A}"/>
          </ac:cxnSpMkLst>
        </pc:cxnChg>
        <pc:cxnChg chg="add">
          <ac:chgData name="정근채" userId="bf3f9740-ba12-4a95-bdcd-7a89d0b0b3a3" providerId="ADAL" clId="{1E098D6E-C478-47E4-8DE6-B04BFB528EA7}" dt="2021-07-13T06:11:14.806" v="732" actId="11529"/>
          <ac:cxnSpMkLst>
            <pc:docMk/>
            <pc:sldMk cId="0" sldId="306"/>
            <ac:cxnSpMk id="12" creationId="{D1BF47FB-BBE0-4C51-9933-2734C8CB8175}"/>
          </ac:cxnSpMkLst>
        </pc:cxnChg>
      </pc:sldChg>
      <pc:sldChg chg="addSp modSp mod">
        <pc:chgData name="정근채" userId="bf3f9740-ba12-4a95-bdcd-7a89d0b0b3a3" providerId="ADAL" clId="{1E098D6E-C478-47E4-8DE6-B04BFB528EA7}" dt="2021-07-13T06:15:40.590" v="747"/>
        <pc:sldMkLst>
          <pc:docMk/>
          <pc:sldMk cId="0" sldId="307"/>
        </pc:sldMkLst>
        <pc:spChg chg="mod">
          <ac:chgData name="정근채" userId="bf3f9740-ba12-4a95-bdcd-7a89d0b0b3a3" providerId="ADAL" clId="{1E098D6E-C478-47E4-8DE6-B04BFB528EA7}" dt="2021-07-13T06:15:40.590" v="747"/>
          <ac:spMkLst>
            <pc:docMk/>
            <pc:sldMk cId="0" sldId="307"/>
            <ac:spMk id="100357" creationId="{91637B59-E30B-4DEB-BF43-687965C12C26}"/>
          </ac:spMkLst>
        </pc:spChg>
        <pc:spChg chg="mod">
          <ac:chgData name="정근채" userId="bf3f9740-ba12-4a95-bdcd-7a89d0b0b3a3" providerId="ADAL" clId="{1E098D6E-C478-47E4-8DE6-B04BFB528EA7}" dt="2021-07-13T06:12:59.717" v="734" actId="166"/>
          <ac:spMkLst>
            <pc:docMk/>
            <pc:sldMk cId="0" sldId="307"/>
            <ac:spMk id="100358" creationId="{B187896E-D558-4F52-BC77-93156D27DF84}"/>
          </ac:spMkLst>
        </pc:spChg>
        <pc:picChg chg="add mod">
          <ac:chgData name="정근채" userId="bf3f9740-ba12-4a95-bdcd-7a89d0b0b3a3" providerId="ADAL" clId="{1E098D6E-C478-47E4-8DE6-B04BFB528EA7}" dt="2021-07-13T06:12:23.066" v="733"/>
          <ac:picMkLst>
            <pc:docMk/>
            <pc:sldMk cId="0" sldId="307"/>
            <ac:picMk id="7" creationId="{0F6189DA-83D3-4536-9D9B-C905CB15010B}"/>
          </ac:picMkLst>
        </pc:picChg>
        <pc:cxnChg chg="add">
          <ac:chgData name="정근채" userId="bf3f9740-ba12-4a95-bdcd-7a89d0b0b3a3" providerId="ADAL" clId="{1E098D6E-C478-47E4-8DE6-B04BFB528EA7}" dt="2021-07-13T06:13:07.885" v="735" actId="11529"/>
          <ac:cxnSpMkLst>
            <pc:docMk/>
            <pc:sldMk cId="0" sldId="307"/>
            <ac:cxnSpMk id="5" creationId="{0E422073-CF9E-45BA-8C1F-C64BD7C26A80}"/>
          </ac:cxnSpMkLst>
        </pc:cxnChg>
        <pc:cxnChg chg="add">
          <ac:chgData name="정근채" userId="bf3f9740-ba12-4a95-bdcd-7a89d0b0b3a3" providerId="ADAL" clId="{1E098D6E-C478-47E4-8DE6-B04BFB528EA7}" dt="2021-07-13T06:13:16.365" v="736" actId="11529"/>
          <ac:cxnSpMkLst>
            <pc:docMk/>
            <pc:sldMk cId="0" sldId="307"/>
            <ac:cxnSpMk id="9" creationId="{5C029D14-A260-48DD-93D9-DE7E5F33D024}"/>
          </ac:cxnSpMkLst>
        </pc:cxnChg>
        <pc:cxnChg chg="add">
          <ac:chgData name="정근채" userId="bf3f9740-ba12-4a95-bdcd-7a89d0b0b3a3" providerId="ADAL" clId="{1E098D6E-C478-47E4-8DE6-B04BFB528EA7}" dt="2021-07-13T06:13:25.767" v="737" actId="11529"/>
          <ac:cxnSpMkLst>
            <pc:docMk/>
            <pc:sldMk cId="0" sldId="307"/>
            <ac:cxnSpMk id="11" creationId="{812D769F-24BE-4D16-86A0-2964BD1389FC}"/>
          </ac:cxnSpMkLst>
        </pc:cxnChg>
        <pc:cxnChg chg="add mod">
          <ac:chgData name="정근채" userId="bf3f9740-ba12-4a95-bdcd-7a89d0b0b3a3" providerId="ADAL" clId="{1E098D6E-C478-47E4-8DE6-B04BFB528EA7}" dt="2021-07-13T06:14:40.182" v="741" actId="14100"/>
          <ac:cxnSpMkLst>
            <pc:docMk/>
            <pc:sldMk cId="0" sldId="307"/>
            <ac:cxnSpMk id="13" creationId="{AF106A13-305E-4D1D-99CB-A8F84D68A3D3}"/>
          </ac:cxnSpMkLst>
        </pc:cxnChg>
        <pc:cxnChg chg="add">
          <ac:chgData name="정근채" userId="bf3f9740-ba12-4a95-bdcd-7a89d0b0b3a3" providerId="ADAL" clId="{1E098D6E-C478-47E4-8DE6-B04BFB528EA7}" dt="2021-07-13T06:14:21.046" v="740" actId="11529"/>
          <ac:cxnSpMkLst>
            <pc:docMk/>
            <pc:sldMk cId="0" sldId="307"/>
            <ac:cxnSpMk id="16" creationId="{7574BE41-B033-4964-A989-32FF414FF4FF}"/>
          </ac:cxnSpMkLst>
        </pc:cxnChg>
        <pc:cxnChg chg="add mod">
          <ac:chgData name="정근채" userId="bf3f9740-ba12-4a95-bdcd-7a89d0b0b3a3" providerId="ADAL" clId="{1E098D6E-C478-47E4-8DE6-B04BFB528EA7}" dt="2021-07-13T06:14:53.305" v="743" actId="14100"/>
          <ac:cxnSpMkLst>
            <pc:docMk/>
            <pc:sldMk cId="0" sldId="307"/>
            <ac:cxnSpMk id="19" creationId="{15CD8CDB-CB71-433A-ABBF-C9452F46EE18}"/>
          </ac:cxnSpMkLst>
        </pc:cxnChg>
        <pc:cxnChg chg="add">
          <ac:chgData name="정근채" userId="bf3f9740-ba12-4a95-bdcd-7a89d0b0b3a3" providerId="ADAL" clId="{1E098D6E-C478-47E4-8DE6-B04BFB528EA7}" dt="2021-07-13T06:15:07.827" v="744" actId="11529"/>
          <ac:cxnSpMkLst>
            <pc:docMk/>
            <pc:sldMk cId="0" sldId="307"/>
            <ac:cxnSpMk id="22" creationId="{14CD5259-A37E-433F-B48D-D71D3C29467D}"/>
          </ac:cxnSpMkLst>
        </pc:cxnChg>
        <pc:cxnChg chg="add mod">
          <ac:chgData name="정근채" userId="bf3f9740-ba12-4a95-bdcd-7a89d0b0b3a3" providerId="ADAL" clId="{1E098D6E-C478-47E4-8DE6-B04BFB528EA7}" dt="2021-07-13T06:15:22.045" v="746" actId="14100"/>
          <ac:cxnSpMkLst>
            <pc:docMk/>
            <pc:sldMk cId="0" sldId="307"/>
            <ac:cxnSpMk id="24" creationId="{E7623DFB-6ED4-47BD-8086-567A81B6C0F8}"/>
          </ac:cxnSpMkLst>
        </pc:cxnChg>
      </pc:sldChg>
      <pc:sldChg chg="addSp modSp mod">
        <pc:chgData name="정근채" userId="bf3f9740-ba12-4a95-bdcd-7a89d0b0b3a3" providerId="ADAL" clId="{1E098D6E-C478-47E4-8DE6-B04BFB528EA7}" dt="2021-07-13T06:18:22.337" v="770" actId="20577"/>
        <pc:sldMkLst>
          <pc:docMk/>
          <pc:sldMk cId="0" sldId="308"/>
        </pc:sldMkLst>
        <pc:spChg chg="mod">
          <ac:chgData name="정근채" userId="bf3f9740-ba12-4a95-bdcd-7a89d0b0b3a3" providerId="ADAL" clId="{1E098D6E-C478-47E4-8DE6-B04BFB528EA7}" dt="2021-07-13T06:15:51.263" v="764" actId="20577"/>
          <ac:spMkLst>
            <pc:docMk/>
            <pc:sldMk cId="0" sldId="308"/>
            <ac:spMk id="102405" creationId="{BCF3ECD0-83FA-41E4-92AA-6DC8FDB76850}"/>
          </ac:spMkLst>
        </pc:spChg>
        <pc:spChg chg="mod">
          <ac:chgData name="정근채" userId="bf3f9740-ba12-4a95-bdcd-7a89d0b0b3a3" providerId="ADAL" clId="{1E098D6E-C478-47E4-8DE6-B04BFB528EA7}" dt="2021-07-13T06:18:22.337" v="770" actId="20577"/>
          <ac:spMkLst>
            <pc:docMk/>
            <pc:sldMk cId="0" sldId="308"/>
            <ac:spMk id="102406" creationId="{1AFBD963-2A3D-4300-B5D3-94E2AAF0DBEB}"/>
          </ac:spMkLst>
        </pc:spChg>
        <pc:picChg chg="add mod ord">
          <ac:chgData name="정근채" userId="bf3f9740-ba12-4a95-bdcd-7a89d0b0b3a3" providerId="ADAL" clId="{1E098D6E-C478-47E4-8DE6-B04BFB528EA7}" dt="2021-07-13T06:16:13.802" v="766" actId="167"/>
          <ac:picMkLst>
            <pc:docMk/>
            <pc:sldMk cId="0" sldId="308"/>
            <ac:picMk id="7" creationId="{9F3BAFD4-3D10-447F-A941-F3281E042F3A}"/>
          </ac:picMkLst>
        </pc:picChg>
        <pc:cxnChg chg="add">
          <ac:chgData name="정근채" userId="bf3f9740-ba12-4a95-bdcd-7a89d0b0b3a3" providerId="ADAL" clId="{1E098D6E-C478-47E4-8DE6-B04BFB528EA7}" dt="2021-07-13T06:17:37.895" v="767" actId="11529"/>
          <ac:cxnSpMkLst>
            <pc:docMk/>
            <pc:sldMk cId="0" sldId="308"/>
            <ac:cxnSpMk id="5" creationId="{41BFC315-7C16-46A8-8822-77A348DB501D}"/>
          </ac:cxnSpMkLst>
        </pc:cxnChg>
        <pc:cxnChg chg="add mod">
          <ac:chgData name="정근채" userId="bf3f9740-ba12-4a95-bdcd-7a89d0b0b3a3" providerId="ADAL" clId="{1E098D6E-C478-47E4-8DE6-B04BFB528EA7}" dt="2021-07-13T06:18:14.115" v="769" actId="14100"/>
          <ac:cxnSpMkLst>
            <pc:docMk/>
            <pc:sldMk cId="0" sldId="308"/>
            <ac:cxnSpMk id="9" creationId="{F58F16A7-551A-43A9-AC1D-8BEDBB2E88AA}"/>
          </ac:cxnSpMkLst>
        </pc:cxnChg>
      </pc:sldChg>
      <pc:sldChg chg="modSp mod">
        <pc:chgData name="정근채" userId="bf3f9740-ba12-4a95-bdcd-7a89d0b0b3a3" providerId="ADAL" clId="{1E098D6E-C478-47E4-8DE6-B04BFB528EA7}" dt="2021-07-14T02:07:32.495" v="835" actId="20577"/>
        <pc:sldMkLst>
          <pc:docMk/>
          <pc:sldMk cId="0" sldId="309"/>
        </pc:sldMkLst>
        <pc:spChg chg="mod">
          <ac:chgData name="정근채" userId="bf3f9740-ba12-4a95-bdcd-7a89d0b0b3a3" providerId="ADAL" clId="{1E098D6E-C478-47E4-8DE6-B04BFB528EA7}" dt="2021-07-13T06:19:29.570" v="776"/>
          <ac:spMkLst>
            <pc:docMk/>
            <pc:sldMk cId="0" sldId="309"/>
            <ac:spMk id="104453" creationId="{E6323F7D-437B-45AA-AA0F-328482D2E42B}"/>
          </ac:spMkLst>
        </pc:spChg>
        <pc:spChg chg="mod">
          <ac:chgData name="정근채" userId="bf3f9740-ba12-4a95-bdcd-7a89d0b0b3a3" providerId="ADAL" clId="{1E098D6E-C478-47E4-8DE6-B04BFB528EA7}" dt="2021-07-14T02:07:32.495" v="835" actId="20577"/>
          <ac:spMkLst>
            <pc:docMk/>
            <pc:sldMk cId="0" sldId="309"/>
            <ac:spMk id="104454" creationId="{29AECD7B-E110-4B29-82F0-06FB1E2BDBD8}"/>
          </ac:spMkLst>
        </pc:spChg>
      </pc:sldChg>
      <pc:sldChg chg="addSp delSp modSp mod">
        <pc:chgData name="정근채" userId="bf3f9740-ba12-4a95-bdcd-7a89d0b0b3a3" providerId="ADAL" clId="{1E098D6E-C478-47E4-8DE6-B04BFB528EA7}" dt="2021-07-14T07:42:16.113" v="977" actId="207"/>
        <pc:sldMkLst>
          <pc:docMk/>
          <pc:sldMk cId="0" sldId="310"/>
        </pc:sldMkLst>
        <pc:spChg chg="add del">
          <ac:chgData name="정근채" userId="bf3f9740-ba12-4a95-bdcd-7a89d0b0b3a3" providerId="ADAL" clId="{1E098D6E-C478-47E4-8DE6-B04BFB528EA7}" dt="2021-07-14T02:24:16.273" v="871" actId="22"/>
          <ac:spMkLst>
            <pc:docMk/>
            <pc:sldMk cId="0" sldId="310"/>
            <ac:spMk id="8" creationId="{C3C0FBC1-6C15-42A5-964E-3F0CC8E9305C}"/>
          </ac:spMkLst>
        </pc:spChg>
        <pc:spChg chg="add del mod">
          <ac:chgData name="정근채" userId="bf3f9740-ba12-4a95-bdcd-7a89d0b0b3a3" providerId="ADAL" clId="{1E098D6E-C478-47E4-8DE6-B04BFB528EA7}" dt="2021-07-14T02:24:56.446" v="876" actId="478"/>
          <ac:spMkLst>
            <pc:docMk/>
            <pc:sldMk cId="0" sldId="310"/>
            <ac:spMk id="10" creationId="{4D39A026-D410-42D3-9026-F157B0D1ADD3}"/>
          </ac:spMkLst>
        </pc:spChg>
        <pc:spChg chg="mod">
          <ac:chgData name="정근채" userId="bf3f9740-ba12-4a95-bdcd-7a89d0b0b3a3" providerId="ADAL" clId="{1E098D6E-C478-47E4-8DE6-B04BFB528EA7}" dt="2021-07-14T07:42:16.113" v="977" actId="207"/>
          <ac:spMkLst>
            <pc:docMk/>
            <pc:sldMk cId="0" sldId="310"/>
            <ac:spMk id="108550" creationId="{28C85B45-94AE-4292-BB65-EC7F9C451609}"/>
          </ac:spMkLst>
        </pc:spChg>
        <pc:picChg chg="add del mod">
          <ac:chgData name="정근채" userId="bf3f9740-ba12-4a95-bdcd-7a89d0b0b3a3" providerId="ADAL" clId="{1E098D6E-C478-47E4-8DE6-B04BFB528EA7}" dt="2021-07-14T07:37:05.795" v="909"/>
          <ac:picMkLst>
            <pc:docMk/>
            <pc:sldMk cId="0" sldId="310"/>
            <ac:picMk id="7" creationId="{181A021E-FDE6-478E-BD63-7DAAE87DB7BD}"/>
          </ac:picMkLst>
        </pc:picChg>
        <pc:picChg chg="add mod">
          <ac:chgData name="정근채" userId="bf3f9740-ba12-4a95-bdcd-7a89d0b0b3a3" providerId="ADAL" clId="{1E098D6E-C478-47E4-8DE6-B04BFB528EA7}" dt="2021-07-14T07:37:44.710" v="914" actId="1076"/>
          <ac:picMkLst>
            <pc:docMk/>
            <pc:sldMk cId="0" sldId="310"/>
            <ac:picMk id="9" creationId="{F70899A4-AD31-442A-8D43-751E4DE66449}"/>
          </ac:picMkLst>
        </pc:picChg>
        <pc:cxnChg chg="add">
          <ac:chgData name="정근채" userId="bf3f9740-ba12-4a95-bdcd-7a89d0b0b3a3" providerId="ADAL" clId="{1E098D6E-C478-47E4-8DE6-B04BFB528EA7}" dt="2021-07-14T07:38:06.467" v="915" actId="11529"/>
          <ac:cxnSpMkLst>
            <pc:docMk/>
            <pc:sldMk cId="0" sldId="310"/>
            <ac:cxnSpMk id="12" creationId="{C5CE68EB-3ABF-4047-819D-57345DD8EED0}"/>
          </ac:cxnSpMkLst>
        </pc:cxnChg>
        <pc:cxnChg chg="add mod">
          <ac:chgData name="정근채" userId="bf3f9740-ba12-4a95-bdcd-7a89d0b0b3a3" providerId="ADAL" clId="{1E098D6E-C478-47E4-8DE6-B04BFB528EA7}" dt="2021-07-14T07:38:35.683" v="917" actId="14100"/>
          <ac:cxnSpMkLst>
            <pc:docMk/>
            <pc:sldMk cId="0" sldId="310"/>
            <ac:cxnSpMk id="14" creationId="{A0041168-4386-40D6-89C6-AF13D5AFD642}"/>
          </ac:cxnSpMkLst>
        </pc:cxnChg>
        <pc:cxnChg chg="add mod">
          <ac:chgData name="정근채" userId="bf3f9740-ba12-4a95-bdcd-7a89d0b0b3a3" providerId="ADAL" clId="{1E098D6E-C478-47E4-8DE6-B04BFB528EA7}" dt="2021-07-14T07:39:00.926" v="919" actId="14100"/>
          <ac:cxnSpMkLst>
            <pc:docMk/>
            <pc:sldMk cId="0" sldId="310"/>
            <ac:cxnSpMk id="17" creationId="{A05571A7-55E8-409E-9982-A4944310353A}"/>
          </ac:cxnSpMkLst>
        </pc:cxnChg>
        <pc:cxnChg chg="add">
          <ac:chgData name="정근채" userId="bf3f9740-ba12-4a95-bdcd-7a89d0b0b3a3" providerId="ADAL" clId="{1E098D6E-C478-47E4-8DE6-B04BFB528EA7}" dt="2021-07-14T07:39:21.306" v="920" actId="11529"/>
          <ac:cxnSpMkLst>
            <pc:docMk/>
            <pc:sldMk cId="0" sldId="310"/>
            <ac:cxnSpMk id="20" creationId="{C72BB863-0576-4DDB-A24B-9ECE2E61ED92}"/>
          </ac:cxnSpMkLst>
        </pc:cxnChg>
        <pc:cxnChg chg="add">
          <ac:chgData name="정근채" userId="bf3f9740-ba12-4a95-bdcd-7a89d0b0b3a3" providerId="ADAL" clId="{1E098D6E-C478-47E4-8DE6-B04BFB528EA7}" dt="2021-07-14T07:39:33.220" v="921" actId="11529"/>
          <ac:cxnSpMkLst>
            <pc:docMk/>
            <pc:sldMk cId="0" sldId="310"/>
            <ac:cxnSpMk id="22" creationId="{3A002CF5-14AA-4BE0-A84C-74E92C0FC00F}"/>
          </ac:cxnSpMkLst>
        </pc:cxnChg>
        <pc:cxnChg chg="add">
          <ac:chgData name="정근채" userId="bf3f9740-ba12-4a95-bdcd-7a89d0b0b3a3" providerId="ADAL" clId="{1E098D6E-C478-47E4-8DE6-B04BFB528EA7}" dt="2021-07-14T07:40:17.434" v="922" actId="11529"/>
          <ac:cxnSpMkLst>
            <pc:docMk/>
            <pc:sldMk cId="0" sldId="310"/>
            <ac:cxnSpMk id="24" creationId="{DC9A4909-40DC-4E2E-8FFA-540BE8F1F0C9}"/>
          </ac:cxnSpMkLst>
        </pc:cxnChg>
        <pc:cxnChg chg="add mod">
          <ac:chgData name="정근채" userId="bf3f9740-ba12-4a95-bdcd-7a89d0b0b3a3" providerId="ADAL" clId="{1E098D6E-C478-47E4-8DE6-B04BFB528EA7}" dt="2021-07-14T07:41:12.128" v="949" actId="14100"/>
          <ac:cxnSpMkLst>
            <pc:docMk/>
            <pc:sldMk cId="0" sldId="310"/>
            <ac:cxnSpMk id="26" creationId="{AD095EE2-8E61-4FF6-B649-67ABA05161BC}"/>
          </ac:cxnSpMkLst>
        </pc:cxnChg>
      </pc:sldChg>
      <pc:sldChg chg="addSp modSp mod">
        <pc:chgData name="정근채" userId="bf3f9740-ba12-4a95-bdcd-7a89d0b0b3a3" providerId="ADAL" clId="{1E098D6E-C478-47E4-8DE6-B04BFB528EA7}" dt="2021-07-14T07:54:56.476" v="1281"/>
        <pc:sldMkLst>
          <pc:docMk/>
          <pc:sldMk cId="0" sldId="311"/>
        </pc:sldMkLst>
        <pc:spChg chg="mod">
          <ac:chgData name="정근채" userId="bf3f9740-ba12-4a95-bdcd-7a89d0b0b3a3" providerId="ADAL" clId="{1E098D6E-C478-47E4-8DE6-B04BFB528EA7}" dt="2021-07-14T07:54:56.476" v="1281"/>
          <ac:spMkLst>
            <pc:docMk/>
            <pc:sldMk cId="0" sldId="311"/>
            <ac:spMk id="110598" creationId="{D66BFD7D-6C2E-42BE-9823-885AC44F50AF}"/>
          </ac:spMkLst>
        </pc:spChg>
        <pc:picChg chg="add mod">
          <ac:chgData name="정근채" userId="bf3f9740-ba12-4a95-bdcd-7a89d0b0b3a3" providerId="ADAL" clId="{1E098D6E-C478-47E4-8DE6-B04BFB528EA7}" dt="2021-07-14T07:50:46.195" v="1254" actId="1076"/>
          <ac:picMkLst>
            <pc:docMk/>
            <pc:sldMk cId="0" sldId="311"/>
            <ac:picMk id="7" creationId="{FF91C4F9-96D0-4FCA-9571-8EA53A75966D}"/>
          </ac:picMkLst>
        </pc:picChg>
        <pc:cxnChg chg="add">
          <ac:chgData name="정근채" userId="bf3f9740-ba12-4a95-bdcd-7a89d0b0b3a3" providerId="ADAL" clId="{1E098D6E-C478-47E4-8DE6-B04BFB528EA7}" dt="2021-07-14T07:50:58.703" v="1255" actId="11529"/>
          <ac:cxnSpMkLst>
            <pc:docMk/>
            <pc:sldMk cId="0" sldId="311"/>
            <ac:cxnSpMk id="5" creationId="{8619D8EE-92D6-4167-BB51-07A6098ABFD8}"/>
          </ac:cxnSpMkLst>
        </pc:cxnChg>
        <pc:cxnChg chg="add mod">
          <ac:chgData name="정근채" userId="bf3f9740-ba12-4a95-bdcd-7a89d0b0b3a3" providerId="ADAL" clId="{1E098D6E-C478-47E4-8DE6-B04BFB528EA7}" dt="2021-07-14T07:52:02.435" v="1271" actId="14100"/>
          <ac:cxnSpMkLst>
            <pc:docMk/>
            <pc:sldMk cId="0" sldId="311"/>
            <ac:cxnSpMk id="9" creationId="{01C383A5-D47A-4AD5-A1DE-423CF9FD02FC}"/>
          </ac:cxnSpMkLst>
        </pc:cxnChg>
        <pc:cxnChg chg="add">
          <ac:chgData name="정근채" userId="bf3f9740-ba12-4a95-bdcd-7a89d0b0b3a3" providerId="ADAL" clId="{1E098D6E-C478-47E4-8DE6-B04BFB528EA7}" dt="2021-07-14T07:51:36.932" v="1263" actId="11529"/>
          <ac:cxnSpMkLst>
            <pc:docMk/>
            <pc:sldMk cId="0" sldId="311"/>
            <ac:cxnSpMk id="11" creationId="{F58F2ECD-01D4-450C-8FC5-23F89BEE157A}"/>
          </ac:cxnSpMkLst>
        </pc:cxnChg>
      </pc:sldChg>
      <pc:sldChg chg="modSp mod">
        <pc:chgData name="정근채" userId="bf3f9740-ba12-4a95-bdcd-7a89d0b0b3a3" providerId="ADAL" clId="{1E098D6E-C478-47E4-8DE6-B04BFB528EA7}" dt="2021-07-14T02:08:16.175" v="839" actId="207"/>
        <pc:sldMkLst>
          <pc:docMk/>
          <pc:sldMk cId="0" sldId="313"/>
        </pc:sldMkLst>
        <pc:spChg chg="mod">
          <ac:chgData name="정근채" userId="bf3f9740-ba12-4a95-bdcd-7a89d0b0b3a3" providerId="ADAL" clId="{1E098D6E-C478-47E4-8DE6-B04BFB528EA7}" dt="2021-07-14T02:08:05.391" v="836" actId="207"/>
          <ac:spMkLst>
            <pc:docMk/>
            <pc:sldMk cId="0" sldId="313"/>
            <ac:spMk id="106510" creationId="{A68A6E13-B87C-4B65-85E4-61F879F43A4C}"/>
          </ac:spMkLst>
        </pc:spChg>
        <pc:spChg chg="mod">
          <ac:chgData name="정근채" userId="bf3f9740-ba12-4a95-bdcd-7a89d0b0b3a3" providerId="ADAL" clId="{1E098D6E-C478-47E4-8DE6-B04BFB528EA7}" dt="2021-07-14T02:08:07.494" v="837" actId="207"/>
          <ac:spMkLst>
            <pc:docMk/>
            <pc:sldMk cId="0" sldId="313"/>
            <ac:spMk id="106519" creationId="{DF0D4E75-D3B3-4DC3-AEFF-113289CD487F}"/>
          </ac:spMkLst>
        </pc:spChg>
        <pc:spChg chg="mod">
          <ac:chgData name="정근채" userId="bf3f9740-ba12-4a95-bdcd-7a89d0b0b3a3" providerId="ADAL" clId="{1E098D6E-C478-47E4-8DE6-B04BFB528EA7}" dt="2021-07-14T02:08:16.175" v="839" actId="207"/>
          <ac:spMkLst>
            <pc:docMk/>
            <pc:sldMk cId="0" sldId="313"/>
            <ac:spMk id="106532" creationId="{C453BA66-BBE9-4F0F-ACCC-FDC9AFA78E84}"/>
          </ac:spMkLst>
        </pc:spChg>
      </pc:sldChg>
      <pc:sldChg chg="addSp delSp modSp mod">
        <pc:chgData name="정근채" userId="bf3f9740-ba12-4a95-bdcd-7a89d0b0b3a3" providerId="ADAL" clId="{1E098D6E-C478-47E4-8DE6-B04BFB528EA7}" dt="2021-07-14T07:48:15.126" v="1199" actId="1076"/>
        <pc:sldMkLst>
          <pc:docMk/>
          <pc:sldMk cId="0" sldId="314"/>
        </pc:sldMkLst>
        <pc:spChg chg="mod">
          <ac:chgData name="정근채" userId="bf3f9740-ba12-4a95-bdcd-7a89d0b0b3a3" providerId="ADAL" clId="{1E098D6E-C478-47E4-8DE6-B04BFB528EA7}" dt="2021-07-13T06:05:39.637" v="629" actId="2711"/>
          <ac:spMkLst>
            <pc:docMk/>
            <pc:sldMk cId="0" sldId="314"/>
            <ac:spMk id="3" creationId="{21408E86-87E1-46EC-AA0C-BA739C3E4277}"/>
          </ac:spMkLst>
        </pc:spChg>
        <pc:spChg chg="mod">
          <ac:chgData name="정근채" userId="bf3f9740-ba12-4a95-bdcd-7a89d0b0b3a3" providerId="ADAL" clId="{1E098D6E-C478-47E4-8DE6-B04BFB528EA7}" dt="2021-07-13T06:05:39.637" v="629" actId="2711"/>
          <ac:spMkLst>
            <pc:docMk/>
            <pc:sldMk cId="0" sldId="314"/>
            <ac:spMk id="9" creationId="{49ADBD3B-A1AD-4C10-BBE8-BF270BFDA6D2}"/>
          </ac:spMkLst>
        </pc:spChg>
        <pc:spChg chg="mod">
          <ac:chgData name="정근채" userId="bf3f9740-ba12-4a95-bdcd-7a89d0b0b3a3" providerId="ADAL" clId="{1E098D6E-C478-47E4-8DE6-B04BFB528EA7}" dt="2021-07-13T06:05:39.637" v="629" actId="2711"/>
          <ac:spMkLst>
            <pc:docMk/>
            <pc:sldMk cId="0" sldId="314"/>
            <ac:spMk id="11" creationId="{4FDEDB39-8362-45E8-8482-147875B8621D}"/>
          </ac:spMkLst>
        </pc:spChg>
        <pc:spChg chg="add mod">
          <ac:chgData name="정근채" userId="bf3f9740-ba12-4a95-bdcd-7a89d0b0b3a3" providerId="ADAL" clId="{1E098D6E-C478-47E4-8DE6-B04BFB528EA7}" dt="2021-07-14T07:48:15.126" v="1199" actId="1076"/>
          <ac:spMkLst>
            <pc:docMk/>
            <pc:sldMk cId="0" sldId="314"/>
            <ac:spMk id="15" creationId="{7F01F284-740D-48AB-B8B4-6186DEBB5D8E}"/>
          </ac:spMkLst>
        </pc:spChg>
        <pc:spChg chg="add del">
          <ac:chgData name="정근채" userId="bf3f9740-ba12-4a95-bdcd-7a89d0b0b3a3" providerId="ADAL" clId="{1E098D6E-C478-47E4-8DE6-B04BFB528EA7}" dt="2021-07-13T06:03:19.752" v="513" actId="22"/>
          <ac:spMkLst>
            <pc:docMk/>
            <pc:sldMk cId="0" sldId="314"/>
            <ac:spMk id="15" creationId="{AD11F887-1420-494E-BA9D-36FBE3BB89BD}"/>
          </ac:spMkLst>
        </pc:spChg>
        <pc:spChg chg="add mod">
          <ac:chgData name="정근채" userId="bf3f9740-ba12-4a95-bdcd-7a89d0b0b3a3" providerId="ADAL" clId="{1E098D6E-C478-47E4-8DE6-B04BFB528EA7}" dt="2021-07-13T06:06:23.041" v="642" actId="14100"/>
          <ac:spMkLst>
            <pc:docMk/>
            <pc:sldMk cId="0" sldId="314"/>
            <ac:spMk id="17" creationId="{5F68B0F9-95E3-47DB-8B56-D8638C1EC0D2}"/>
          </ac:spMkLst>
        </pc:spChg>
        <pc:spChg chg="mod">
          <ac:chgData name="정근채" userId="bf3f9740-ba12-4a95-bdcd-7a89d0b0b3a3" providerId="ADAL" clId="{1E098D6E-C478-47E4-8DE6-B04BFB528EA7}" dt="2021-07-13T06:05:39.637" v="629" actId="2711"/>
          <ac:spMkLst>
            <pc:docMk/>
            <pc:sldMk cId="0" sldId="314"/>
            <ac:spMk id="96261" creationId="{C5957EA5-1710-4CE7-9575-602F83B5B6E7}"/>
          </ac:spMkLst>
        </pc:spChg>
        <pc:graphicFrameChg chg="mod">
          <ac:chgData name="정근채" userId="bf3f9740-ba12-4a95-bdcd-7a89d0b0b3a3" providerId="ADAL" clId="{1E098D6E-C478-47E4-8DE6-B04BFB528EA7}" dt="2021-07-13T06:05:39.637" v="629" actId="2711"/>
          <ac:graphicFrameMkLst>
            <pc:docMk/>
            <pc:sldMk cId="0" sldId="314"/>
            <ac:graphicFrameMk id="96264" creationId="{1E416E4E-44AB-4B4F-A68F-3A63B7ACA9FB}"/>
          </ac:graphicFrameMkLst>
        </pc:graphicFrameChg>
        <pc:graphicFrameChg chg="mod">
          <ac:chgData name="정근채" userId="bf3f9740-ba12-4a95-bdcd-7a89d0b0b3a3" providerId="ADAL" clId="{1E098D6E-C478-47E4-8DE6-B04BFB528EA7}" dt="2021-07-13T06:05:39.637" v="629" actId="2711"/>
          <ac:graphicFrameMkLst>
            <pc:docMk/>
            <pc:sldMk cId="0" sldId="314"/>
            <ac:graphicFrameMk id="96265" creationId="{050DED39-99B3-4DBB-8CB1-F8023406D23D}"/>
          </ac:graphicFrameMkLst>
        </pc:graphicFrameChg>
        <pc:graphicFrameChg chg="mod">
          <ac:chgData name="정근채" userId="bf3f9740-ba12-4a95-bdcd-7a89d0b0b3a3" providerId="ADAL" clId="{1E098D6E-C478-47E4-8DE6-B04BFB528EA7}" dt="2021-07-13T06:05:39.637" v="629" actId="2711"/>
          <ac:graphicFrameMkLst>
            <pc:docMk/>
            <pc:sldMk cId="0" sldId="314"/>
            <ac:graphicFrameMk id="96266" creationId="{2EE0D325-5AFA-4041-B693-A97056191BE5}"/>
          </ac:graphicFrameMkLst>
        </pc:graphicFrameChg>
        <pc:graphicFrameChg chg="mod">
          <ac:chgData name="정근채" userId="bf3f9740-ba12-4a95-bdcd-7a89d0b0b3a3" providerId="ADAL" clId="{1E098D6E-C478-47E4-8DE6-B04BFB528EA7}" dt="2021-07-13T06:05:39.637" v="629" actId="2711"/>
          <ac:graphicFrameMkLst>
            <pc:docMk/>
            <pc:sldMk cId="0" sldId="314"/>
            <ac:graphicFrameMk id="96267" creationId="{EBD756C1-3074-4CD8-8208-44FF04782610}"/>
          </ac:graphicFrameMkLst>
        </pc:graphicFrameChg>
        <pc:graphicFrameChg chg="mod">
          <ac:chgData name="정근채" userId="bf3f9740-ba12-4a95-bdcd-7a89d0b0b3a3" providerId="ADAL" clId="{1E098D6E-C478-47E4-8DE6-B04BFB528EA7}" dt="2021-07-13T06:05:39.637" v="629" actId="2711"/>
          <ac:graphicFrameMkLst>
            <pc:docMk/>
            <pc:sldMk cId="0" sldId="314"/>
            <ac:graphicFrameMk id="96269" creationId="{03F64AC7-E9D8-4B33-A7A2-47D3E4908047}"/>
          </ac:graphicFrameMkLst>
        </pc:graphicFrameChg>
        <pc:picChg chg="mod">
          <ac:chgData name="정근채" userId="bf3f9740-ba12-4a95-bdcd-7a89d0b0b3a3" providerId="ADAL" clId="{1E098D6E-C478-47E4-8DE6-B04BFB528EA7}" dt="2021-07-13T06:05:39.637" v="629" actId="2711"/>
          <ac:picMkLst>
            <pc:docMk/>
            <pc:sldMk cId="0" sldId="314"/>
            <ac:picMk id="96262" creationId="{872C26DF-618C-49F5-B760-2F125B22B88E}"/>
          </ac:picMkLst>
        </pc:picChg>
        <pc:picChg chg="mod">
          <ac:chgData name="정근채" userId="bf3f9740-ba12-4a95-bdcd-7a89d0b0b3a3" providerId="ADAL" clId="{1E098D6E-C478-47E4-8DE6-B04BFB528EA7}" dt="2021-07-13T06:05:39.637" v="629" actId="2711"/>
          <ac:picMkLst>
            <pc:docMk/>
            <pc:sldMk cId="0" sldId="314"/>
            <ac:picMk id="96263" creationId="{7A5D8A8E-29C3-41DC-823B-55E2DCC11FD0}"/>
          </ac:picMkLst>
        </pc:picChg>
        <pc:cxnChg chg="mod">
          <ac:chgData name="정근채" userId="bf3f9740-ba12-4a95-bdcd-7a89d0b0b3a3" providerId="ADAL" clId="{1E098D6E-C478-47E4-8DE6-B04BFB528EA7}" dt="2021-07-13T06:05:39.637" v="629" actId="2711"/>
          <ac:cxnSpMkLst>
            <pc:docMk/>
            <pc:sldMk cId="0" sldId="314"/>
            <ac:cxnSpMk id="96268" creationId="{B76B5B40-C0DE-471C-B05E-E6E1E53810A4}"/>
          </ac:cxnSpMkLst>
        </pc:cxnChg>
      </pc:sldChg>
      <pc:sldChg chg="del">
        <pc:chgData name="정근채" userId="bf3f9740-ba12-4a95-bdcd-7a89d0b0b3a3" providerId="ADAL" clId="{1E098D6E-C478-47E4-8DE6-B04BFB528EA7}" dt="2021-07-14T07:56:06.705" v="1307" actId="47"/>
        <pc:sldMkLst>
          <pc:docMk/>
          <pc:sldMk cId="0" sldId="315"/>
        </pc:sldMkLst>
      </pc:sldChg>
      <pc:sldChg chg="addSp delSp modSp mod ord">
        <pc:chgData name="정근채" userId="bf3f9740-ba12-4a95-bdcd-7a89d0b0b3a3" providerId="ADAL" clId="{1E098D6E-C478-47E4-8DE6-B04BFB528EA7}" dt="2021-07-14T07:49:04.229" v="1252" actId="1076"/>
        <pc:sldMkLst>
          <pc:docMk/>
          <pc:sldMk cId="0" sldId="317"/>
        </pc:sldMkLst>
        <pc:spChg chg="add del">
          <ac:chgData name="정근채" userId="bf3f9740-ba12-4a95-bdcd-7a89d0b0b3a3" providerId="ADAL" clId="{1E098D6E-C478-47E4-8DE6-B04BFB528EA7}" dt="2021-07-14T07:44:16.431" v="979" actId="22"/>
          <ac:spMkLst>
            <pc:docMk/>
            <pc:sldMk cId="0" sldId="317"/>
            <ac:spMk id="13" creationId="{B3442BB6-EF91-433F-A0C4-0BB4BD531017}"/>
          </ac:spMkLst>
        </pc:spChg>
        <pc:spChg chg="add mod">
          <ac:chgData name="정근채" userId="bf3f9740-ba12-4a95-bdcd-7a89d0b0b3a3" providerId="ADAL" clId="{1E098D6E-C478-47E4-8DE6-B04BFB528EA7}" dt="2021-07-14T07:44:31.208" v="986" actId="1076"/>
          <ac:spMkLst>
            <pc:docMk/>
            <pc:sldMk cId="0" sldId="317"/>
            <ac:spMk id="15" creationId="{1D71A63B-3B70-441E-AD18-22A4CF58923B}"/>
          </ac:spMkLst>
        </pc:spChg>
        <pc:spChg chg="add del">
          <ac:chgData name="정근채" userId="bf3f9740-ba12-4a95-bdcd-7a89d0b0b3a3" providerId="ADAL" clId="{1E098D6E-C478-47E4-8DE6-B04BFB528EA7}" dt="2021-07-14T07:44:41.187" v="988" actId="22"/>
          <ac:spMkLst>
            <pc:docMk/>
            <pc:sldMk cId="0" sldId="317"/>
            <ac:spMk id="17" creationId="{B5BDFF51-5194-4FF1-976E-876F34C1F28D}"/>
          </ac:spMkLst>
        </pc:spChg>
        <pc:spChg chg="add del mod">
          <ac:chgData name="정근채" userId="bf3f9740-ba12-4a95-bdcd-7a89d0b0b3a3" providerId="ADAL" clId="{1E098D6E-C478-47E4-8DE6-B04BFB528EA7}" dt="2021-07-14T07:44:57.587" v="994" actId="478"/>
          <ac:spMkLst>
            <pc:docMk/>
            <pc:sldMk cId="0" sldId="317"/>
            <ac:spMk id="19" creationId="{F22405C1-6A36-4800-A068-0843BB02550C}"/>
          </ac:spMkLst>
        </pc:spChg>
        <pc:spChg chg="add del">
          <ac:chgData name="정근채" userId="bf3f9740-ba12-4a95-bdcd-7a89d0b0b3a3" providerId="ADAL" clId="{1E098D6E-C478-47E4-8DE6-B04BFB528EA7}" dt="2021-07-14T07:45:06.421" v="996" actId="22"/>
          <ac:spMkLst>
            <pc:docMk/>
            <pc:sldMk cId="0" sldId="317"/>
            <ac:spMk id="21" creationId="{F141EAFE-FCA9-4A18-B22E-3F3ED030656F}"/>
          </ac:spMkLst>
        </pc:spChg>
        <pc:spChg chg="add mod">
          <ac:chgData name="정근채" userId="bf3f9740-ba12-4a95-bdcd-7a89d0b0b3a3" providerId="ADAL" clId="{1E098D6E-C478-47E4-8DE6-B04BFB528EA7}" dt="2021-07-14T07:45:17.351" v="1001" actId="1076"/>
          <ac:spMkLst>
            <pc:docMk/>
            <pc:sldMk cId="0" sldId="317"/>
            <ac:spMk id="23" creationId="{372F6A97-A493-490C-BFE6-FDF6B22F103A}"/>
          </ac:spMkLst>
        </pc:spChg>
        <pc:spChg chg="add mod">
          <ac:chgData name="정근채" userId="bf3f9740-ba12-4a95-bdcd-7a89d0b0b3a3" providerId="ADAL" clId="{1E098D6E-C478-47E4-8DE6-B04BFB528EA7}" dt="2021-07-14T07:49:04.229" v="1252" actId="1076"/>
          <ac:spMkLst>
            <pc:docMk/>
            <pc:sldMk cId="0" sldId="317"/>
            <ac:spMk id="24" creationId="{EB4BF639-3F25-4650-B49B-CB9B624971D8}"/>
          </ac:spMkLst>
        </pc:spChg>
      </pc:sldChg>
      <pc:sldChg chg="modSp mod">
        <pc:chgData name="정근채" userId="bf3f9740-ba12-4a95-bdcd-7a89d0b0b3a3" providerId="ADAL" clId="{1E098D6E-C478-47E4-8DE6-B04BFB528EA7}" dt="2021-07-13T05:50:08.280" v="348" actId="20577"/>
        <pc:sldMkLst>
          <pc:docMk/>
          <pc:sldMk cId="0" sldId="318"/>
        </pc:sldMkLst>
        <pc:spChg chg="mod">
          <ac:chgData name="정근채" userId="bf3f9740-ba12-4a95-bdcd-7a89d0b0b3a3" providerId="ADAL" clId="{1E098D6E-C478-47E4-8DE6-B04BFB528EA7}" dt="2021-07-13T05:50:08.280" v="348" actId="20577"/>
          <ac:spMkLst>
            <pc:docMk/>
            <pc:sldMk cId="0" sldId="318"/>
            <ac:spMk id="88070" creationId="{909D6054-7341-4683-B0BB-E624F38E8C01}"/>
          </ac:spMkLst>
        </pc:spChg>
      </pc:sldChg>
      <pc:sldChg chg="addSp modSp mod">
        <pc:chgData name="정근채" userId="bf3f9740-ba12-4a95-bdcd-7a89d0b0b3a3" providerId="ADAL" clId="{1E098D6E-C478-47E4-8DE6-B04BFB528EA7}" dt="2021-07-14T07:58:44.153" v="1368"/>
        <pc:sldMkLst>
          <pc:docMk/>
          <pc:sldMk cId="1526858849" sldId="319"/>
        </pc:sldMkLst>
        <pc:spChg chg="add mod">
          <ac:chgData name="정근채" userId="bf3f9740-ba12-4a95-bdcd-7a89d0b0b3a3" providerId="ADAL" clId="{1E098D6E-C478-47E4-8DE6-B04BFB528EA7}" dt="2021-07-13T06:19:07.431" v="775" actId="1582"/>
          <ac:spMkLst>
            <pc:docMk/>
            <pc:sldMk cId="1526858849" sldId="319"/>
            <ac:spMk id="2" creationId="{8D562CE9-5FC0-4585-9387-B1A8C8A35F0F}"/>
          </ac:spMkLst>
        </pc:spChg>
        <pc:spChg chg="add mod">
          <ac:chgData name="정근채" userId="bf3f9740-ba12-4a95-bdcd-7a89d0b0b3a3" providerId="ADAL" clId="{1E098D6E-C478-47E4-8DE6-B04BFB528EA7}" dt="2021-07-14T07:58:44.153" v="1368"/>
          <ac:spMkLst>
            <pc:docMk/>
            <pc:sldMk cId="1526858849" sldId="319"/>
            <ac:spMk id="10" creationId="{9B169715-51B4-4846-907B-53AD6B30C546}"/>
          </ac:spMkLst>
        </pc:spChg>
      </pc:sldChg>
      <pc:sldChg chg="addSp modSp mod">
        <pc:chgData name="정근채" userId="bf3f9740-ba12-4a95-bdcd-7a89d0b0b3a3" providerId="ADAL" clId="{1E098D6E-C478-47E4-8DE6-B04BFB528EA7}" dt="2021-07-14T07:58:05.174" v="1342" actId="1076"/>
        <pc:sldMkLst>
          <pc:docMk/>
          <pc:sldMk cId="1410786750" sldId="320"/>
        </pc:sldMkLst>
        <pc:spChg chg="add mod">
          <ac:chgData name="정근채" userId="bf3f9740-ba12-4a95-bdcd-7a89d0b0b3a3" providerId="ADAL" clId="{1E098D6E-C478-47E4-8DE6-B04BFB528EA7}" dt="2021-07-14T07:58:05.174" v="1342" actId="1076"/>
          <ac:spMkLst>
            <pc:docMk/>
            <pc:sldMk cId="1410786750" sldId="320"/>
            <ac:spMk id="8" creationId="{DA29446E-4441-4134-8068-45AE08C108A2}"/>
          </ac:spMkLst>
        </pc:spChg>
      </pc:sldChg>
      <pc:sldChg chg="addSp modSp mod">
        <pc:chgData name="정근채" userId="bf3f9740-ba12-4a95-bdcd-7a89d0b0b3a3" providerId="ADAL" clId="{1E098D6E-C478-47E4-8DE6-B04BFB528EA7}" dt="2021-07-14T07:57:25.175" v="1340"/>
        <pc:sldMkLst>
          <pc:docMk/>
          <pc:sldMk cId="513780016" sldId="321"/>
        </pc:sldMkLst>
        <pc:spChg chg="add mod">
          <ac:chgData name="정근채" userId="bf3f9740-ba12-4a95-bdcd-7a89d0b0b3a3" providerId="ADAL" clId="{1E098D6E-C478-47E4-8DE6-B04BFB528EA7}" dt="2021-07-14T07:57:25.175" v="1340"/>
          <ac:spMkLst>
            <pc:docMk/>
            <pc:sldMk cId="513780016" sldId="321"/>
            <ac:spMk id="6" creationId="{4A4BD274-9E18-4BEA-9380-F72231D9D446}"/>
          </ac:spMkLst>
        </pc:spChg>
      </pc:sldChg>
      <pc:sldChg chg="addSp delSp modSp mod">
        <pc:chgData name="정근채" userId="bf3f9740-ba12-4a95-bdcd-7a89d0b0b3a3" providerId="ADAL" clId="{1E098D6E-C478-47E4-8DE6-B04BFB528EA7}" dt="2021-07-14T07:59:41.503" v="1389" actId="20577"/>
        <pc:sldMkLst>
          <pc:docMk/>
          <pc:sldMk cId="1500459140" sldId="322"/>
        </pc:sldMkLst>
        <pc:spChg chg="add mod">
          <ac:chgData name="정근채" userId="bf3f9740-ba12-4a95-bdcd-7a89d0b0b3a3" providerId="ADAL" clId="{1E098D6E-C478-47E4-8DE6-B04BFB528EA7}" dt="2021-07-14T07:56:52.649" v="1317" actId="1076"/>
          <ac:spMkLst>
            <pc:docMk/>
            <pc:sldMk cId="1500459140" sldId="322"/>
            <ac:spMk id="6" creationId="{E8764BE5-4BCD-45A8-B408-462DD6678C92}"/>
          </ac:spMkLst>
        </pc:spChg>
        <pc:spChg chg="add del">
          <ac:chgData name="정근채" userId="bf3f9740-ba12-4a95-bdcd-7a89d0b0b3a3" providerId="ADAL" clId="{1E098D6E-C478-47E4-8DE6-B04BFB528EA7}" dt="2021-07-14T07:56:27.054" v="1309" actId="22"/>
          <ac:spMkLst>
            <pc:docMk/>
            <pc:sldMk cId="1500459140" sldId="322"/>
            <ac:spMk id="12" creationId="{52A3131F-8536-4D4E-ADCC-326E096B184A}"/>
          </ac:spMkLst>
        </pc:spChg>
        <pc:spChg chg="add mod">
          <ac:chgData name="정근채" userId="bf3f9740-ba12-4a95-bdcd-7a89d0b0b3a3" providerId="ADAL" clId="{1E098D6E-C478-47E4-8DE6-B04BFB528EA7}" dt="2021-07-14T07:59:41.503" v="1389" actId="20577"/>
          <ac:spMkLst>
            <pc:docMk/>
            <pc:sldMk cId="1500459140" sldId="322"/>
            <ac:spMk id="14" creationId="{622762FE-5CC1-4D59-8290-CF8F375A14F6}"/>
          </ac:spMkLst>
        </pc:spChg>
        <pc:picChg chg="add del">
          <ac:chgData name="정근채" userId="bf3f9740-ba12-4a95-bdcd-7a89d0b0b3a3" providerId="ADAL" clId="{1E098D6E-C478-47E4-8DE6-B04BFB528EA7}" dt="2021-07-14T02:29:02.368" v="888" actId="478"/>
          <ac:picMkLst>
            <pc:docMk/>
            <pc:sldMk cId="1500459140" sldId="322"/>
            <ac:picMk id="7" creationId="{CC9D8395-8977-4F6A-AC7D-667EFEDD5F97}"/>
          </ac:picMkLst>
        </pc:picChg>
        <pc:picChg chg="del mod">
          <ac:chgData name="정근채" userId="bf3f9740-ba12-4a95-bdcd-7a89d0b0b3a3" providerId="ADAL" clId="{1E098D6E-C478-47E4-8DE6-B04BFB528EA7}" dt="2021-07-14T02:28:50.013" v="886" actId="478"/>
          <ac:picMkLst>
            <pc:docMk/>
            <pc:sldMk cId="1500459140" sldId="322"/>
            <ac:picMk id="8" creationId="{6C3CA3E6-870B-401A-8B6A-2EE4DBAFC36D}"/>
          </ac:picMkLst>
        </pc:picChg>
        <pc:picChg chg="add mod ord">
          <ac:chgData name="정근채" userId="bf3f9740-ba12-4a95-bdcd-7a89d0b0b3a3" providerId="ADAL" clId="{1E098D6E-C478-47E4-8DE6-B04BFB528EA7}" dt="2021-07-14T07:56:52.649" v="1317" actId="1076"/>
          <ac:picMkLst>
            <pc:docMk/>
            <pc:sldMk cId="1500459140" sldId="322"/>
            <ac:picMk id="10" creationId="{7F7F4956-E666-45DF-BCE1-878D08AE3A2C}"/>
          </ac:picMkLst>
        </pc:picChg>
      </pc:sldChg>
      <pc:sldMasterChg chg="modSp mod modSldLayout">
        <pc:chgData name="정근채" userId="bf3f9740-ba12-4a95-bdcd-7a89d0b0b3a3" providerId="ADAL" clId="{1E098D6E-C478-47E4-8DE6-B04BFB528EA7}" dt="2021-07-14T07:59:07.857" v="1380" actId="20577"/>
        <pc:sldMasterMkLst>
          <pc:docMk/>
          <pc:sldMasterMk cId="0" sldId="2147483648"/>
        </pc:sldMasterMkLst>
        <pc:spChg chg="mod">
          <ac:chgData name="정근채" userId="bf3f9740-ba12-4a95-bdcd-7a89d0b0b3a3" providerId="ADAL" clId="{1E098D6E-C478-47E4-8DE6-B04BFB528EA7}" dt="2021-07-14T07:58:55.725" v="1372" actId="20577"/>
          <ac:spMkLst>
            <pc:docMk/>
            <pc:sldMasterMk cId="0" sldId="2147483648"/>
            <ac:spMk id="1030" creationId="{760437D8-9D78-4A33-9DE4-9FFC01B8F4A7}"/>
          </ac:spMkLst>
        </pc:spChg>
        <pc:sldLayoutChg chg="modSp mod">
          <pc:chgData name="정근채" userId="bf3f9740-ba12-4a95-bdcd-7a89d0b0b3a3" providerId="ADAL" clId="{1E098D6E-C478-47E4-8DE6-B04BFB528EA7}" dt="2021-07-14T07:59:03.451" v="1376" actId="20577"/>
          <pc:sldLayoutMkLst>
            <pc:docMk/>
            <pc:sldMasterMk cId="0" sldId="2147483648"/>
            <pc:sldLayoutMk cId="2683740537" sldId="2147483705"/>
          </pc:sldLayoutMkLst>
          <pc:spChg chg="mod">
            <ac:chgData name="정근채" userId="bf3f9740-ba12-4a95-bdcd-7a89d0b0b3a3" providerId="ADAL" clId="{1E098D6E-C478-47E4-8DE6-B04BFB528EA7}" dt="2021-07-14T07:59:03.451" v="1376" actId="20577"/>
            <ac:spMkLst>
              <pc:docMk/>
              <pc:sldMasterMk cId="0" sldId="2147483648"/>
              <pc:sldLayoutMk cId="2683740537" sldId="2147483705"/>
              <ac:spMk id="5" creationId="{716F7F0A-FA88-4598-A507-6B696F728D5E}"/>
            </ac:spMkLst>
          </pc:spChg>
        </pc:sldLayoutChg>
        <pc:sldLayoutChg chg="modSp mod">
          <pc:chgData name="정근채" userId="bf3f9740-ba12-4a95-bdcd-7a89d0b0b3a3" providerId="ADAL" clId="{1E098D6E-C478-47E4-8DE6-B04BFB528EA7}" dt="2021-07-14T07:59:07.857" v="1380" actId="20577"/>
          <pc:sldLayoutMkLst>
            <pc:docMk/>
            <pc:sldMasterMk cId="0" sldId="2147483648"/>
            <pc:sldLayoutMk cId="1269911519" sldId="2147483706"/>
          </pc:sldLayoutMkLst>
          <pc:spChg chg="mod">
            <ac:chgData name="정근채" userId="bf3f9740-ba12-4a95-bdcd-7a89d0b0b3a3" providerId="ADAL" clId="{1E098D6E-C478-47E4-8DE6-B04BFB528EA7}" dt="2021-07-14T07:59:07.857" v="1380" actId="20577"/>
            <ac:spMkLst>
              <pc:docMk/>
              <pc:sldMasterMk cId="0" sldId="2147483648"/>
              <pc:sldLayoutMk cId="1269911519" sldId="2147483706"/>
              <ac:spMk id="5" creationId="{B5F5A881-259A-48C3-A632-F6B7B907D814}"/>
            </ac:spMkLst>
          </pc:spChg>
        </pc:sldLayoutChg>
      </pc:sldMasterChg>
    </pc:docChg>
  </pc:docChgLst>
  <pc:docChgLst>
    <pc:chgData name="정근채" userId="bf3f9740-ba12-4a95-bdcd-7a89d0b0b3a3" providerId="ADAL" clId="{F6C707F7-5228-4DC8-B5D3-7F09CE2267F4}"/>
    <pc:docChg chg="custSel modSld sldOrd">
      <pc:chgData name="정근채" userId="bf3f9740-ba12-4a95-bdcd-7a89d0b0b3a3" providerId="ADAL" clId="{F6C707F7-5228-4DC8-B5D3-7F09CE2267F4}" dt="2021-07-14T09:47:54.256" v="49"/>
      <pc:docMkLst>
        <pc:docMk/>
      </pc:docMkLst>
      <pc:sldChg chg="addSp modSp">
        <pc:chgData name="정근채" userId="bf3f9740-ba12-4a95-bdcd-7a89d0b0b3a3" providerId="ADAL" clId="{F6C707F7-5228-4DC8-B5D3-7F09CE2267F4}" dt="2021-07-14T08:10:22.740" v="0"/>
        <pc:sldMkLst>
          <pc:docMk/>
          <pc:sldMk cId="0" sldId="256"/>
        </pc:sldMkLst>
        <pc:picChg chg="add mod">
          <ac:chgData name="정근채" userId="bf3f9740-ba12-4a95-bdcd-7a89d0b0b3a3" providerId="ADAL" clId="{F6C707F7-5228-4DC8-B5D3-7F09CE2267F4}" dt="2021-07-14T08:10:22.740" v="0"/>
          <ac:picMkLst>
            <pc:docMk/>
            <pc:sldMk cId="0" sldId="256"/>
            <ac:picMk id="4" creationId="{A1B464A2-E091-49B6-98C2-06525476D4F0}"/>
          </ac:picMkLst>
        </pc:picChg>
        <pc:inkChg chg="add">
          <ac:chgData name="정근채" userId="bf3f9740-ba12-4a95-bdcd-7a89d0b0b3a3" providerId="ADAL" clId="{F6C707F7-5228-4DC8-B5D3-7F09CE2267F4}" dt="2021-07-14T08:10:22.740" v="0"/>
          <ac:inkMkLst>
            <pc:docMk/>
            <pc:sldMk cId="0" sldId="256"/>
            <ac:inkMk id="3" creationId="{A411AD02-43A1-4B15-8023-0D142F578A5A}"/>
          </ac:inkMkLst>
        </pc:inkChg>
      </pc:sldChg>
      <pc:sldChg chg="addSp modSp ord">
        <pc:chgData name="정근채" userId="bf3f9740-ba12-4a95-bdcd-7a89d0b0b3a3" providerId="ADAL" clId="{F6C707F7-5228-4DC8-B5D3-7F09CE2267F4}" dt="2021-07-14T09:47:54.256" v="49"/>
        <pc:sldMkLst>
          <pc:docMk/>
          <pc:sldMk cId="0" sldId="301"/>
        </pc:sldMkLst>
        <pc:picChg chg="add mod">
          <ac:chgData name="정근채" userId="bf3f9740-ba12-4a95-bdcd-7a89d0b0b3a3" providerId="ADAL" clId="{F6C707F7-5228-4DC8-B5D3-7F09CE2267F4}" dt="2021-07-14T09:47:54.256" v="49"/>
          <ac:picMkLst>
            <pc:docMk/>
            <pc:sldMk cId="0" sldId="301"/>
            <ac:picMk id="5" creationId="{D2348237-B5A2-4CE0-8601-39C04E3B4582}"/>
          </ac:picMkLst>
        </pc:picChg>
        <pc:inkChg chg="add">
          <ac:chgData name="정근채" userId="bf3f9740-ba12-4a95-bdcd-7a89d0b0b3a3" providerId="ADAL" clId="{F6C707F7-5228-4DC8-B5D3-7F09CE2267F4}" dt="2021-07-14T09:47:54.256" v="49"/>
          <ac:inkMkLst>
            <pc:docMk/>
            <pc:sldMk cId="0" sldId="301"/>
            <ac:inkMk id="2" creationId="{FFD578E0-B4DA-47BC-95B9-E812FD6EB803}"/>
          </ac:inkMkLst>
        </pc:inkChg>
      </pc:sldChg>
      <pc:sldChg chg="addSp modSp">
        <pc:chgData name="정근채" userId="bf3f9740-ba12-4a95-bdcd-7a89d0b0b3a3" providerId="ADAL" clId="{F6C707F7-5228-4DC8-B5D3-7F09CE2267F4}" dt="2021-07-14T08:21:36.144" v="1"/>
        <pc:sldMkLst>
          <pc:docMk/>
          <pc:sldMk cId="0" sldId="303"/>
        </pc:sldMkLst>
        <pc:picChg chg="add mod">
          <ac:chgData name="정근채" userId="bf3f9740-ba12-4a95-bdcd-7a89d0b0b3a3" providerId="ADAL" clId="{F6C707F7-5228-4DC8-B5D3-7F09CE2267F4}" dt="2021-07-14T08:21:36.144" v="1"/>
          <ac:picMkLst>
            <pc:docMk/>
            <pc:sldMk cId="0" sldId="303"/>
            <ac:picMk id="5" creationId="{7648FB77-7D10-4206-9F42-A6A694EF1926}"/>
          </ac:picMkLst>
        </pc:picChg>
        <pc:inkChg chg="add">
          <ac:chgData name="정근채" userId="bf3f9740-ba12-4a95-bdcd-7a89d0b0b3a3" providerId="ADAL" clId="{F6C707F7-5228-4DC8-B5D3-7F09CE2267F4}" dt="2021-07-14T08:21:36.144" v="1"/>
          <ac:inkMkLst>
            <pc:docMk/>
            <pc:sldMk cId="0" sldId="303"/>
            <ac:inkMk id="3" creationId="{943DE145-F95D-4766-90AB-B249C1EFE775}"/>
          </ac:inkMkLst>
        </pc:inkChg>
      </pc:sldChg>
      <pc:sldChg chg="addSp delSp modSp">
        <pc:chgData name="정근채" userId="bf3f9740-ba12-4a95-bdcd-7a89d0b0b3a3" providerId="ADAL" clId="{F6C707F7-5228-4DC8-B5D3-7F09CE2267F4}" dt="2021-07-14T08:40:53.310" v="3"/>
        <pc:sldMkLst>
          <pc:docMk/>
          <pc:sldMk cId="0" sldId="304"/>
        </pc:sldMkLst>
        <pc:picChg chg="add del mod">
          <ac:chgData name="정근채" userId="bf3f9740-ba12-4a95-bdcd-7a89d0b0b3a3" providerId="ADAL" clId="{F6C707F7-5228-4DC8-B5D3-7F09CE2267F4}" dt="2021-07-14T08:40:53.310" v="3"/>
          <ac:picMkLst>
            <pc:docMk/>
            <pc:sldMk cId="0" sldId="304"/>
            <ac:picMk id="4" creationId="{9309BD3A-F8C3-4D92-98AD-CBA6FE6A84DA}"/>
          </ac:picMkLst>
        </pc:picChg>
        <pc:picChg chg="add mod">
          <ac:chgData name="정근채" userId="bf3f9740-ba12-4a95-bdcd-7a89d0b0b3a3" providerId="ADAL" clId="{F6C707F7-5228-4DC8-B5D3-7F09CE2267F4}" dt="2021-07-14T08:40:53.310" v="3"/>
          <ac:picMkLst>
            <pc:docMk/>
            <pc:sldMk cId="0" sldId="304"/>
            <ac:picMk id="6" creationId="{8B305D3B-970B-4729-9665-3350DE689920}"/>
          </ac:picMkLst>
        </pc:picChg>
        <pc:inkChg chg="add del">
          <ac:chgData name="정근채" userId="bf3f9740-ba12-4a95-bdcd-7a89d0b0b3a3" providerId="ADAL" clId="{F6C707F7-5228-4DC8-B5D3-7F09CE2267F4}" dt="2021-07-14T08:40:53.310" v="3"/>
          <ac:inkMkLst>
            <pc:docMk/>
            <pc:sldMk cId="0" sldId="304"/>
            <ac:inkMk id="3" creationId="{3EC1BD84-0923-42AC-B5D7-AC5DA97D4711}"/>
          </ac:inkMkLst>
        </pc:inkChg>
        <pc:inkChg chg="add">
          <ac:chgData name="정근채" userId="bf3f9740-ba12-4a95-bdcd-7a89d0b0b3a3" providerId="ADAL" clId="{F6C707F7-5228-4DC8-B5D3-7F09CE2267F4}" dt="2021-07-14T08:40:53.310" v="3"/>
          <ac:inkMkLst>
            <pc:docMk/>
            <pc:sldMk cId="0" sldId="304"/>
            <ac:inkMk id="5" creationId="{40BD218E-4A5D-480F-B1AD-7797E78EC15F}"/>
          </ac:inkMkLst>
        </pc:inkChg>
      </pc:sldChg>
      <pc:sldChg chg="addSp delSp modSp">
        <pc:chgData name="정근채" userId="bf3f9740-ba12-4a95-bdcd-7a89d0b0b3a3" providerId="ADAL" clId="{F6C707F7-5228-4DC8-B5D3-7F09CE2267F4}" dt="2021-07-14T08:46:07.881" v="21" actId="1035"/>
        <pc:sldMkLst>
          <pc:docMk/>
          <pc:sldMk cId="0" sldId="305"/>
        </pc:sldMkLst>
        <pc:spChg chg="mod">
          <ac:chgData name="정근채" userId="bf3f9740-ba12-4a95-bdcd-7a89d0b0b3a3" providerId="ADAL" clId="{F6C707F7-5228-4DC8-B5D3-7F09CE2267F4}" dt="2021-07-14T08:46:07.881" v="21" actId="1035"/>
          <ac:spMkLst>
            <pc:docMk/>
            <pc:sldMk cId="0" sldId="305"/>
            <ac:spMk id="94215" creationId="{59DD624A-7F22-48A5-96D0-DA28A6534990}"/>
          </ac:spMkLst>
        </pc:spChg>
        <pc:picChg chg="add del mod">
          <ac:chgData name="정근채" userId="bf3f9740-ba12-4a95-bdcd-7a89d0b0b3a3" providerId="ADAL" clId="{F6C707F7-5228-4DC8-B5D3-7F09CE2267F4}" dt="2021-07-14T08:45:53.899" v="4"/>
          <ac:picMkLst>
            <pc:docMk/>
            <pc:sldMk cId="0" sldId="305"/>
            <ac:picMk id="3" creationId="{D587E782-65D5-4777-AE14-CF4689465607}"/>
          </ac:picMkLst>
        </pc:picChg>
        <pc:picChg chg="add mod">
          <ac:chgData name="정근채" userId="bf3f9740-ba12-4a95-bdcd-7a89d0b0b3a3" providerId="ADAL" clId="{F6C707F7-5228-4DC8-B5D3-7F09CE2267F4}" dt="2021-07-14T08:45:53.899" v="4"/>
          <ac:picMkLst>
            <pc:docMk/>
            <pc:sldMk cId="0" sldId="305"/>
            <ac:picMk id="6" creationId="{3850DAB5-94BE-4CBE-9AED-3CB1629CC1D8}"/>
          </ac:picMkLst>
        </pc:picChg>
        <pc:inkChg chg="add">
          <ac:chgData name="정근채" userId="bf3f9740-ba12-4a95-bdcd-7a89d0b0b3a3" providerId="ADAL" clId="{F6C707F7-5228-4DC8-B5D3-7F09CE2267F4}" dt="2021-07-14T08:45:53.899" v="4"/>
          <ac:inkMkLst>
            <pc:docMk/>
            <pc:sldMk cId="0" sldId="305"/>
            <ac:inkMk id="4" creationId="{C1D58F58-97B2-4473-AAEC-99918C427D3F}"/>
          </ac:inkMkLst>
        </pc:inkChg>
      </pc:sldChg>
      <pc:sldChg chg="addSp modSp">
        <pc:chgData name="정근채" userId="bf3f9740-ba12-4a95-bdcd-7a89d0b0b3a3" providerId="ADAL" clId="{F6C707F7-5228-4DC8-B5D3-7F09CE2267F4}" dt="2021-07-14T09:00:14.340" v="23"/>
        <pc:sldMkLst>
          <pc:docMk/>
          <pc:sldMk cId="0" sldId="306"/>
        </pc:sldMkLst>
        <pc:picChg chg="add mod">
          <ac:chgData name="정근채" userId="bf3f9740-ba12-4a95-bdcd-7a89d0b0b3a3" providerId="ADAL" clId="{F6C707F7-5228-4DC8-B5D3-7F09CE2267F4}" dt="2021-07-14T09:00:14.340" v="23"/>
          <ac:picMkLst>
            <pc:docMk/>
            <pc:sldMk cId="0" sldId="306"/>
            <ac:picMk id="4" creationId="{2CD6FF05-AFD8-4458-90A2-E2AF34347AD8}"/>
          </ac:picMkLst>
        </pc:picChg>
        <pc:inkChg chg="add">
          <ac:chgData name="정근채" userId="bf3f9740-ba12-4a95-bdcd-7a89d0b0b3a3" providerId="ADAL" clId="{F6C707F7-5228-4DC8-B5D3-7F09CE2267F4}" dt="2021-07-14T09:00:14.340" v="23"/>
          <ac:inkMkLst>
            <pc:docMk/>
            <pc:sldMk cId="0" sldId="306"/>
            <ac:inkMk id="3" creationId="{0AB02125-08F5-4DF6-9710-9341DAAF21BF}"/>
          </ac:inkMkLst>
        </pc:inkChg>
      </pc:sldChg>
      <pc:sldChg chg="addSp modSp">
        <pc:chgData name="정근채" userId="bf3f9740-ba12-4a95-bdcd-7a89d0b0b3a3" providerId="ADAL" clId="{F6C707F7-5228-4DC8-B5D3-7F09CE2267F4}" dt="2021-07-14T09:00:14.340" v="23"/>
        <pc:sldMkLst>
          <pc:docMk/>
          <pc:sldMk cId="0" sldId="307"/>
        </pc:sldMkLst>
        <pc:picChg chg="add mod">
          <ac:chgData name="정근채" userId="bf3f9740-ba12-4a95-bdcd-7a89d0b0b3a3" providerId="ADAL" clId="{F6C707F7-5228-4DC8-B5D3-7F09CE2267F4}" dt="2021-07-14T09:00:14.340" v="23"/>
          <ac:picMkLst>
            <pc:docMk/>
            <pc:sldMk cId="0" sldId="307"/>
            <ac:picMk id="8" creationId="{72E23371-48FA-44EF-B25B-836CE4B93421}"/>
          </ac:picMkLst>
        </pc:picChg>
        <pc:inkChg chg="add">
          <ac:chgData name="정근채" userId="bf3f9740-ba12-4a95-bdcd-7a89d0b0b3a3" providerId="ADAL" clId="{F6C707F7-5228-4DC8-B5D3-7F09CE2267F4}" dt="2021-07-14T09:00:14.340" v="23"/>
          <ac:inkMkLst>
            <pc:docMk/>
            <pc:sldMk cId="0" sldId="307"/>
            <ac:inkMk id="3" creationId="{192E1FCE-CB57-4945-B486-85F026A958AA}"/>
          </ac:inkMkLst>
        </pc:inkChg>
      </pc:sldChg>
      <pc:sldChg chg="addSp modSp">
        <pc:chgData name="정근채" userId="bf3f9740-ba12-4a95-bdcd-7a89d0b0b3a3" providerId="ADAL" clId="{F6C707F7-5228-4DC8-B5D3-7F09CE2267F4}" dt="2021-07-14T09:04:01.653" v="24"/>
        <pc:sldMkLst>
          <pc:docMk/>
          <pc:sldMk cId="0" sldId="308"/>
        </pc:sldMkLst>
        <pc:picChg chg="add mod">
          <ac:chgData name="정근채" userId="bf3f9740-ba12-4a95-bdcd-7a89d0b0b3a3" providerId="ADAL" clId="{F6C707F7-5228-4DC8-B5D3-7F09CE2267F4}" dt="2021-07-14T09:04:01.653" v="24"/>
          <ac:picMkLst>
            <pc:docMk/>
            <pc:sldMk cId="0" sldId="308"/>
            <ac:picMk id="8" creationId="{B6AAA248-8907-4F46-BB5E-EBFD2F60AF3F}"/>
          </ac:picMkLst>
        </pc:picChg>
        <pc:inkChg chg="add">
          <ac:chgData name="정근채" userId="bf3f9740-ba12-4a95-bdcd-7a89d0b0b3a3" providerId="ADAL" clId="{F6C707F7-5228-4DC8-B5D3-7F09CE2267F4}" dt="2021-07-14T09:04:01.653" v="24"/>
          <ac:inkMkLst>
            <pc:docMk/>
            <pc:sldMk cId="0" sldId="308"/>
            <ac:inkMk id="3" creationId="{EA4CB9E2-294A-4670-A686-7C5BCF300BBC}"/>
          </ac:inkMkLst>
        </pc:inkChg>
      </pc:sldChg>
      <pc:sldChg chg="addSp delSp modSp mod delAnim">
        <pc:chgData name="정근채" userId="bf3f9740-ba12-4a95-bdcd-7a89d0b0b3a3" providerId="ADAL" clId="{F6C707F7-5228-4DC8-B5D3-7F09CE2267F4}" dt="2021-07-14T09:20:53.799" v="43" actId="20577"/>
        <pc:sldMkLst>
          <pc:docMk/>
          <pc:sldMk cId="0" sldId="309"/>
        </pc:sldMkLst>
        <pc:spChg chg="mod">
          <ac:chgData name="정근채" userId="bf3f9740-ba12-4a95-bdcd-7a89d0b0b3a3" providerId="ADAL" clId="{F6C707F7-5228-4DC8-B5D3-7F09CE2267F4}" dt="2021-07-14T09:20:53.799" v="43" actId="20577"/>
          <ac:spMkLst>
            <pc:docMk/>
            <pc:sldMk cId="0" sldId="309"/>
            <ac:spMk id="104454" creationId="{29AECD7B-E110-4B29-82F0-06FB1E2BDBD8}"/>
          </ac:spMkLst>
        </pc:spChg>
        <pc:picChg chg="add del mod">
          <ac:chgData name="정근채" userId="bf3f9740-ba12-4a95-bdcd-7a89d0b0b3a3" providerId="ADAL" clId="{F6C707F7-5228-4DC8-B5D3-7F09CE2267F4}" dt="2021-07-14T09:20:44.882" v="42"/>
          <ac:picMkLst>
            <pc:docMk/>
            <pc:sldMk cId="0" sldId="309"/>
            <ac:picMk id="5" creationId="{546D859C-01A9-4CD0-A3F9-64869B3B3A90}"/>
          </ac:picMkLst>
        </pc:picChg>
        <pc:picChg chg="add mod">
          <ac:chgData name="정근채" userId="bf3f9740-ba12-4a95-bdcd-7a89d0b0b3a3" providerId="ADAL" clId="{F6C707F7-5228-4DC8-B5D3-7F09CE2267F4}" dt="2021-07-14T09:20:44.882" v="42"/>
          <ac:picMkLst>
            <pc:docMk/>
            <pc:sldMk cId="0" sldId="309"/>
            <ac:picMk id="8" creationId="{2CFE2150-24AD-49BD-9598-A738A6EAE32C}"/>
          </ac:picMkLst>
        </pc:picChg>
        <pc:inkChg chg="add del">
          <ac:chgData name="정근채" userId="bf3f9740-ba12-4a95-bdcd-7a89d0b0b3a3" providerId="ADAL" clId="{F6C707F7-5228-4DC8-B5D3-7F09CE2267F4}" dt="2021-07-14T09:10:35.355" v="29" actId="478"/>
          <ac:inkMkLst>
            <pc:docMk/>
            <pc:sldMk cId="0" sldId="309"/>
            <ac:inkMk id="2" creationId="{C97B7D53-EF73-4F96-934A-AFD84094638A}"/>
          </ac:inkMkLst>
        </pc:inkChg>
        <pc:inkChg chg="add">
          <ac:chgData name="정근채" userId="bf3f9740-ba12-4a95-bdcd-7a89d0b0b3a3" providerId="ADAL" clId="{F6C707F7-5228-4DC8-B5D3-7F09CE2267F4}" dt="2021-07-14T09:20:44.882" v="42"/>
          <ac:inkMkLst>
            <pc:docMk/>
            <pc:sldMk cId="0" sldId="309"/>
            <ac:inkMk id="7" creationId="{9DA88F78-BDE8-4065-BF53-7CAAADBBAC8C}"/>
          </ac:inkMkLst>
        </pc:inkChg>
      </pc:sldChg>
      <pc:sldChg chg="addSp delSp modSp mod">
        <pc:chgData name="정근채" userId="bf3f9740-ba12-4a95-bdcd-7a89d0b0b3a3" providerId="ADAL" clId="{F6C707F7-5228-4DC8-B5D3-7F09CE2267F4}" dt="2021-07-14T09:39:36.505" v="48" actId="6549"/>
        <pc:sldMkLst>
          <pc:docMk/>
          <pc:sldMk cId="0" sldId="310"/>
        </pc:sldMkLst>
        <pc:spChg chg="mod">
          <ac:chgData name="정근채" userId="bf3f9740-ba12-4a95-bdcd-7a89d0b0b3a3" providerId="ADAL" clId="{F6C707F7-5228-4DC8-B5D3-7F09CE2267F4}" dt="2021-07-14T09:39:36.505" v="48" actId="6549"/>
          <ac:spMkLst>
            <pc:docMk/>
            <pc:sldMk cId="0" sldId="310"/>
            <ac:spMk id="108550" creationId="{28C85B45-94AE-4292-BB65-EC7F9C451609}"/>
          </ac:spMkLst>
        </pc:spChg>
        <pc:picChg chg="add del mod">
          <ac:chgData name="정근채" userId="bf3f9740-ba12-4a95-bdcd-7a89d0b0b3a3" providerId="ADAL" clId="{F6C707F7-5228-4DC8-B5D3-7F09CE2267F4}" dt="2021-07-14T09:33:28.509" v="45"/>
          <ac:picMkLst>
            <pc:docMk/>
            <pc:sldMk cId="0" sldId="310"/>
            <ac:picMk id="2" creationId="{CAC3C488-DAF5-4788-BE6A-BB803F65A4B3}"/>
          </ac:picMkLst>
        </pc:picChg>
        <pc:picChg chg="add mod">
          <ac:chgData name="정근채" userId="bf3f9740-ba12-4a95-bdcd-7a89d0b0b3a3" providerId="ADAL" clId="{F6C707F7-5228-4DC8-B5D3-7F09CE2267F4}" dt="2021-07-14T09:33:28.509" v="45"/>
          <ac:picMkLst>
            <pc:docMk/>
            <pc:sldMk cId="0" sldId="310"/>
            <ac:picMk id="5" creationId="{1651B713-A22C-44A6-90B5-C4207361787F}"/>
          </ac:picMkLst>
        </pc:picChg>
        <pc:inkChg chg="add">
          <ac:chgData name="정근채" userId="bf3f9740-ba12-4a95-bdcd-7a89d0b0b3a3" providerId="ADAL" clId="{F6C707F7-5228-4DC8-B5D3-7F09CE2267F4}" dt="2021-07-14T09:33:28.509" v="45"/>
          <ac:inkMkLst>
            <pc:docMk/>
            <pc:sldMk cId="0" sldId="310"/>
            <ac:inkMk id="3" creationId="{04C33B95-AC8C-4812-BF2F-271E6F5F44D7}"/>
          </ac:inkMkLst>
        </pc:inkChg>
      </pc:sldChg>
      <pc:sldChg chg="addSp modSp">
        <pc:chgData name="정근채" userId="bf3f9740-ba12-4a95-bdcd-7a89d0b0b3a3" providerId="ADAL" clId="{F6C707F7-5228-4DC8-B5D3-7F09CE2267F4}" dt="2021-07-14T09:47:54.256" v="49"/>
        <pc:sldMkLst>
          <pc:docMk/>
          <pc:sldMk cId="0" sldId="311"/>
        </pc:sldMkLst>
        <pc:picChg chg="add mod">
          <ac:chgData name="정근채" userId="bf3f9740-ba12-4a95-bdcd-7a89d0b0b3a3" providerId="ADAL" clId="{F6C707F7-5228-4DC8-B5D3-7F09CE2267F4}" dt="2021-07-14T09:47:54.256" v="49"/>
          <ac:picMkLst>
            <pc:docMk/>
            <pc:sldMk cId="0" sldId="311"/>
            <ac:picMk id="3" creationId="{BF99D3A8-3141-41A9-87BD-4512B6B43EC2}"/>
          </ac:picMkLst>
        </pc:picChg>
        <pc:inkChg chg="add">
          <ac:chgData name="정근채" userId="bf3f9740-ba12-4a95-bdcd-7a89d0b0b3a3" providerId="ADAL" clId="{F6C707F7-5228-4DC8-B5D3-7F09CE2267F4}" dt="2021-07-14T09:47:54.256" v="49"/>
          <ac:inkMkLst>
            <pc:docMk/>
            <pc:sldMk cId="0" sldId="311"/>
            <ac:inkMk id="2" creationId="{AC993588-2F28-4592-99FD-647EE73A11C1}"/>
          </ac:inkMkLst>
        </pc:inkChg>
      </pc:sldChg>
      <pc:sldChg chg="addSp modSp">
        <pc:chgData name="정근채" userId="bf3f9740-ba12-4a95-bdcd-7a89d0b0b3a3" providerId="ADAL" clId="{F6C707F7-5228-4DC8-B5D3-7F09CE2267F4}" dt="2021-07-14T09:27:24.349" v="44"/>
        <pc:sldMkLst>
          <pc:docMk/>
          <pc:sldMk cId="0" sldId="313"/>
        </pc:sldMkLst>
        <pc:picChg chg="add mod">
          <ac:chgData name="정근채" userId="bf3f9740-ba12-4a95-bdcd-7a89d0b0b3a3" providerId="ADAL" clId="{F6C707F7-5228-4DC8-B5D3-7F09CE2267F4}" dt="2021-07-14T09:27:24.349" v="44"/>
          <ac:picMkLst>
            <pc:docMk/>
            <pc:sldMk cId="0" sldId="313"/>
            <ac:picMk id="5" creationId="{1BDA9892-421C-4A4F-9EE6-686788ACADA1}"/>
          </ac:picMkLst>
        </pc:picChg>
        <pc:inkChg chg="add">
          <ac:chgData name="정근채" userId="bf3f9740-ba12-4a95-bdcd-7a89d0b0b3a3" providerId="ADAL" clId="{F6C707F7-5228-4DC8-B5D3-7F09CE2267F4}" dt="2021-07-14T09:27:24.349" v="44"/>
          <ac:inkMkLst>
            <pc:docMk/>
            <pc:sldMk cId="0" sldId="313"/>
            <ac:inkMk id="2" creationId="{80F422DA-F45B-4F38-8698-1443E143E244}"/>
          </ac:inkMkLst>
        </pc:inkChg>
      </pc:sldChg>
      <pc:sldChg chg="addSp modSp">
        <pc:chgData name="정근채" userId="bf3f9740-ba12-4a95-bdcd-7a89d0b0b3a3" providerId="ADAL" clId="{F6C707F7-5228-4DC8-B5D3-7F09CE2267F4}" dt="2021-07-14T08:53:18.534" v="22"/>
        <pc:sldMkLst>
          <pc:docMk/>
          <pc:sldMk cId="0" sldId="314"/>
        </pc:sldMkLst>
        <pc:picChg chg="add mod">
          <ac:chgData name="정근채" userId="bf3f9740-ba12-4a95-bdcd-7a89d0b0b3a3" providerId="ADAL" clId="{F6C707F7-5228-4DC8-B5D3-7F09CE2267F4}" dt="2021-07-14T08:53:18.534" v="22"/>
          <ac:picMkLst>
            <pc:docMk/>
            <pc:sldMk cId="0" sldId="314"/>
            <ac:picMk id="4" creationId="{D5E5B308-E85C-49C5-A400-BB4E13425A9D}"/>
          </ac:picMkLst>
        </pc:picChg>
        <pc:inkChg chg="add">
          <ac:chgData name="정근채" userId="bf3f9740-ba12-4a95-bdcd-7a89d0b0b3a3" providerId="ADAL" clId="{F6C707F7-5228-4DC8-B5D3-7F09CE2267F4}" dt="2021-07-14T08:53:18.534" v="22"/>
          <ac:inkMkLst>
            <pc:docMk/>
            <pc:sldMk cId="0" sldId="314"/>
            <ac:inkMk id="3" creationId="{BA886C62-D7E8-46E5-9A98-35A18D967B09}"/>
          </ac:inkMkLst>
        </pc:inkChg>
      </pc:sldChg>
      <pc:sldChg chg="addSp modSp mod">
        <pc:chgData name="정근채" userId="bf3f9740-ba12-4a95-bdcd-7a89d0b0b3a3" providerId="ADAL" clId="{F6C707F7-5228-4DC8-B5D3-7F09CE2267F4}" dt="2021-07-14T09:39:09.896" v="46"/>
        <pc:sldMkLst>
          <pc:docMk/>
          <pc:sldMk cId="0" sldId="317"/>
        </pc:sldMkLst>
        <pc:spChg chg="mod">
          <ac:chgData name="정근채" userId="bf3f9740-ba12-4a95-bdcd-7a89d0b0b3a3" providerId="ADAL" clId="{F6C707F7-5228-4DC8-B5D3-7F09CE2267F4}" dt="2021-07-14T09:13:06.528" v="41" actId="114"/>
          <ac:spMkLst>
            <pc:docMk/>
            <pc:sldMk cId="0" sldId="317"/>
            <ac:spMk id="15" creationId="{1D71A63B-3B70-441E-AD18-22A4CF58923B}"/>
          </ac:spMkLst>
        </pc:spChg>
        <pc:picChg chg="add mod">
          <ac:chgData name="정근채" userId="bf3f9740-ba12-4a95-bdcd-7a89d0b0b3a3" providerId="ADAL" clId="{F6C707F7-5228-4DC8-B5D3-7F09CE2267F4}" dt="2021-07-14T09:39:09.896" v="46"/>
          <ac:picMkLst>
            <pc:docMk/>
            <pc:sldMk cId="0" sldId="317"/>
            <ac:picMk id="3" creationId="{61A124AE-1C14-4B96-A200-D01A94007B6C}"/>
          </ac:picMkLst>
        </pc:picChg>
        <pc:inkChg chg="add">
          <ac:chgData name="정근채" userId="bf3f9740-ba12-4a95-bdcd-7a89d0b0b3a3" providerId="ADAL" clId="{F6C707F7-5228-4DC8-B5D3-7F09CE2267F4}" dt="2021-07-14T09:39:09.896" v="46"/>
          <ac:inkMkLst>
            <pc:docMk/>
            <pc:sldMk cId="0" sldId="317"/>
            <ac:inkMk id="2" creationId="{C5FED6CD-24B1-45DC-8F70-C8B50CB6400F}"/>
          </ac:inkMkLst>
        </pc:inkChg>
      </pc:sldChg>
      <pc:sldChg chg="addSp modSp">
        <pc:chgData name="정근채" userId="bf3f9740-ba12-4a95-bdcd-7a89d0b0b3a3" providerId="ADAL" clId="{F6C707F7-5228-4DC8-B5D3-7F09CE2267F4}" dt="2021-07-14T08:10:22.740" v="0"/>
        <pc:sldMkLst>
          <pc:docMk/>
          <pc:sldMk cId="0" sldId="318"/>
        </pc:sldMkLst>
        <pc:picChg chg="add mod">
          <ac:chgData name="정근채" userId="bf3f9740-ba12-4a95-bdcd-7a89d0b0b3a3" providerId="ADAL" clId="{F6C707F7-5228-4DC8-B5D3-7F09CE2267F4}" dt="2021-07-14T08:10:22.740" v="0"/>
          <ac:picMkLst>
            <pc:docMk/>
            <pc:sldMk cId="0" sldId="318"/>
            <ac:picMk id="5" creationId="{B573CBAD-C4EF-423C-B6C5-290E103E6B94}"/>
          </ac:picMkLst>
        </pc:picChg>
        <pc:inkChg chg="add">
          <ac:chgData name="정근채" userId="bf3f9740-ba12-4a95-bdcd-7a89d0b0b3a3" providerId="ADAL" clId="{F6C707F7-5228-4DC8-B5D3-7F09CE2267F4}" dt="2021-07-14T08:10:22.740" v="0"/>
          <ac:inkMkLst>
            <pc:docMk/>
            <pc:sldMk cId="0" sldId="318"/>
            <ac:inkMk id="3" creationId="{15EDA12F-CEB4-421C-9635-39A538900F5D}"/>
          </ac:inkMkLst>
        </pc:inkChg>
      </pc:sldChg>
      <pc:sldChg chg="addSp modSp">
        <pc:chgData name="정근채" userId="bf3f9740-ba12-4a95-bdcd-7a89d0b0b3a3" providerId="ADAL" clId="{F6C707F7-5228-4DC8-B5D3-7F09CE2267F4}" dt="2021-07-14T09:05:46.580" v="25"/>
        <pc:sldMkLst>
          <pc:docMk/>
          <pc:sldMk cId="1526858849" sldId="319"/>
        </pc:sldMkLst>
        <pc:picChg chg="add mod">
          <ac:chgData name="정근채" userId="bf3f9740-ba12-4a95-bdcd-7a89d0b0b3a3" providerId="ADAL" clId="{F6C707F7-5228-4DC8-B5D3-7F09CE2267F4}" dt="2021-07-14T09:05:46.580" v="25"/>
          <ac:picMkLst>
            <pc:docMk/>
            <pc:sldMk cId="1526858849" sldId="319"/>
            <ac:picMk id="5" creationId="{FA8693F8-934E-4A0D-95C5-E03217FE3A31}"/>
          </ac:picMkLst>
        </pc:picChg>
        <pc:inkChg chg="add">
          <ac:chgData name="정근채" userId="bf3f9740-ba12-4a95-bdcd-7a89d0b0b3a3" providerId="ADAL" clId="{F6C707F7-5228-4DC8-B5D3-7F09CE2267F4}" dt="2021-07-14T09:05:46.580" v="25"/>
          <ac:inkMkLst>
            <pc:docMk/>
            <pc:sldMk cId="1526858849" sldId="319"/>
            <ac:inkMk id="3" creationId="{BF83C767-AA51-46F6-A687-31A381D93D5E}"/>
          </ac:inkMkLst>
        </pc:inkChg>
      </pc:sldChg>
      <pc:sldChg chg="addSp modSp">
        <pc:chgData name="정근채" userId="bf3f9740-ba12-4a95-bdcd-7a89d0b0b3a3" providerId="ADAL" clId="{F6C707F7-5228-4DC8-B5D3-7F09CE2267F4}" dt="2021-07-14T09:05:46.580" v="25"/>
        <pc:sldMkLst>
          <pc:docMk/>
          <pc:sldMk cId="1410786750" sldId="320"/>
        </pc:sldMkLst>
        <pc:picChg chg="add mod">
          <ac:chgData name="정근채" userId="bf3f9740-ba12-4a95-bdcd-7a89d0b0b3a3" providerId="ADAL" clId="{F6C707F7-5228-4DC8-B5D3-7F09CE2267F4}" dt="2021-07-14T09:05:46.580" v="25"/>
          <ac:picMkLst>
            <pc:docMk/>
            <pc:sldMk cId="1410786750" sldId="320"/>
            <ac:picMk id="5" creationId="{497B1056-2E4B-43AA-AEB0-0EA89C4034D4}"/>
          </ac:picMkLst>
        </pc:picChg>
        <pc:inkChg chg="add">
          <ac:chgData name="정근채" userId="bf3f9740-ba12-4a95-bdcd-7a89d0b0b3a3" providerId="ADAL" clId="{F6C707F7-5228-4DC8-B5D3-7F09CE2267F4}" dt="2021-07-14T09:05:46.580" v="25"/>
          <ac:inkMkLst>
            <pc:docMk/>
            <pc:sldMk cId="1410786750" sldId="320"/>
            <ac:inkMk id="2" creationId="{9AAAB1F0-38F3-49CE-97CC-030DF7AB4657}"/>
          </ac:inkMkLst>
        </pc:inkChg>
      </pc:sldChg>
      <pc:sldChg chg="addSp modSp">
        <pc:chgData name="정근채" userId="bf3f9740-ba12-4a95-bdcd-7a89d0b0b3a3" providerId="ADAL" clId="{F6C707F7-5228-4DC8-B5D3-7F09CE2267F4}" dt="2021-07-14T09:47:54.256" v="49"/>
        <pc:sldMkLst>
          <pc:docMk/>
          <pc:sldMk cId="513780016" sldId="321"/>
        </pc:sldMkLst>
        <pc:picChg chg="add mod">
          <ac:chgData name="정근채" userId="bf3f9740-ba12-4a95-bdcd-7a89d0b0b3a3" providerId="ADAL" clId="{F6C707F7-5228-4DC8-B5D3-7F09CE2267F4}" dt="2021-07-14T09:47:54.256" v="49"/>
          <ac:picMkLst>
            <pc:docMk/>
            <pc:sldMk cId="513780016" sldId="321"/>
            <ac:picMk id="8" creationId="{51562E93-035A-4E55-B512-1249EE5B2AD1}"/>
          </ac:picMkLst>
        </pc:picChg>
        <pc:inkChg chg="add">
          <ac:chgData name="정근채" userId="bf3f9740-ba12-4a95-bdcd-7a89d0b0b3a3" providerId="ADAL" clId="{F6C707F7-5228-4DC8-B5D3-7F09CE2267F4}" dt="2021-07-14T09:47:54.256" v="49"/>
          <ac:inkMkLst>
            <pc:docMk/>
            <pc:sldMk cId="513780016" sldId="321"/>
            <ac:inkMk id="5" creationId="{DCE4F251-3B40-47B7-8266-82C4D7EF2C4F}"/>
          </ac:inkMkLst>
        </pc:inkChg>
      </pc:sldChg>
      <pc:sldChg chg="addSp modSp">
        <pc:chgData name="정근채" userId="bf3f9740-ba12-4a95-bdcd-7a89d0b0b3a3" providerId="ADAL" clId="{F6C707F7-5228-4DC8-B5D3-7F09CE2267F4}" dt="2021-07-14T09:47:54.256" v="49"/>
        <pc:sldMkLst>
          <pc:docMk/>
          <pc:sldMk cId="1500459140" sldId="322"/>
        </pc:sldMkLst>
        <pc:picChg chg="add mod">
          <ac:chgData name="정근채" userId="bf3f9740-ba12-4a95-bdcd-7a89d0b0b3a3" providerId="ADAL" clId="{F6C707F7-5228-4DC8-B5D3-7F09CE2267F4}" dt="2021-07-14T09:47:54.256" v="49"/>
          <ac:picMkLst>
            <pc:docMk/>
            <pc:sldMk cId="1500459140" sldId="322"/>
            <ac:picMk id="5" creationId="{4F7CA7B2-3CD9-4CF1-A822-3147A4EA8C6B}"/>
          </ac:picMkLst>
        </pc:picChg>
        <pc:inkChg chg="add">
          <ac:chgData name="정근채" userId="bf3f9740-ba12-4a95-bdcd-7a89d0b0b3a3" providerId="ADAL" clId="{F6C707F7-5228-4DC8-B5D3-7F09CE2267F4}" dt="2021-07-14T09:47:54.256" v="49"/>
          <ac:inkMkLst>
            <pc:docMk/>
            <pc:sldMk cId="1500459140" sldId="322"/>
            <ac:inkMk id="4" creationId="{7775B10C-BC4C-4BA0-A0CF-9D3FA129CAFF}"/>
          </ac:inkMkLst>
        </pc:ink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7">
            <a:extLst>
              <a:ext uri="{FF2B5EF4-FFF2-40B4-BE49-F238E27FC236}">
                <a16:creationId xmlns:a16="http://schemas.microsoft.com/office/drawing/2014/main" id="{D9563E6B-E249-4E8A-8E0E-7C3616FC8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879" y="9807510"/>
            <a:ext cx="3654379" cy="308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124" tIns="49062" rIns="98124" bIns="4906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r>
              <a:rPr lang="en-US" altLang="ko-KR" sz="1300">
                <a:ea typeface="굴림" panose="020B0600000101010101" pitchFamily="50" charset="-127"/>
              </a:rPr>
              <a:t>Chapt. 2 -- Handout  </a:t>
            </a:r>
            <a:fld id="{9B10BB47-76A3-4A98-9B12-58D659FC7695}" type="slidenum">
              <a:rPr lang="en-US" altLang="ko-KR" sz="1300">
                <a:ea typeface="굴림" panose="020B0600000101010101" pitchFamily="50" charset="-127"/>
              </a:rPr>
              <a:pPr algn="r" eaLnBrk="1" hangingPunct="1"/>
              <a:t>‹#›</a:t>
            </a:fld>
            <a:endParaRPr lang="en-US" altLang="ko-KR" sz="130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3524AB9-D276-4C5A-82CD-B9268FE645C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787" cy="51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24" tIns="49062" rIns="98124" bIns="4906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AF9A997-2CDB-4057-A221-2814EEA6931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514" y="0"/>
            <a:ext cx="3076786" cy="51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24" tIns="49062" rIns="98124" bIns="4906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ECD50801-357B-4431-8299-3D0A4969011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23BEAD2-F6F2-4FEE-AB35-E978EEE6501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314" y="4861679"/>
            <a:ext cx="5204672" cy="460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24" tIns="49062" rIns="98124" bIns="490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/>
              <a:t>Click to edit Master text styles</a:t>
            </a:r>
          </a:p>
          <a:p>
            <a:pPr lvl="1"/>
            <a:r>
              <a:rPr lang="en-US" altLang="ko-KR" noProof="0"/>
              <a:t>Second level</a:t>
            </a:r>
          </a:p>
          <a:p>
            <a:pPr lvl="2"/>
            <a:r>
              <a:rPr lang="en-US" altLang="ko-KR" noProof="0"/>
              <a:t>Third level</a:t>
            </a:r>
          </a:p>
          <a:p>
            <a:pPr lvl="3"/>
            <a:r>
              <a:rPr lang="en-US" altLang="ko-KR" noProof="0"/>
              <a:t>Fourth level</a:t>
            </a:r>
          </a:p>
          <a:p>
            <a:pPr lvl="4"/>
            <a:r>
              <a:rPr lang="en-US" altLang="ko-KR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53C8C8A0-8069-4206-91C3-9029B77DF48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771"/>
            <a:ext cx="3076787" cy="51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24" tIns="49062" rIns="98124" bIns="4906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E14A5FBD-3BB5-4F64-AFEE-1A93EDAB56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14" y="9721771"/>
            <a:ext cx="3076786" cy="51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124" tIns="49062" rIns="98124" bIns="4906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ea typeface="굴림" panose="020B0600000101010101" pitchFamily="50" charset="-127"/>
              </a:defRPr>
            </a:lvl1pPr>
          </a:lstStyle>
          <a:p>
            <a:fld id="{6F2986B5-EC55-4BBC-B86B-F9482FE51FE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1EA729F1-3A18-45A9-B958-9CCBE2EAB9F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802A1CE-E5DD-46EF-B17F-3AE3FE3C6DB1}" type="slidenum">
              <a:rPr lang="en-US" altLang="ko-KR" sz="1300"/>
              <a:pPr>
                <a:spcBef>
                  <a:spcPct val="0"/>
                </a:spcBef>
              </a:pPr>
              <a:t>1</a:t>
            </a:fld>
            <a:endParaRPr lang="en-US" altLang="ko-KR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97B6FC5A-E608-4B33-B016-4547EAA517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98BD45DA-6564-4046-9720-38E0798D00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17AF4227-1724-4F0C-99E4-911B27E75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5B30E3-F107-4450-BE2D-2142FE3369D5}" type="slidenum">
              <a:rPr lang="en-US" altLang="ko-KR" sz="1300"/>
              <a:pPr>
                <a:spcBef>
                  <a:spcPct val="0"/>
                </a:spcBef>
              </a:pPr>
              <a:t>11</a:t>
            </a:fld>
            <a:endParaRPr lang="en-US" altLang="ko-KR" sz="13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25235390-6B1F-4491-967C-6E1060C71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4FF9CB89-430C-4C7B-879D-07A1FD9E4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  <p:extLst>
      <p:ext uri="{BB962C8B-B14F-4D97-AF65-F5344CB8AC3E}">
        <p14:creationId xmlns:p14="http://schemas.microsoft.com/office/powerpoint/2010/main" val="3443171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>
            <a:extLst>
              <a:ext uri="{FF2B5EF4-FFF2-40B4-BE49-F238E27FC236}">
                <a16:creationId xmlns:a16="http://schemas.microsoft.com/office/drawing/2014/main" id="{ED91F73C-5F63-4CA9-BA5B-A0BB0E7BFA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90C90E-6B21-485E-9273-264ED92A978E}" type="slidenum">
              <a:rPr lang="en-US" altLang="ko-KR" sz="1300"/>
              <a:pPr>
                <a:spcBef>
                  <a:spcPct val="0"/>
                </a:spcBef>
              </a:pPr>
              <a:t>12</a:t>
            </a:fld>
            <a:endParaRPr lang="en-US" altLang="ko-KR" sz="1300"/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9D9B5D1B-84C1-44EC-A235-0EDCF5AE51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96C68B24-A8D0-45AF-A630-A4565C8AB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>
            <a:extLst>
              <a:ext uri="{FF2B5EF4-FFF2-40B4-BE49-F238E27FC236}">
                <a16:creationId xmlns:a16="http://schemas.microsoft.com/office/drawing/2014/main" id="{E23C8E37-1609-477B-89C7-069E50C76D5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C8A59E0-29E3-4237-BE88-4A947B0AEB10}" type="slidenum">
              <a:rPr lang="en-US" altLang="ko-KR" sz="1300"/>
              <a:pPr>
                <a:spcBef>
                  <a:spcPct val="0"/>
                </a:spcBef>
              </a:pPr>
              <a:t>14</a:t>
            </a:fld>
            <a:endParaRPr lang="en-US" altLang="ko-KR" sz="1300"/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3E1969A1-C46D-4BCD-827D-7BF948F654C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70E2EE34-273F-4595-8A94-B1B440A9D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>
            <a:extLst>
              <a:ext uri="{FF2B5EF4-FFF2-40B4-BE49-F238E27FC236}">
                <a16:creationId xmlns:a16="http://schemas.microsoft.com/office/drawing/2014/main" id="{5E98FA3F-7DFD-44DA-8C57-DC8C7FAF23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C5E6DB3-68C2-4A24-8D1B-11A91DFFF828}" type="slidenum">
              <a:rPr lang="en-US" altLang="ko-KR" sz="1300"/>
              <a:pPr>
                <a:spcBef>
                  <a:spcPct val="0"/>
                </a:spcBef>
              </a:pPr>
              <a:t>16</a:t>
            </a:fld>
            <a:endParaRPr lang="en-US" altLang="ko-KR" sz="1300"/>
          </a:p>
        </p:txBody>
      </p:sp>
      <p:sp>
        <p:nvSpPr>
          <p:cNvPr id="111619" name="Rectangle 2">
            <a:extLst>
              <a:ext uri="{FF2B5EF4-FFF2-40B4-BE49-F238E27FC236}">
                <a16:creationId xmlns:a16="http://schemas.microsoft.com/office/drawing/2014/main" id="{A9F72B99-9B07-45B9-BB83-29F52A3AE5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>
            <a:extLst>
              <a:ext uri="{FF2B5EF4-FFF2-40B4-BE49-F238E27FC236}">
                <a16:creationId xmlns:a16="http://schemas.microsoft.com/office/drawing/2014/main" id="{DCED06EF-8A90-46EF-926D-385430257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>
            <a:extLst>
              <a:ext uri="{FF2B5EF4-FFF2-40B4-BE49-F238E27FC236}">
                <a16:creationId xmlns:a16="http://schemas.microsoft.com/office/drawing/2014/main" id="{EB0E1249-0C14-4776-88B5-14C2405676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B5183F6-AB34-4122-AE79-926782C05F59}" type="slidenum">
              <a:rPr lang="en-US" altLang="ko-KR" sz="1300"/>
              <a:pPr>
                <a:spcBef>
                  <a:spcPct val="0"/>
                </a:spcBef>
              </a:pPr>
              <a:t>19</a:t>
            </a:fld>
            <a:endParaRPr lang="en-US" altLang="ko-KR" sz="1300"/>
          </a:p>
        </p:txBody>
      </p:sp>
      <p:sp>
        <p:nvSpPr>
          <p:cNvPr id="115715" name="Rectangle 2">
            <a:extLst>
              <a:ext uri="{FF2B5EF4-FFF2-40B4-BE49-F238E27FC236}">
                <a16:creationId xmlns:a16="http://schemas.microsoft.com/office/drawing/2014/main" id="{A949B283-83C3-4A81-B79A-2E3B182E5D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>
            <a:extLst>
              <a:ext uri="{FF2B5EF4-FFF2-40B4-BE49-F238E27FC236}">
                <a16:creationId xmlns:a16="http://schemas.microsoft.com/office/drawing/2014/main" id="{DB970553-2AE4-47C1-B9F7-73ED262630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>
            <a:extLst>
              <a:ext uri="{FF2B5EF4-FFF2-40B4-BE49-F238E27FC236}">
                <a16:creationId xmlns:a16="http://schemas.microsoft.com/office/drawing/2014/main" id="{6DD9FFF4-A60D-42B5-8E49-EE0EE15C2B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035E402-949C-43D6-954A-2C768E016372}" type="slidenum">
              <a:rPr lang="en-US" altLang="ko-KR" sz="1300"/>
              <a:pPr>
                <a:spcBef>
                  <a:spcPct val="0"/>
                </a:spcBef>
              </a:pPr>
              <a:t>2</a:t>
            </a:fld>
            <a:endParaRPr lang="en-US" altLang="ko-KR" sz="1300"/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DA4C7944-D063-4B6C-B304-8C0F0551FD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6435960C-9C09-4285-A397-D2D5CC0F8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>
            <a:extLst>
              <a:ext uri="{FF2B5EF4-FFF2-40B4-BE49-F238E27FC236}">
                <a16:creationId xmlns:a16="http://schemas.microsoft.com/office/drawing/2014/main" id="{6B21092C-6C46-47DF-B047-1CF0B82C9A4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66B2124-B35E-466B-9E94-219498B365CC}" type="slidenum">
              <a:rPr lang="en-US" altLang="ko-KR" sz="1300"/>
              <a:pPr>
                <a:spcBef>
                  <a:spcPct val="0"/>
                </a:spcBef>
              </a:pPr>
              <a:t>3</a:t>
            </a:fld>
            <a:endParaRPr lang="en-US" altLang="ko-KR" sz="1300"/>
          </a:p>
        </p:txBody>
      </p:sp>
      <p:sp>
        <p:nvSpPr>
          <p:cNvPr id="91139" name="Rectangle 2">
            <a:extLst>
              <a:ext uri="{FF2B5EF4-FFF2-40B4-BE49-F238E27FC236}">
                <a16:creationId xmlns:a16="http://schemas.microsoft.com/office/drawing/2014/main" id="{838FCE08-F5B8-4F6A-915E-744FE7A0D6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>
            <a:extLst>
              <a:ext uri="{FF2B5EF4-FFF2-40B4-BE49-F238E27FC236}">
                <a16:creationId xmlns:a16="http://schemas.microsoft.com/office/drawing/2014/main" id="{7E00C8E9-2919-4230-8CC1-F6238A2AD3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>
            <a:extLst>
              <a:ext uri="{FF2B5EF4-FFF2-40B4-BE49-F238E27FC236}">
                <a16:creationId xmlns:a16="http://schemas.microsoft.com/office/drawing/2014/main" id="{C4BEF1A0-B8E4-4E1A-9DB3-82B502920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7A50FB7-68AD-4827-9DAB-340E303AB40E}" type="slidenum">
              <a:rPr lang="en-US" altLang="ko-KR" sz="1300"/>
              <a:pPr>
                <a:spcBef>
                  <a:spcPct val="0"/>
                </a:spcBef>
              </a:pPr>
              <a:t>4</a:t>
            </a:fld>
            <a:endParaRPr lang="en-US" altLang="ko-KR" sz="1300"/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9E702A04-88AF-4C89-ADF4-D6C7211357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10EEDC27-1DFB-43AC-8C7B-F7EA575872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>
            <a:extLst>
              <a:ext uri="{FF2B5EF4-FFF2-40B4-BE49-F238E27FC236}">
                <a16:creationId xmlns:a16="http://schemas.microsoft.com/office/drawing/2014/main" id="{27A323F1-70C8-4CA0-A1FB-86D5A3142D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E235767-4547-43C6-AC96-4DC32CF0D04C}" type="slidenum">
              <a:rPr lang="en-US" altLang="ko-KR" sz="1300"/>
              <a:pPr>
                <a:spcBef>
                  <a:spcPct val="0"/>
                </a:spcBef>
              </a:pPr>
              <a:t>5</a:t>
            </a:fld>
            <a:endParaRPr lang="en-US" altLang="ko-KR" sz="1300"/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EEDA9A23-4D6F-41E6-8CC0-D1B1547C5C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A0A2DC19-C6CA-41C9-9990-560D441E2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>
            <a:extLst>
              <a:ext uri="{FF2B5EF4-FFF2-40B4-BE49-F238E27FC236}">
                <a16:creationId xmlns:a16="http://schemas.microsoft.com/office/drawing/2014/main" id="{286A1B6D-4161-4F3D-A791-19A3760277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0D8532-2964-4788-ADFC-55EE36881EFC}" type="slidenum">
              <a:rPr lang="en-US" altLang="ko-KR" sz="1300"/>
              <a:pPr>
                <a:spcBef>
                  <a:spcPct val="0"/>
                </a:spcBef>
              </a:pPr>
              <a:t>6</a:t>
            </a:fld>
            <a:endParaRPr lang="en-US" altLang="ko-KR" sz="1300"/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CA21E70F-50B7-4233-84D3-6632F0D0E9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61E17F46-A276-4CB4-A56F-3F2ADB0213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>
            <a:extLst>
              <a:ext uri="{FF2B5EF4-FFF2-40B4-BE49-F238E27FC236}">
                <a16:creationId xmlns:a16="http://schemas.microsoft.com/office/drawing/2014/main" id="{2FBE03FA-8190-483C-8A7C-FF5924FD1B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17E3AEE-B30A-4898-9B78-6FF2486D839F}" type="slidenum">
              <a:rPr lang="en-US" altLang="ko-KR" sz="1300"/>
              <a:pPr>
                <a:spcBef>
                  <a:spcPct val="0"/>
                </a:spcBef>
              </a:pPr>
              <a:t>7</a:t>
            </a:fld>
            <a:endParaRPr lang="en-US" altLang="ko-KR" sz="1300"/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813F1A5B-5DB3-4E5F-B802-392B3D4893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00AE26E9-AEA8-4521-8200-AD6D148E4D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>
            <a:extLst>
              <a:ext uri="{FF2B5EF4-FFF2-40B4-BE49-F238E27FC236}">
                <a16:creationId xmlns:a16="http://schemas.microsoft.com/office/drawing/2014/main" id="{6F2B4035-399A-4176-8034-F1095B58F4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248FB22-4781-4918-AB02-800712B02272}" type="slidenum">
              <a:rPr lang="en-US" altLang="ko-KR" sz="1300"/>
              <a:pPr>
                <a:spcBef>
                  <a:spcPct val="0"/>
                </a:spcBef>
              </a:pPr>
              <a:t>8</a:t>
            </a:fld>
            <a:endParaRPr lang="en-US" altLang="ko-KR" sz="130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4B538DCF-5293-41D3-8C7B-6908E702A7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>
            <a:extLst>
              <a:ext uri="{FF2B5EF4-FFF2-40B4-BE49-F238E27FC236}">
                <a16:creationId xmlns:a16="http://schemas.microsoft.com/office/drawing/2014/main" id="{355EBB49-C783-47C8-A45F-7284207F57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>
            <a:extLst>
              <a:ext uri="{FF2B5EF4-FFF2-40B4-BE49-F238E27FC236}">
                <a16:creationId xmlns:a16="http://schemas.microsoft.com/office/drawing/2014/main" id="{17AF4227-1724-4F0C-99E4-911B27E75D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96925" indent="-3063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25550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6088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06625" indent="-24447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638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210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782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35425" indent="-2444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5B30E3-F107-4450-BE2D-2142FE3369D5}" type="slidenum">
              <a:rPr lang="en-US" altLang="ko-KR" sz="1300"/>
              <a:pPr>
                <a:spcBef>
                  <a:spcPct val="0"/>
                </a:spcBef>
              </a:pPr>
              <a:t>9</a:t>
            </a:fld>
            <a:endParaRPr lang="en-US" altLang="ko-KR" sz="1300"/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25235390-6B1F-4491-967C-6E1060C71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4FF9CB89-430C-4C7B-879D-07A1FD9E4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ko-KR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F461B5-36F6-4DB6-9E5D-358C60AA78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Chapter 2 – Fundamental Simulation Concepts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16F7F0A-FA88-4598-A507-6B696F728D5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dirty="0"/>
              <a:t>Slide </a:t>
            </a:r>
            <a:fld id="{0122DA05-5DC6-4099-A991-C6575186BA63}" type="slidenum">
              <a:rPr lang="en-US" altLang="ko-KR" smtClean="0"/>
              <a:pPr/>
              <a:t>‹#›</a:t>
            </a:fld>
            <a:r>
              <a:rPr lang="en-US" altLang="ko-KR" dirty="0"/>
              <a:t> of 19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8E1A6C0-0A81-4EA0-BCA6-6F3514DFAA3B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</p:spTree>
    <p:extLst>
      <p:ext uri="{BB962C8B-B14F-4D97-AF65-F5344CB8AC3E}">
        <p14:creationId xmlns:p14="http://schemas.microsoft.com/office/powerpoint/2010/main" val="2683740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E316EF-4DCA-4988-A137-BEF6AC63AD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Chapter 2 – Fundamental Simulation Concepts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F5A881-259A-48C3-A632-F6B7B907D81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ko-KR" dirty="0"/>
              <a:t>Slide </a:t>
            </a:r>
            <a:fld id="{2A080652-5F31-4885-9479-6944360BCBF4}" type="slidenum">
              <a:rPr lang="en-US" altLang="ko-KR" smtClean="0"/>
              <a:pPr/>
              <a:t>‹#›</a:t>
            </a:fld>
            <a:r>
              <a:rPr lang="en-US" altLang="ko-KR" dirty="0"/>
              <a:t> of 19</a:t>
            </a: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62AB612B-752E-4D44-BF61-49C6867515C8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</p:spTree>
    <p:extLst>
      <p:ext uri="{BB962C8B-B14F-4D97-AF65-F5344CB8AC3E}">
        <p14:creationId xmlns:p14="http://schemas.microsoft.com/office/powerpoint/2010/main" val="1269911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CE7FC0F-AFF4-474B-87C2-8E7356131A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89916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8D9F7F-B349-455A-8FED-8F260C226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" y="1219200"/>
            <a:ext cx="8991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3"/>
            <a:r>
              <a:rPr lang="en-US" altLang="ko-KR"/>
              <a:t>	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DD10182-78C1-428C-B213-6742F87151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553200"/>
            <a:ext cx="396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9B"/>
                </a:solidFill>
                <a:latin typeface="+mn-lt"/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Chapter 2 – Fundamental Simulation Concepts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60437D8-9D78-4A33-9DE4-9FFC01B8F4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553200"/>
            <a:ext cx="152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9B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</a:lstStyle>
          <a:p>
            <a:r>
              <a:rPr lang="en-US" altLang="ko-KR" dirty="0"/>
              <a:t>Slide </a:t>
            </a:r>
            <a:fld id="{5FF665D5-F160-426F-89F8-0AFA9C21B29F}" type="slidenum">
              <a:rPr lang="en-US" altLang="ko-KR" smtClean="0"/>
              <a:pPr/>
              <a:t>‹#›</a:t>
            </a:fld>
            <a:r>
              <a:rPr lang="en-US" altLang="ko-KR" dirty="0"/>
              <a:t> of 19</a:t>
            </a:r>
          </a:p>
        </p:txBody>
      </p:sp>
      <p:sp>
        <p:nvSpPr>
          <p:cNvPr id="2" name="Line 9">
            <a:extLst>
              <a:ext uri="{FF2B5EF4-FFF2-40B4-BE49-F238E27FC236}">
                <a16:creationId xmlns:a16="http://schemas.microsoft.com/office/drawing/2014/main" id="{BFBBCFE4-B8DE-4BFC-BD55-C8D5ED2E4AA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12700">
            <a:solidFill>
              <a:srgbClr val="0000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1" name="Line 10">
            <a:extLst>
              <a:ext uri="{FF2B5EF4-FFF2-40B4-BE49-F238E27FC236}">
                <a16:creationId xmlns:a16="http://schemas.microsoft.com/office/drawing/2014/main" id="{71420447-AD8B-4BF9-B26F-3DBCB593E24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2700">
            <a:solidFill>
              <a:srgbClr val="00009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7" name="Rectangle 13">
            <a:extLst>
              <a:ext uri="{FF2B5EF4-FFF2-40B4-BE49-F238E27FC236}">
                <a16:creationId xmlns:a16="http://schemas.microsoft.com/office/drawing/2014/main" id="{CD17C231-7576-4259-AB0D-C26EBAD7F3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553200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i="1">
                <a:solidFill>
                  <a:srgbClr val="00009B"/>
                </a:solidFill>
                <a:latin typeface="+mn-lt"/>
                <a:ea typeface="굴림" charset="-127"/>
              </a:defRPr>
            </a:lvl1pPr>
          </a:lstStyle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pic>
        <p:nvPicPr>
          <p:cNvPr id="1033" name="Picture 14" descr="ArenaFrontCover2006">
            <a:extLst>
              <a:ext uri="{FF2B5EF4-FFF2-40B4-BE49-F238E27FC236}">
                <a16:creationId xmlns:a16="http://schemas.microsoft.com/office/drawing/2014/main" id="{DC14DA56-B62A-4623-B188-9E62683F4E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2397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125000"/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9B"/>
        </a:buClr>
        <a:buSzPct val="75000"/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바닥글 개체 틀 3">
            <a:extLst>
              <a:ext uri="{FF2B5EF4-FFF2-40B4-BE49-F238E27FC236}">
                <a16:creationId xmlns:a16="http://schemas.microsoft.com/office/drawing/2014/main" id="{B5525377-1FD9-4922-9A29-AE99EE4D4F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2 – Fundamental Simulation Concepts</a:t>
            </a:r>
          </a:p>
        </p:txBody>
      </p:sp>
      <p:sp>
        <p:nvSpPr>
          <p:cNvPr id="10" name="날짜 개체 틀 5">
            <a:extLst>
              <a:ext uri="{FF2B5EF4-FFF2-40B4-BE49-F238E27FC236}">
                <a16:creationId xmlns:a16="http://schemas.microsoft.com/office/drawing/2014/main" id="{DF65D1E4-D845-4D53-8ACE-F3A7E565E15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  <a:endParaRPr lang="en-US" altLang="ko-KR" dirty="0"/>
          </a:p>
        </p:txBody>
      </p:sp>
      <p:sp>
        <p:nvSpPr>
          <p:cNvPr id="5125" name="Line 4">
            <a:extLst>
              <a:ext uri="{FF2B5EF4-FFF2-40B4-BE49-F238E27FC236}">
                <a16:creationId xmlns:a16="http://schemas.microsoft.com/office/drawing/2014/main" id="{E6C2F3C7-7175-48A2-AE56-56F03197F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126" name="Line 9">
            <a:extLst>
              <a:ext uri="{FF2B5EF4-FFF2-40B4-BE49-F238E27FC236}">
                <a16:creationId xmlns:a16="http://schemas.microsoft.com/office/drawing/2014/main" id="{61795499-CD49-47E9-A8EC-1F257DD6FF75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2A94370A-BE38-483B-92D2-21416BDC83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96" y="367854"/>
            <a:ext cx="1906607" cy="231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CC1D24B3-EBF6-4A65-9424-5D33E1CA7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360241"/>
              </p:ext>
            </p:extLst>
          </p:nvPr>
        </p:nvGraphicFramePr>
        <p:xfrm>
          <a:off x="266162" y="381000"/>
          <a:ext cx="6591837" cy="5791198"/>
        </p:xfrm>
        <a:graphic>
          <a:graphicData uri="http://schemas.openxmlformats.org/drawingml/2006/table">
            <a:tbl>
              <a:tblPr/>
              <a:tblGrid>
                <a:gridCol w="542954">
                  <a:extLst>
                    <a:ext uri="{9D8B030D-6E8A-4147-A177-3AD203B41FA5}">
                      <a16:colId xmlns:a16="http://schemas.microsoft.com/office/drawing/2014/main" val="2069982477"/>
                    </a:ext>
                  </a:extLst>
                </a:gridCol>
                <a:gridCol w="6048883">
                  <a:extLst>
                    <a:ext uri="{9D8B030D-6E8A-4147-A177-3AD203B41FA5}">
                      <a16:colId xmlns:a16="http://schemas.microsoft.com/office/drawing/2014/main" val="1744799656"/>
                    </a:ext>
                  </a:extLst>
                </a:gridCol>
              </a:tblGrid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00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강의소개</a:t>
                      </a:r>
                      <a:endParaRPr lang="en-US" altLang="ko-KR" sz="13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1468109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01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시뮬레이션이란 무엇인가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1878874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02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7924415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03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수작업으로 진행하는 사건 지향 시뮬레이션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6911358"/>
                  </a:ext>
                </a:extLst>
              </a:tr>
              <a:tr h="88273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04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스프레드시트를 사용한 시뮬레이션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– News Vendor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문제</a:t>
                      </a:r>
                      <a:b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시뮬레이션의 기본 개념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</a:p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스프레드시트를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사용한 시뮬레이션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- M/U/1 Queue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문제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158102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05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ARENA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길라잡이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3-1(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 simple processing system)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498606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06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ARENA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길라잡이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3-2(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3-3(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3-4(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직렬처리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상수작업시간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3-5(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병렬처리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상수작업시간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179077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07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4-1(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 electronic assembly and test system)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631226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08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4-2(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근무일정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고장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도수통계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4.3(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애니메이션 강화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799107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09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공정의 모델링과 입력 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4-4(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수송</a:t>
                      </a:r>
                      <a:r>
                        <a:rPr lang="en-US" altLang="ko-KR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137461"/>
                  </a:ext>
                </a:extLst>
              </a:tr>
              <a:tr h="29138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5-1 (Call center)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173479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11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5-2 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 center 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시간에 따라 변하는 </a:t>
                      </a:r>
                      <a:r>
                        <a:rPr lang="ko-KR" altLang="en-US" sz="1300" b="0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도착률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개인별 근무 스케쥴 반영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051920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12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5-3 (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확장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Call center 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다양한 성과지표 반영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895289"/>
                  </a:ext>
                </a:extLst>
              </a:tr>
              <a:tr h="47812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13</a:t>
                      </a:r>
                      <a:endParaRPr lang="ko-KR" altLang="en-US" sz="1400" b="0" i="0" u="none" strike="noStrike" dirty="0"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세부 모델링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: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모델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5-4 ((</a:t>
                      </a:r>
                      <a:r>
                        <a:rPr 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s, S) Inventory system with backlogging) 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시뮬레이션 작성 실습 </a:t>
                      </a:r>
                      <a:r>
                        <a:rPr lang="en-US" altLang="ko-KR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&amp; </a:t>
                      </a:r>
                      <a:r>
                        <a:rPr lang="en-US" sz="1300" b="0" i="0" u="none" strike="noStrike" dirty="0" err="1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OptQuest</a:t>
                      </a:r>
                      <a:r>
                        <a:rPr lang="ko-KR" altLang="en-US" sz="1300" b="0" i="0" u="none" strike="noStrike" dirty="0"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활용한 최적화</a:t>
                      </a:r>
                    </a:p>
                  </a:txBody>
                  <a:tcPr marL="36000" marR="36000" marT="36000" marB="3600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845264"/>
                  </a:ext>
                </a:extLst>
              </a:tr>
            </a:tbl>
          </a:graphicData>
        </a:graphic>
      </p:graphicFrame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7415A35-D946-417D-AB9E-EFFBB0D6A4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0122DA05-5DC6-4099-A991-C6575186BA63}" type="slidenum">
              <a:rPr lang="en-US" altLang="ko-KR" smtClean="0"/>
              <a:pPr/>
              <a:t>1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5FA6F18-EC7D-4D2A-9FE4-7C62452474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2 – Fundamental Simulation Concepts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E5BF2B73-FFE2-4688-A0D9-E3E1C44164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FF73F65-CA3D-4833-A7AE-24DE88D73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135" y="76200"/>
            <a:ext cx="6945729" cy="6394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29446E-4441-4134-8068-45AE08C108A2}"/>
              </a:ext>
            </a:extLst>
          </p:cNvPr>
          <p:cNvSpPr txBox="1"/>
          <p:nvPr/>
        </p:nvSpPr>
        <p:spPr>
          <a:xfrm>
            <a:off x="28606" y="3962400"/>
            <a:ext cx="4580362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Tx/>
              <a:buChar char="•"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파일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04.xlsx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 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모형 시트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0A144DE-D0EF-4D68-9D60-241F8AE7402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2A080652-5F31-4885-9479-6944360BCBF4}" type="slidenum">
              <a:rPr lang="en-US" altLang="ko-KR" smtClean="0"/>
              <a:pPr/>
              <a:t>10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107867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테이블이(가) 표시된 사진&#10;&#10;자동 생성된 설명">
            <a:extLst>
              <a:ext uri="{FF2B5EF4-FFF2-40B4-BE49-F238E27FC236}">
                <a16:creationId xmlns:a16="http://schemas.microsoft.com/office/drawing/2014/main" id="{1D9199B4-8369-4A24-9972-D4F77529A7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9210"/>
            <a:ext cx="7200900" cy="6371033"/>
          </a:xfrm>
          <a:prstGeom prst="rect">
            <a:avLst/>
          </a:prstGeom>
        </p:spPr>
      </p:pic>
      <p:sp>
        <p:nvSpPr>
          <p:cNvPr id="8" name="날짜 개체 틀 7">
            <a:extLst>
              <a:ext uri="{FF2B5EF4-FFF2-40B4-BE49-F238E27FC236}">
                <a16:creationId xmlns:a16="http://schemas.microsoft.com/office/drawing/2014/main" id="{306D60C7-2E75-439F-BE70-9A8ACC4FD6EE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9" name="바닥글 개체 틀 8">
            <a:extLst>
              <a:ext uri="{FF2B5EF4-FFF2-40B4-BE49-F238E27FC236}">
                <a16:creationId xmlns:a16="http://schemas.microsoft.com/office/drawing/2014/main" id="{85284B88-83B4-423D-BA2C-53C48CD8338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2 – Fundamental Simulation Concepts</a:t>
            </a:r>
          </a:p>
        </p:txBody>
      </p:sp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8D562CE9-5FC0-4585-9387-B1A8C8A35F0F}"/>
              </a:ext>
            </a:extLst>
          </p:cNvPr>
          <p:cNvSpPr/>
          <p:nvPr/>
        </p:nvSpPr>
        <p:spPr bwMode="auto">
          <a:xfrm>
            <a:off x="1905000" y="6096000"/>
            <a:ext cx="685800" cy="381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69715-51B4-4846-907B-53AD6B30C546}"/>
              </a:ext>
            </a:extLst>
          </p:cNvPr>
          <p:cNvSpPr txBox="1"/>
          <p:nvPr/>
        </p:nvSpPr>
        <p:spPr>
          <a:xfrm>
            <a:off x="28606" y="4724400"/>
            <a:ext cx="4580362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Tx/>
              <a:buChar char="•"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파일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04.xlsx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NV 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수식 시트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93FE8DA-3669-4D54-9E6F-4E35444EDD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2A080652-5F31-4885-9479-6944360BCBF4}" type="slidenum">
              <a:rPr lang="en-US" altLang="ko-KR" smtClean="0"/>
              <a:pPr/>
              <a:t>11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26858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E41E805D-440E-4B0F-A423-C9138AC9F4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Chapter 2 – Fundamental Simulation Concepts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ACCF73D0-A902-4DC2-BB94-9F082EC81AC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Simulation with Arena, 6th ed.</a:t>
            </a:r>
          </a:p>
        </p:txBody>
      </p:sp>
      <p:sp>
        <p:nvSpPr>
          <p:cNvPr id="104453" name="Rectangle 2">
            <a:extLst>
              <a:ext uri="{FF2B5EF4-FFF2-40B4-BE49-F238E27FC236}">
                <a16:creationId xmlns:a16="http://schemas.microsoft.com/office/drawing/2014/main" id="{E6323F7D-437B-45AA-AA0F-328482D2E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>
                <a:latin typeface="+mn-ea"/>
                <a:ea typeface="+mn-ea"/>
              </a:rPr>
              <a:t>단일 서버 대기행렬에서의 대기시간 예측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04454" name="Rectangle 3">
            <a:extLst>
              <a:ext uri="{FF2B5EF4-FFF2-40B4-BE49-F238E27FC236}">
                <a16:creationId xmlns:a16="http://schemas.microsoft.com/office/drawing/2014/main" id="{29AECD7B-E110-4B29-82F0-06FB1E2BDB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</a:rPr>
              <a:t>다음을 제외하고 단순한 가공 시스템과 동일</a:t>
            </a:r>
            <a:endParaRPr lang="en-US" altLang="ko-KR" dirty="0">
              <a:latin typeface="+mn-ea"/>
            </a:endParaRPr>
          </a:p>
          <a:p>
            <a:pPr lvl="1" eaLnBrk="1" hangingPunct="1"/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도착시간 간격 </a:t>
            </a:r>
            <a:r>
              <a:rPr lang="en-US" altLang="ko-KR" dirty="0">
                <a:latin typeface="+mn-ea"/>
                <a:ea typeface="+mn-ea"/>
              </a:rPr>
              <a:t>~ </a:t>
            </a:r>
            <a:r>
              <a:rPr lang="ko-KR" altLang="en-US" dirty="0">
                <a:latin typeface="+mn-ea"/>
                <a:ea typeface="+mn-ea"/>
              </a:rPr>
              <a:t>평균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1/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  <a:sym typeface="Symbol" panose="05050102010706020507" pitchFamily="18" charset="2"/>
              </a:rPr>
              <a:t>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= 1.6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분</a:t>
            </a:r>
            <a:r>
              <a:rPr lang="ko-KR" altLang="en-US" dirty="0">
                <a:latin typeface="+mn-ea"/>
                <a:ea typeface="+mn-ea"/>
              </a:rPr>
              <a:t>인 지수분포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 lvl="1" eaLnBrk="1" hangingPunct="1"/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서비스 시간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~ </a:t>
            </a:r>
            <a:r>
              <a:rPr lang="ko-KR" altLang="en-US" dirty="0" err="1">
                <a:latin typeface="+mn-ea"/>
                <a:ea typeface="+mn-ea"/>
              </a:rPr>
              <a:t>일양분포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[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</a:rPr>
              <a:t>a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, 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</a:rPr>
              <a:t>b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] = [0.27, 2.29]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분</a:t>
            </a:r>
            <a:r>
              <a:rPr lang="en-US" altLang="ko-KR" dirty="0">
                <a:latin typeface="+mn-ea"/>
                <a:ea typeface="+mn-ea"/>
              </a:rPr>
              <a:t>.</a:t>
            </a:r>
          </a:p>
          <a:p>
            <a:pPr lvl="1" eaLnBrk="1" hangingPunct="1"/>
            <a:r>
              <a:rPr lang="en-US" altLang="ko-KR" dirty="0">
                <a:latin typeface="+mn-ea"/>
                <a:ea typeface="+mn-ea"/>
              </a:rPr>
              <a:t>50</a:t>
            </a:r>
            <a:r>
              <a:rPr lang="ko-KR" altLang="en-US" dirty="0">
                <a:latin typeface="+mn-ea"/>
                <a:ea typeface="+mn-ea"/>
              </a:rPr>
              <a:t>번째 대기시간이 관찰되면 시뮬레이션 종료</a:t>
            </a:r>
            <a:endParaRPr lang="en-US" altLang="ko-KR" dirty="0">
              <a:latin typeface="+mn-ea"/>
              <a:ea typeface="+mn-ea"/>
            </a:endParaRPr>
          </a:p>
          <a:p>
            <a:pPr lvl="2" eaLnBrk="1" hangingPunct="1"/>
            <a:r>
              <a:rPr lang="ko-KR" altLang="en-US" dirty="0">
                <a:latin typeface="+mn-ea"/>
                <a:ea typeface="+mn-ea"/>
              </a:rPr>
              <a:t>즉</a:t>
            </a:r>
            <a:r>
              <a:rPr lang="en-US" altLang="ko-KR" dirty="0">
                <a:latin typeface="+mn-ea"/>
                <a:ea typeface="+mn-ea"/>
              </a:rPr>
              <a:t>, 50</a:t>
            </a:r>
            <a:r>
              <a:rPr lang="ko-KR" altLang="en-US" dirty="0">
                <a:latin typeface="+mn-ea"/>
                <a:ea typeface="+mn-ea"/>
              </a:rPr>
              <a:t>번째 고객이 서비스를 시작하는 시점에 종료</a:t>
            </a:r>
            <a:endParaRPr lang="en-US" altLang="ko-KR" dirty="0">
              <a:latin typeface="+mn-ea"/>
              <a:ea typeface="+mn-ea"/>
            </a:endParaRPr>
          </a:p>
          <a:p>
            <a:pPr eaLnBrk="1" hangingPunct="1"/>
            <a:r>
              <a:rPr lang="ko-KR" altLang="en-US" dirty="0">
                <a:latin typeface="+mn-ea"/>
              </a:rPr>
              <a:t>대기열에서의 대기시간을 관찰 </a:t>
            </a:r>
            <a:r>
              <a:rPr lang="en-US" altLang="ko-KR" i="1" dirty="0">
                <a:latin typeface="+mn-ea"/>
              </a:rPr>
              <a:t>WQ</a:t>
            </a:r>
            <a:r>
              <a:rPr lang="en-US" altLang="ko-KR" baseline="-25000" dirty="0">
                <a:latin typeface="+mn-ea"/>
              </a:rPr>
              <a:t>1</a:t>
            </a:r>
            <a:r>
              <a:rPr lang="en-US" altLang="ko-KR" dirty="0">
                <a:latin typeface="+mn-ea"/>
              </a:rPr>
              <a:t>, </a:t>
            </a:r>
            <a:r>
              <a:rPr lang="en-US" altLang="ko-KR" i="1" dirty="0">
                <a:latin typeface="+mn-ea"/>
              </a:rPr>
              <a:t>WQ</a:t>
            </a:r>
            <a:r>
              <a:rPr lang="en-US" altLang="ko-KR" baseline="-25000" dirty="0">
                <a:latin typeface="+mn-ea"/>
              </a:rPr>
              <a:t>2</a:t>
            </a:r>
            <a:r>
              <a:rPr lang="en-US" altLang="ko-KR" dirty="0">
                <a:latin typeface="+mn-ea"/>
              </a:rPr>
              <a:t>, …, </a:t>
            </a:r>
            <a:r>
              <a:rPr lang="en-US" altLang="ko-KR" i="1" dirty="0">
                <a:latin typeface="+mn-ea"/>
              </a:rPr>
              <a:t>WQ</a:t>
            </a:r>
            <a:r>
              <a:rPr lang="en-US" altLang="ko-KR" baseline="-25000" dirty="0">
                <a:latin typeface="+mn-ea"/>
              </a:rPr>
              <a:t>50</a:t>
            </a:r>
          </a:p>
          <a:p>
            <a:pPr lvl="1" eaLnBrk="1" hangingPunct="1"/>
            <a:r>
              <a:rPr lang="ko-KR" altLang="en-US" dirty="0">
                <a:latin typeface="+mn-ea"/>
                <a:ea typeface="+mn-ea"/>
              </a:rPr>
              <a:t>손으로 하는 시뮬레이션과 달리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다른 것은 관찰하지 않음</a:t>
            </a:r>
            <a:endParaRPr lang="en-US" altLang="ko-KR" dirty="0">
              <a:latin typeface="+mn-ea"/>
              <a:ea typeface="+mn-ea"/>
            </a:endParaRPr>
          </a:p>
          <a:p>
            <a:pPr eaLnBrk="1" hangingPunct="1"/>
            <a:r>
              <a:rPr lang="en-US" altLang="ko-KR" i="1" dirty="0">
                <a:latin typeface="+mn-ea"/>
              </a:rPr>
              <a:t>S</a:t>
            </a:r>
            <a:r>
              <a:rPr lang="en-US" altLang="ko-KR" i="1" baseline="-25000" dirty="0">
                <a:latin typeface="+mn-ea"/>
              </a:rPr>
              <a:t>i</a:t>
            </a:r>
            <a:r>
              <a:rPr lang="en-US" altLang="ko-KR" dirty="0">
                <a:latin typeface="+mn-ea"/>
              </a:rPr>
              <a:t> = </a:t>
            </a:r>
            <a:r>
              <a:rPr lang="ko-KR" altLang="en-US" dirty="0">
                <a:latin typeface="+mn-ea"/>
              </a:rPr>
              <a:t>고객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i="1" dirty="0">
                <a:latin typeface="+mn-ea"/>
              </a:rPr>
              <a:t>i </a:t>
            </a:r>
            <a:r>
              <a:rPr lang="ko-KR" altLang="en-US" dirty="0">
                <a:latin typeface="+mn-ea"/>
              </a:rPr>
              <a:t>의 서비스 시간</a:t>
            </a:r>
            <a:r>
              <a:rPr lang="en-US" altLang="ko-KR" dirty="0">
                <a:latin typeface="+mn-ea"/>
              </a:rPr>
              <a:t>,</a:t>
            </a:r>
            <a:br>
              <a:rPr lang="en-US" altLang="ko-KR" dirty="0">
                <a:latin typeface="+mn-ea"/>
              </a:rPr>
            </a:br>
            <a:r>
              <a:rPr lang="en-US" altLang="ko-KR" i="1" dirty="0">
                <a:latin typeface="+mn-ea"/>
              </a:rPr>
              <a:t>A</a:t>
            </a:r>
            <a:r>
              <a:rPr lang="en-US" altLang="ko-KR" i="1" baseline="-25000" dirty="0">
                <a:latin typeface="+mn-ea"/>
              </a:rPr>
              <a:t>i</a:t>
            </a:r>
            <a:r>
              <a:rPr lang="en-US" altLang="ko-KR" dirty="0">
                <a:latin typeface="+mn-ea"/>
              </a:rPr>
              <a:t> = </a:t>
            </a:r>
            <a:r>
              <a:rPr lang="ko-KR" altLang="en-US" dirty="0">
                <a:latin typeface="+mn-ea"/>
              </a:rPr>
              <a:t>고객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i="1" dirty="0">
                <a:latin typeface="+mn-ea"/>
              </a:rPr>
              <a:t>i</a:t>
            </a:r>
            <a:r>
              <a:rPr lang="en-US" altLang="ko-KR" dirty="0">
                <a:latin typeface="+mn-ea"/>
              </a:rPr>
              <a:t> – 1</a:t>
            </a:r>
            <a:r>
              <a:rPr lang="ko-KR" altLang="en-US" dirty="0">
                <a:latin typeface="+mn-ea"/>
              </a:rPr>
              <a:t>과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i="1" dirty="0">
                <a:latin typeface="+mn-ea"/>
              </a:rPr>
              <a:t>i </a:t>
            </a:r>
            <a:r>
              <a:rPr lang="ko-KR" altLang="en-US" dirty="0">
                <a:latin typeface="+mn-ea"/>
              </a:rPr>
              <a:t>사이의 도착시간 간격</a:t>
            </a:r>
            <a:endParaRPr lang="en-US" altLang="ko-KR" dirty="0">
              <a:latin typeface="+mn-ea"/>
            </a:endParaRPr>
          </a:p>
          <a:p>
            <a:pPr eaLnBrk="1" hangingPunct="1"/>
            <a:r>
              <a:rPr lang="en-US" altLang="ko-KR" i="1" dirty="0">
                <a:solidFill>
                  <a:srgbClr val="FF0000"/>
                </a:solidFill>
                <a:latin typeface="+mn-ea"/>
              </a:rPr>
              <a:t>Lindley </a:t>
            </a:r>
            <a:r>
              <a:rPr lang="ko-KR" altLang="en-US" i="1" dirty="0">
                <a:solidFill>
                  <a:srgbClr val="FF0000"/>
                </a:solidFill>
                <a:latin typeface="+mn-ea"/>
              </a:rPr>
              <a:t>재귀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i="1" dirty="0" err="1">
                <a:solidFill>
                  <a:srgbClr val="FF0000"/>
                </a:solidFill>
                <a:latin typeface="+mn-ea"/>
              </a:rPr>
              <a:t>되부름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)</a:t>
            </a:r>
            <a:r>
              <a:rPr lang="ko-KR" altLang="en-US" i="1" dirty="0">
                <a:solidFill>
                  <a:srgbClr val="FF0000"/>
                </a:solidFill>
                <a:latin typeface="+mn-ea"/>
              </a:rPr>
              <a:t>식</a:t>
            </a:r>
            <a:r>
              <a:rPr lang="en-US" altLang="ko-KR" dirty="0">
                <a:latin typeface="+mn-ea"/>
              </a:rPr>
              <a:t> (1952):  </a:t>
            </a:r>
            <a:r>
              <a:rPr lang="en-US" altLang="ko-KR" i="1" dirty="0">
                <a:latin typeface="+mn-ea"/>
              </a:rPr>
              <a:t>WQ</a:t>
            </a:r>
            <a:r>
              <a:rPr lang="en-US" altLang="ko-KR" baseline="-25000" dirty="0">
                <a:latin typeface="+mn-ea"/>
              </a:rPr>
              <a:t>1</a:t>
            </a:r>
            <a:r>
              <a:rPr lang="en-US" altLang="ko-KR" dirty="0">
                <a:latin typeface="+mn-ea"/>
              </a:rPr>
              <a:t> = 0</a:t>
            </a:r>
            <a:r>
              <a:rPr lang="ko-KR" altLang="en-US" dirty="0">
                <a:latin typeface="+mn-ea"/>
              </a:rPr>
              <a:t>으로 초기화</a:t>
            </a:r>
            <a:r>
              <a:rPr lang="en-US" altLang="ko-KR" dirty="0">
                <a:latin typeface="+mn-ea"/>
              </a:rPr>
              <a:t>,</a:t>
            </a:r>
          </a:p>
          <a:p>
            <a:pPr algn="ctr" eaLnBrk="1" hangingPunct="1">
              <a:buFontTx/>
              <a:buNone/>
            </a:pPr>
            <a:r>
              <a:rPr lang="en-US" altLang="ko-KR" i="1" dirty="0" err="1">
                <a:latin typeface="+mn-ea"/>
              </a:rPr>
              <a:t>WQ</a:t>
            </a:r>
            <a:r>
              <a:rPr lang="en-US" altLang="ko-KR" i="1" baseline="-25000" dirty="0" err="1">
                <a:latin typeface="+mn-ea"/>
              </a:rPr>
              <a:t>i</a:t>
            </a:r>
            <a:r>
              <a:rPr lang="en-US" altLang="ko-KR" dirty="0">
                <a:latin typeface="+mn-ea"/>
              </a:rPr>
              <a:t> = max (</a:t>
            </a:r>
            <a:r>
              <a:rPr lang="en-US" altLang="ko-KR" i="1" dirty="0" err="1">
                <a:latin typeface="+mn-ea"/>
              </a:rPr>
              <a:t>WQ</a:t>
            </a:r>
            <a:r>
              <a:rPr lang="en-US" altLang="ko-KR" i="1" baseline="-25000" dirty="0" err="1">
                <a:latin typeface="+mn-ea"/>
              </a:rPr>
              <a:t>i</a:t>
            </a:r>
            <a:r>
              <a:rPr lang="en-US" altLang="ko-KR" baseline="-25000" dirty="0">
                <a:latin typeface="+mn-ea"/>
              </a:rPr>
              <a:t> – 1</a:t>
            </a:r>
            <a:r>
              <a:rPr lang="en-US" altLang="ko-KR" dirty="0">
                <a:latin typeface="+mn-ea"/>
              </a:rPr>
              <a:t> + </a:t>
            </a:r>
            <a:r>
              <a:rPr lang="en-US" altLang="ko-KR" i="1" dirty="0">
                <a:latin typeface="+mn-ea"/>
              </a:rPr>
              <a:t>S</a:t>
            </a:r>
            <a:r>
              <a:rPr lang="en-US" altLang="ko-KR" i="1" baseline="-25000" dirty="0">
                <a:latin typeface="+mn-ea"/>
              </a:rPr>
              <a:t>i</a:t>
            </a:r>
            <a:r>
              <a:rPr lang="en-US" altLang="ko-KR" baseline="-25000" dirty="0">
                <a:latin typeface="+mn-ea"/>
              </a:rPr>
              <a:t> – 1</a:t>
            </a:r>
            <a:r>
              <a:rPr lang="en-US" altLang="ko-KR" dirty="0">
                <a:latin typeface="+mn-ea"/>
              </a:rPr>
              <a:t> – </a:t>
            </a:r>
            <a:r>
              <a:rPr lang="en-US" altLang="ko-KR" i="1" dirty="0">
                <a:latin typeface="+mn-ea"/>
              </a:rPr>
              <a:t>A</a:t>
            </a:r>
            <a:r>
              <a:rPr lang="en-US" altLang="ko-KR" i="1" baseline="-25000" dirty="0">
                <a:latin typeface="+mn-ea"/>
              </a:rPr>
              <a:t>i</a:t>
            </a:r>
            <a:r>
              <a:rPr lang="en-US" altLang="ko-KR" dirty="0">
                <a:latin typeface="+mn-ea"/>
              </a:rPr>
              <a:t>, 0), </a:t>
            </a:r>
            <a:r>
              <a:rPr lang="en-US" altLang="ko-KR" i="1" dirty="0">
                <a:latin typeface="+mn-ea"/>
              </a:rPr>
              <a:t>i</a:t>
            </a:r>
            <a:r>
              <a:rPr lang="en-US" altLang="ko-KR" dirty="0">
                <a:latin typeface="+mn-ea"/>
              </a:rPr>
              <a:t> = 2, 3, ...</a:t>
            </a:r>
          </a:p>
          <a:p>
            <a:pPr eaLnBrk="1" hangingPunct="1">
              <a:buFontTx/>
              <a:buNone/>
            </a:pPr>
            <a:endParaRPr lang="en-US" altLang="ko-KR" dirty="0"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6282424C-BA73-4497-AFDF-FD7B5A5C76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2A080652-5F31-4885-9479-6944360BCBF4}" type="slidenum">
              <a:rPr lang="en-US" altLang="ko-KR" smtClean="0"/>
              <a:pPr/>
              <a:t>12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제목 1">
            <a:extLst>
              <a:ext uri="{FF2B5EF4-FFF2-40B4-BE49-F238E27FC236}">
                <a16:creationId xmlns:a16="http://schemas.microsoft.com/office/drawing/2014/main" id="{CF30E51E-7125-45DD-B9C5-019F5B691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i="1">
                <a:solidFill>
                  <a:srgbClr val="FF0000"/>
                </a:solidFill>
                <a:latin typeface="+mn-ea"/>
                <a:ea typeface="+mn-ea"/>
              </a:rPr>
              <a:t>Lindley’s recursion</a:t>
            </a:r>
            <a:endParaRPr lang="ko-KR" altLang="en-US">
              <a:latin typeface="+mn-ea"/>
              <a:ea typeface="+mn-ea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927876F-C00A-410E-8EA9-08BC594DB9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Chapter 2 – Fundamental Simulation Concepts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F3BBAB3C-570A-49A9-832B-761CE1B2DA1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Simulation with Arena, 6th ed.</a:t>
            </a:r>
          </a:p>
        </p:txBody>
      </p:sp>
      <p:cxnSp>
        <p:nvCxnSpPr>
          <p:cNvPr id="106502" name="직선 연결선 7">
            <a:extLst>
              <a:ext uri="{FF2B5EF4-FFF2-40B4-BE49-F238E27FC236}">
                <a16:creationId xmlns:a16="http://schemas.microsoft.com/office/drawing/2014/main" id="{826C4934-0282-4954-A56C-D9A89E57B24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9025" y="169545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503" name="직선 연결선 10">
            <a:extLst>
              <a:ext uri="{FF2B5EF4-FFF2-40B4-BE49-F238E27FC236}">
                <a16:creationId xmlns:a16="http://schemas.microsoft.com/office/drawing/2014/main" id="{5F7CA6B5-2590-4D66-9631-181B89A6493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8600" y="169545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504" name="직선 연결선 11">
            <a:extLst>
              <a:ext uri="{FF2B5EF4-FFF2-40B4-BE49-F238E27FC236}">
                <a16:creationId xmlns:a16="http://schemas.microsoft.com/office/drawing/2014/main" id="{D67808D8-280C-46B4-AB8A-A43D71BA07D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730625" y="169545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505" name="TextBox 12">
            <a:extLst>
              <a:ext uri="{FF2B5EF4-FFF2-40B4-BE49-F238E27FC236}">
                <a16:creationId xmlns:a16="http://schemas.microsoft.com/office/drawing/2014/main" id="{46DFD47B-243A-4E21-997E-5EA145CAC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295400"/>
            <a:ext cx="10534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latin typeface="+mn-ea"/>
              </a:rPr>
              <a:t>i-1 </a:t>
            </a:r>
            <a:r>
              <a:rPr lang="ko-KR" altLang="en-US" sz="2000" b="0">
                <a:latin typeface="+mn-ea"/>
              </a:rPr>
              <a:t>도착</a:t>
            </a:r>
          </a:p>
        </p:txBody>
      </p:sp>
      <p:sp>
        <p:nvSpPr>
          <p:cNvPr id="106506" name="TextBox 13">
            <a:extLst>
              <a:ext uri="{FF2B5EF4-FFF2-40B4-BE49-F238E27FC236}">
                <a16:creationId xmlns:a16="http://schemas.microsoft.com/office/drawing/2014/main" id="{A401A117-B4A3-444D-8493-ED6E519332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5425" y="1295400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latin typeface="+mn-ea"/>
              </a:rPr>
              <a:t>i-1 </a:t>
            </a:r>
            <a:r>
              <a:rPr lang="ko-KR" altLang="en-US" sz="2000" b="0">
                <a:latin typeface="+mn-ea"/>
              </a:rPr>
              <a:t>서비스 시작</a:t>
            </a:r>
          </a:p>
        </p:txBody>
      </p:sp>
      <p:sp>
        <p:nvSpPr>
          <p:cNvPr id="106507" name="TextBox 14">
            <a:extLst>
              <a:ext uri="{FF2B5EF4-FFF2-40B4-BE49-F238E27FC236}">
                <a16:creationId xmlns:a16="http://schemas.microsoft.com/office/drawing/2014/main" id="{D3618218-EB50-4A90-85B0-4252BA16F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0" y="1295400"/>
            <a:ext cx="1955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latin typeface="+mn-ea"/>
              </a:rPr>
              <a:t>i-1 </a:t>
            </a:r>
            <a:r>
              <a:rPr lang="ko-KR" altLang="en-US" sz="2000" b="0">
                <a:latin typeface="+mn-ea"/>
              </a:rPr>
              <a:t>서비스 종료</a:t>
            </a:r>
          </a:p>
        </p:txBody>
      </p:sp>
      <p:cxnSp>
        <p:nvCxnSpPr>
          <p:cNvPr id="106508" name="직선 연결선 16">
            <a:extLst>
              <a:ext uri="{FF2B5EF4-FFF2-40B4-BE49-F238E27FC236}">
                <a16:creationId xmlns:a16="http://schemas.microsoft.com/office/drawing/2014/main" id="{49C29A34-0505-4EBB-9A18-EB13C16194A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9025" y="295275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509" name="직선 연결선 18">
            <a:extLst>
              <a:ext uri="{FF2B5EF4-FFF2-40B4-BE49-F238E27FC236}">
                <a16:creationId xmlns:a16="http://schemas.microsoft.com/office/drawing/2014/main" id="{3D7F407D-3777-4914-B485-6BD8BF6F0BD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8600" y="295275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510" name="TextBox 23">
            <a:extLst>
              <a:ext uri="{FF2B5EF4-FFF2-40B4-BE49-F238E27FC236}">
                <a16:creationId xmlns:a16="http://schemas.microsoft.com/office/drawing/2014/main" id="{A68A6E13-B87C-4B65-85E4-61F879F43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1913" y="2514600"/>
            <a:ext cx="849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 dirty="0">
                <a:solidFill>
                  <a:srgbClr val="FF0000"/>
                </a:solidFill>
                <a:latin typeface="+mn-ea"/>
              </a:rPr>
              <a:t>i </a:t>
            </a:r>
            <a:r>
              <a:rPr lang="ko-KR" altLang="en-US" sz="2000" b="0" dirty="0">
                <a:solidFill>
                  <a:srgbClr val="FF0000"/>
                </a:solidFill>
                <a:latin typeface="+mn-ea"/>
              </a:rPr>
              <a:t>도착</a:t>
            </a:r>
          </a:p>
        </p:txBody>
      </p:sp>
      <p:cxnSp>
        <p:nvCxnSpPr>
          <p:cNvPr id="106511" name="직선 연결선 24">
            <a:extLst>
              <a:ext uri="{FF2B5EF4-FFF2-40B4-BE49-F238E27FC236}">
                <a16:creationId xmlns:a16="http://schemas.microsoft.com/office/drawing/2014/main" id="{3FB6C555-E46C-4E81-9D20-60A376A169E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028950" y="295275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512" name="TextBox 26">
            <a:extLst>
              <a:ext uri="{FF2B5EF4-FFF2-40B4-BE49-F238E27FC236}">
                <a16:creationId xmlns:a16="http://schemas.microsoft.com/office/drawing/2014/main" id="{5D96EC9C-CFAB-45DC-88DE-47C297AAC3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2514600"/>
            <a:ext cx="170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latin typeface="+mn-ea"/>
              </a:rPr>
              <a:t>i </a:t>
            </a:r>
            <a:r>
              <a:rPr lang="ko-KR" altLang="en-US" sz="2000" b="0">
                <a:latin typeface="+mn-ea"/>
              </a:rPr>
              <a:t>서비스 시작</a:t>
            </a:r>
          </a:p>
        </p:txBody>
      </p:sp>
      <p:sp>
        <p:nvSpPr>
          <p:cNvPr id="106513" name="TextBox 27">
            <a:extLst>
              <a:ext uri="{FF2B5EF4-FFF2-40B4-BE49-F238E27FC236}">
                <a16:creationId xmlns:a16="http://schemas.microsoft.com/office/drawing/2014/main" id="{EB43219D-FC50-4377-9783-1B8E3EA9C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885950"/>
            <a:ext cx="836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latin typeface="+mn-ea"/>
              </a:rPr>
              <a:t>WQ</a:t>
            </a:r>
            <a:r>
              <a:rPr lang="en-US" altLang="ko-KR" sz="2000" b="0" baseline="-25000">
                <a:latin typeface="+mn-ea"/>
              </a:rPr>
              <a:t>i-1</a:t>
            </a:r>
            <a:endParaRPr lang="ko-KR" altLang="en-US" sz="2000" b="0" baseline="-25000">
              <a:latin typeface="+mn-ea"/>
            </a:endParaRPr>
          </a:p>
        </p:txBody>
      </p:sp>
      <p:sp>
        <p:nvSpPr>
          <p:cNvPr id="106514" name="TextBox 28">
            <a:extLst>
              <a:ext uri="{FF2B5EF4-FFF2-40B4-BE49-F238E27FC236}">
                <a16:creationId xmlns:a16="http://schemas.microsoft.com/office/drawing/2014/main" id="{E3F6C4CE-EE7A-4DEE-8A0E-C7111F62F8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2200" y="1885950"/>
            <a:ext cx="5469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latin typeface="+mn-ea"/>
              </a:rPr>
              <a:t>S</a:t>
            </a:r>
            <a:r>
              <a:rPr lang="en-US" altLang="ko-KR" sz="2000" b="0" baseline="-25000">
                <a:latin typeface="+mn-ea"/>
              </a:rPr>
              <a:t>i-1</a:t>
            </a:r>
            <a:endParaRPr lang="ko-KR" altLang="en-US" sz="2000" b="0" baseline="-25000">
              <a:latin typeface="+mn-ea"/>
            </a:endParaRPr>
          </a:p>
        </p:txBody>
      </p:sp>
      <p:sp>
        <p:nvSpPr>
          <p:cNvPr id="106515" name="TextBox 29">
            <a:extLst>
              <a:ext uri="{FF2B5EF4-FFF2-40B4-BE49-F238E27FC236}">
                <a16:creationId xmlns:a16="http://schemas.microsoft.com/office/drawing/2014/main" id="{D7AA9AC6-875C-4F9F-B583-DFA743020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938" y="3143250"/>
            <a:ext cx="395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latin typeface="+mn-ea"/>
              </a:rPr>
              <a:t>A</a:t>
            </a:r>
            <a:r>
              <a:rPr lang="en-US" altLang="ko-KR" sz="2000" b="0" baseline="-25000">
                <a:latin typeface="+mn-ea"/>
              </a:rPr>
              <a:t>i</a:t>
            </a:r>
            <a:endParaRPr lang="ko-KR" altLang="en-US" sz="2000" b="0" baseline="-25000">
              <a:latin typeface="+mn-ea"/>
            </a:endParaRPr>
          </a:p>
        </p:txBody>
      </p:sp>
      <p:sp>
        <p:nvSpPr>
          <p:cNvPr id="106516" name="TextBox 30">
            <a:extLst>
              <a:ext uri="{FF2B5EF4-FFF2-40B4-BE49-F238E27FC236}">
                <a16:creationId xmlns:a16="http://schemas.microsoft.com/office/drawing/2014/main" id="{9C500EB3-B87E-4921-B975-A29838851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5" y="3133725"/>
            <a:ext cx="2250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solidFill>
                  <a:srgbClr val="FF0000"/>
                </a:solidFill>
                <a:latin typeface="+mn-ea"/>
              </a:rPr>
              <a:t>WQ</a:t>
            </a:r>
            <a:r>
              <a:rPr lang="en-US" altLang="ko-KR" sz="2000" b="0" baseline="-25000">
                <a:solidFill>
                  <a:srgbClr val="FF0000"/>
                </a:solidFill>
                <a:latin typeface="+mn-ea"/>
              </a:rPr>
              <a:t>i</a:t>
            </a:r>
            <a:r>
              <a:rPr lang="en-US" altLang="ko-KR" sz="2000" b="0">
                <a:solidFill>
                  <a:srgbClr val="FF0000"/>
                </a:solidFill>
                <a:latin typeface="+mn-ea"/>
              </a:rPr>
              <a:t>=WQ</a:t>
            </a:r>
            <a:r>
              <a:rPr lang="en-US" altLang="ko-KR" sz="2000" b="0" baseline="-25000">
                <a:solidFill>
                  <a:srgbClr val="FF0000"/>
                </a:solidFill>
                <a:latin typeface="+mn-ea"/>
              </a:rPr>
              <a:t>i-1</a:t>
            </a:r>
            <a:r>
              <a:rPr lang="en-US" altLang="ko-KR" sz="2000" b="0">
                <a:solidFill>
                  <a:srgbClr val="FF0000"/>
                </a:solidFill>
                <a:latin typeface="+mn-ea"/>
              </a:rPr>
              <a:t>+S</a:t>
            </a:r>
            <a:r>
              <a:rPr lang="en-US" altLang="ko-KR" sz="2000" b="0" baseline="-25000">
                <a:solidFill>
                  <a:srgbClr val="FF0000"/>
                </a:solidFill>
                <a:latin typeface="+mn-ea"/>
              </a:rPr>
              <a:t>i-1</a:t>
            </a:r>
            <a:r>
              <a:rPr lang="en-US" altLang="ko-KR" sz="2000" b="0">
                <a:solidFill>
                  <a:srgbClr val="FF0000"/>
                </a:solidFill>
                <a:latin typeface="+mn-ea"/>
              </a:rPr>
              <a:t>-A</a:t>
            </a:r>
            <a:r>
              <a:rPr lang="en-US" altLang="ko-KR" sz="2000" b="0" baseline="-25000">
                <a:solidFill>
                  <a:srgbClr val="FF0000"/>
                </a:solidFill>
                <a:latin typeface="+mn-ea"/>
              </a:rPr>
              <a:t>i</a:t>
            </a:r>
            <a:endParaRPr lang="ko-KR" altLang="en-US" sz="2000" b="0" baseline="-2500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106517" name="직선 연결선 31">
            <a:extLst>
              <a:ext uri="{FF2B5EF4-FFF2-40B4-BE49-F238E27FC236}">
                <a16:creationId xmlns:a16="http://schemas.microsoft.com/office/drawing/2014/main" id="{8FA21032-A94A-4E2C-9C83-B7057CB47C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9025" y="417195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6518" name="직선 연결선 33">
            <a:extLst>
              <a:ext uri="{FF2B5EF4-FFF2-40B4-BE49-F238E27FC236}">
                <a16:creationId xmlns:a16="http://schemas.microsoft.com/office/drawing/2014/main" id="{8A2E3837-7E4E-4BC4-B934-96ABFD1D84D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578600" y="417195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519" name="TextBox 34">
            <a:extLst>
              <a:ext uri="{FF2B5EF4-FFF2-40B4-BE49-F238E27FC236}">
                <a16:creationId xmlns:a16="http://schemas.microsoft.com/office/drawing/2014/main" id="{DF0D4E75-D3B3-4DC3-AEFF-113289CD4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9850" y="3733800"/>
            <a:ext cx="850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 dirty="0">
                <a:solidFill>
                  <a:srgbClr val="FF0000"/>
                </a:solidFill>
                <a:latin typeface="+mn-ea"/>
              </a:rPr>
              <a:t>i </a:t>
            </a:r>
            <a:r>
              <a:rPr lang="ko-KR" altLang="en-US" sz="2000" b="0" dirty="0">
                <a:solidFill>
                  <a:srgbClr val="FF0000"/>
                </a:solidFill>
                <a:latin typeface="+mn-ea"/>
              </a:rPr>
              <a:t>도착</a:t>
            </a:r>
          </a:p>
        </p:txBody>
      </p:sp>
      <p:cxnSp>
        <p:nvCxnSpPr>
          <p:cNvPr id="106520" name="직선 연결선 35">
            <a:extLst>
              <a:ext uri="{FF2B5EF4-FFF2-40B4-BE49-F238E27FC236}">
                <a16:creationId xmlns:a16="http://schemas.microsoft.com/office/drawing/2014/main" id="{20620D71-6737-40A8-B4FF-6E67F8A0338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08475" y="417195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521" name="TextBox 36">
            <a:extLst>
              <a:ext uri="{FF2B5EF4-FFF2-40B4-BE49-F238E27FC236}">
                <a16:creationId xmlns:a16="http://schemas.microsoft.com/office/drawing/2014/main" id="{6CC2DCAD-C359-4432-BE48-71F1D284E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3733800"/>
            <a:ext cx="1708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latin typeface="+mn-ea"/>
              </a:rPr>
              <a:t>i </a:t>
            </a:r>
            <a:r>
              <a:rPr lang="ko-KR" altLang="en-US" sz="2000" b="0">
                <a:latin typeface="+mn-ea"/>
              </a:rPr>
              <a:t>서비스 시작</a:t>
            </a:r>
          </a:p>
        </p:txBody>
      </p:sp>
      <p:sp>
        <p:nvSpPr>
          <p:cNvPr id="106522" name="TextBox 37">
            <a:extLst>
              <a:ext uri="{FF2B5EF4-FFF2-40B4-BE49-F238E27FC236}">
                <a16:creationId xmlns:a16="http://schemas.microsoft.com/office/drawing/2014/main" id="{1F54EE26-0C34-428C-BCFC-254599F6A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4362450"/>
            <a:ext cx="3952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latin typeface="+mn-ea"/>
              </a:rPr>
              <a:t>A</a:t>
            </a:r>
            <a:r>
              <a:rPr lang="en-US" altLang="ko-KR" sz="2000" b="0" baseline="-25000">
                <a:latin typeface="+mn-ea"/>
              </a:rPr>
              <a:t>i</a:t>
            </a:r>
            <a:endParaRPr lang="ko-KR" altLang="en-US" sz="2000" b="0" baseline="-25000">
              <a:latin typeface="+mn-ea"/>
            </a:endParaRPr>
          </a:p>
        </p:txBody>
      </p:sp>
      <p:sp>
        <p:nvSpPr>
          <p:cNvPr id="106523" name="TextBox 38">
            <a:extLst>
              <a:ext uri="{FF2B5EF4-FFF2-40B4-BE49-F238E27FC236}">
                <a16:creationId xmlns:a16="http://schemas.microsoft.com/office/drawing/2014/main" id="{2BB6A42F-23C3-4DA7-AB14-BB85C0CE4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0538" y="4362450"/>
            <a:ext cx="22509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solidFill>
                  <a:srgbClr val="FF0000"/>
                </a:solidFill>
                <a:latin typeface="+mn-ea"/>
              </a:rPr>
              <a:t>WQ</a:t>
            </a:r>
            <a:r>
              <a:rPr lang="en-US" altLang="ko-KR" sz="2000" b="0" baseline="-25000">
                <a:solidFill>
                  <a:srgbClr val="FF0000"/>
                </a:solidFill>
                <a:latin typeface="+mn-ea"/>
              </a:rPr>
              <a:t>i</a:t>
            </a:r>
            <a:r>
              <a:rPr lang="en-US" altLang="ko-KR" sz="2000" b="0">
                <a:solidFill>
                  <a:srgbClr val="FF0000"/>
                </a:solidFill>
                <a:latin typeface="+mn-ea"/>
              </a:rPr>
              <a:t>=WQ</a:t>
            </a:r>
            <a:r>
              <a:rPr lang="en-US" altLang="ko-KR" sz="2000" b="0" baseline="-25000">
                <a:solidFill>
                  <a:srgbClr val="FF0000"/>
                </a:solidFill>
                <a:latin typeface="+mn-ea"/>
              </a:rPr>
              <a:t>i-1</a:t>
            </a:r>
            <a:r>
              <a:rPr lang="en-US" altLang="ko-KR" sz="2000" b="0">
                <a:solidFill>
                  <a:srgbClr val="FF0000"/>
                </a:solidFill>
                <a:latin typeface="+mn-ea"/>
              </a:rPr>
              <a:t>+S</a:t>
            </a:r>
            <a:r>
              <a:rPr lang="en-US" altLang="ko-KR" sz="2000" b="0" baseline="-25000">
                <a:solidFill>
                  <a:srgbClr val="FF0000"/>
                </a:solidFill>
                <a:latin typeface="+mn-ea"/>
              </a:rPr>
              <a:t>i-1</a:t>
            </a:r>
            <a:r>
              <a:rPr lang="en-US" altLang="ko-KR" sz="2000" b="0">
                <a:solidFill>
                  <a:srgbClr val="FF0000"/>
                </a:solidFill>
                <a:latin typeface="+mn-ea"/>
              </a:rPr>
              <a:t>-A</a:t>
            </a:r>
            <a:r>
              <a:rPr lang="en-US" altLang="ko-KR" sz="2000" b="0" baseline="-25000">
                <a:solidFill>
                  <a:srgbClr val="FF0000"/>
                </a:solidFill>
                <a:latin typeface="+mn-ea"/>
              </a:rPr>
              <a:t>i</a:t>
            </a:r>
            <a:endParaRPr lang="ko-KR" altLang="en-US" sz="2000" b="0" baseline="-2500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6524" name="TextBox 39">
            <a:extLst>
              <a:ext uri="{FF2B5EF4-FFF2-40B4-BE49-F238E27FC236}">
                <a16:creationId xmlns:a16="http://schemas.microsoft.com/office/drawing/2014/main" id="{02D35989-D7C2-4E91-89A1-F091BFB1E4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2943225"/>
            <a:ext cx="997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latin typeface="+mn-ea"/>
              </a:rPr>
              <a:t>Case 1</a:t>
            </a:r>
            <a:endParaRPr lang="ko-KR" altLang="en-US" sz="2000" b="0">
              <a:latin typeface="+mn-ea"/>
            </a:endParaRPr>
          </a:p>
        </p:txBody>
      </p:sp>
      <p:sp>
        <p:nvSpPr>
          <p:cNvPr id="106525" name="TextBox 40">
            <a:extLst>
              <a:ext uri="{FF2B5EF4-FFF2-40B4-BE49-F238E27FC236}">
                <a16:creationId xmlns:a16="http://schemas.microsoft.com/office/drawing/2014/main" id="{6432A42F-CE75-4E87-A57A-7DF7AB3BE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4138613"/>
            <a:ext cx="997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latin typeface="+mn-ea"/>
              </a:rPr>
              <a:t>Case 2</a:t>
            </a:r>
            <a:endParaRPr lang="ko-KR" altLang="en-US" sz="2000" b="0">
              <a:latin typeface="+mn-ea"/>
            </a:endParaRPr>
          </a:p>
        </p:txBody>
      </p:sp>
      <p:cxnSp>
        <p:nvCxnSpPr>
          <p:cNvPr id="106526" name="직선 연결선 41">
            <a:extLst>
              <a:ext uri="{FF2B5EF4-FFF2-40B4-BE49-F238E27FC236}">
                <a16:creationId xmlns:a16="http://schemas.microsoft.com/office/drawing/2014/main" id="{191B3B8C-3CE8-47DA-959E-6E399E0007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089025" y="544830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06527" name="그룹 52">
            <a:extLst>
              <a:ext uri="{FF2B5EF4-FFF2-40B4-BE49-F238E27FC236}">
                <a16:creationId xmlns:a16="http://schemas.microsoft.com/office/drawing/2014/main" id="{8576984A-8D51-4A54-9360-141F39DA0495}"/>
              </a:ext>
            </a:extLst>
          </p:cNvPr>
          <p:cNvGrpSpPr>
            <a:grpSpLocks/>
          </p:cNvGrpSpPr>
          <p:nvPr/>
        </p:nvGrpSpPr>
        <p:grpSpPr bwMode="auto">
          <a:xfrm>
            <a:off x="1089025" y="1885950"/>
            <a:ext cx="7597775" cy="3752850"/>
            <a:chOff x="1089096" y="1886010"/>
            <a:chExt cx="6553200" cy="3752790"/>
          </a:xfrm>
        </p:grpSpPr>
        <p:cxnSp>
          <p:nvCxnSpPr>
            <p:cNvPr id="106533" name="직선 연결선 9">
              <a:extLst>
                <a:ext uri="{FF2B5EF4-FFF2-40B4-BE49-F238E27FC236}">
                  <a16:creationId xmlns:a16="http://schemas.microsoft.com/office/drawing/2014/main" id="{C7FDAD1B-6213-4B3D-A379-1929F33A89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9096" y="1886010"/>
              <a:ext cx="65532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34" name="직선 연결선 17">
              <a:extLst>
                <a:ext uri="{FF2B5EF4-FFF2-40B4-BE49-F238E27FC236}">
                  <a16:creationId xmlns:a16="http://schemas.microsoft.com/office/drawing/2014/main" id="{D4558225-E2DC-4D22-9375-F0BF65E24AB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9096" y="3143310"/>
              <a:ext cx="65532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35" name="직선 연결선 32">
              <a:extLst>
                <a:ext uri="{FF2B5EF4-FFF2-40B4-BE49-F238E27FC236}">
                  <a16:creationId xmlns:a16="http://schemas.microsoft.com/office/drawing/2014/main" id="{4145D5FC-67E8-4A8D-8B54-C7BDF3DD752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9096" y="4362510"/>
              <a:ext cx="65532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36" name="직선 연결선 42">
              <a:extLst>
                <a:ext uri="{FF2B5EF4-FFF2-40B4-BE49-F238E27FC236}">
                  <a16:creationId xmlns:a16="http://schemas.microsoft.com/office/drawing/2014/main" id="{8E37D2CB-9450-4A24-A306-E161C7FC9C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89096" y="5638800"/>
              <a:ext cx="6553200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06528" name="TextBox 47">
            <a:extLst>
              <a:ext uri="{FF2B5EF4-FFF2-40B4-BE49-F238E27FC236}">
                <a16:creationId xmlns:a16="http://schemas.microsoft.com/office/drawing/2014/main" id="{2F361924-ECC2-424C-AC86-A09EE7BF2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0513" y="5638800"/>
            <a:ext cx="395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latin typeface="+mn-ea"/>
              </a:rPr>
              <a:t>A</a:t>
            </a:r>
            <a:r>
              <a:rPr lang="en-US" altLang="ko-KR" sz="2000" b="0" baseline="-25000">
                <a:latin typeface="+mn-ea"/>
              </a:rPr>
              <a:t>i</a:t>
            </a:r>
            <a:endParaRPr lang="ko-KR" altLang="en-US" sz="2000" b="0" baseline="-25000">
              <a:latin typeface="+mn-ea"/>
            </a:endParaRPr>
          </a:p>
        </p:txBody>
      </p:sp>
      <p:sp>
        <p:nvSpPr>
          <p:cNvPr id="106529" name="TextBox 48">
            <a:extLst>
              <a:ext uri="{FF2B5EF4-FFF2-40B4-BE49-F238E27FC236}">
                <a16:creationId xmlns:a16="http://schemas.microsoft.com/office/drawing/2014/main" id="{9847DD20-0257-49D0-A1EB-840C0B74EB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2188" y="5838825"/>
            <a:ext cx="25426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latin typeface="+mn-ea"/>
              </a:rPr>
              <a:t>WQ</a:t>
            </a:r>
            <a:r>
              <a:rPr lang="en-US" altLang="ko-KR" sz="2000" b="0" baseline="-25000">
                <a:latin typeface="+mn-ea"/>
              </a:rPr>
              <a:t>i</a:t>
            </a:r>
            <a:r>
              <a:rPr lang="en-US" altLang="ko-KR" sz="2000" b="0">
                <a:latin typeface="+mn-ea"/>
              </a:rPr>
              <a:t>=WQ</a:t>
            </a:r>
            <a:r>
              <a:rPr lang="en-US" altLang="ko-KR" sz="2000" b="0" baseline="-25000">
                <a:latin typeface="+mn-ea"/>
              </a:rPr>
              <a:t>i-1</a:t>
            </a:r>
            <a:r>
              <a:rPr lang="en-US" altLang="ko-KR" sz="2000" b="0">
                <a:latin typeface="+mn-ea"/>
              </a:rPr>
              <a:t>+S</a:t>
            </a:r>
            <a:r>
              <a:rPr lang="en-US" altLang="ko-KR" sz="2000" b="0" baseline="-25000">
                <a:latin typeface="+mn-ea"/>
              </a:rPr>
              <a:t>i-1</a:t>
            </a:r>
            <a:r>
              <a:rPr lang="en-US" altLang="ko-KR" sz="2000" b="0">
                <a:latin typeface="+mn-ea"/>
              </a:rPr>
              <a:t>-A</a:t>
            </a:r>
            <a:r>
              <a:rPr lang="en-US" altLang="ko-KR" sz="2000" b="0" baseline="-25000">
                <a:latin typeface="+mn-ea"/>
              </a:rPr>
              <a:t>i</a:t>
            </a:r>
            <a:r>
              <a:rPr lang="en-US" altLang="ko-KR" sz="2000" b="0">
                <a:latin typeface="+mn-ea"/>
              </a:rPr>
              <a:t>&lt;0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solidFill>
                  <a:srgbClr val="FF0000"/>
                </a:solidFill>
                <a:latin typeface="+mn-ea"/>
              </a:rPr>
              <a:t>WQ</a:t>
            </a:r>
            <a:r>
              <a:rPr lang="en-US" altLang="ko-KR" sz="2000" b="0" baseline="-25000">
                <a:solidFill>
                  <a:srgbClr val="FF0000"/>
                </a:solidFill>
                <a:latin typeface="+mn-ea"/>
              </a:rPr>
              <a:t>i</a:t>
            </a:r>
            <a:r>
              <a:rPr lang="en-US" altLang="ko-KR" sz="2000" b="0">
                <a:solidFill>
                  <a:srgbClr val="FF0000"/>
                </a:solidFill>
                <a:latin typeface="+mn-ea"/>
              </a:rPr>
              <a:t>=0</a:t>
            </a:r>
            <a:endParaRPr lang="ko-KR" altLang="en-US" sz="2000" b="0" baseline="-2500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06530" name="TextBox 49">
            <a:extLst>
              <a:ext uri="{FF2B5EF4-FFF2-40B4-BE49-F238E27FC236}">
                <a16:creationId xmlns:a16="http://schemas.microsoft.com/office/drawing/2014/main" id="{2279DB06-D0E1-4C05-9D8D-AB6BC51A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" y="5414963"/>
            <a:ext cx="997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>
                <a:latin typeface="+mn-ea"/>
              </a:rPr>
              <a:t>Case 3</a:t>
            </a:r>
            <a:endParaRPr lang="ko-KR" altLang="en-US" sz="2000" b="0">
              <a:latin typeface="+mn-ea"/>
            </a:endParaRPr>
          </a:p>
        </p:txBody>
      </p:sp>
      <p:cxnSp>
        <p:nvCxnSpPr>
          <p:cNvPr id="106531" name="직선 연결선 50">
            <a:extLst>
              <a:ext uri="{FF2B5EF4-FFF2-40B4-BE49-F238E27FC236}">
                <a16:creationId xmlns:a16="http://schemas.microsoft.com/office/drawing/2014/main" id="{CD2CC90A-02D2-4EDE-AC17-EBEBC78213A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91400" y="5448300"/>
            <a:ext cx="0" cy="38100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6532" name="TextBox 51">
            <a:extLst>
              <a:ext uri="{FF2B5EF4-FFF2-40B4-BE49-F238E27FC236}">
                <a16:creationId xmlns:a16="http://schemas.microsoft.com/office/drawing/2014/main" id="{C453BA66-BBE9-4F0F-ACCC-FDC9AFA78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5010150"/>
            <a:ext cx="24913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 dirty="0">
                <a:solidFill>
                  <a:srgbClr val="FF0000"/>
                </a:solidFill>
                <a:latin typeface="+mn-ea"/>
              </a:rPr>
              <a:t>i </a:t>
            </a:r>
            <a:r>
              <a:rPr lang="ko-KR" altLang="en-US" sz="2000" b="0" dirty="0">
                <a:solidFill>
                  <a:srgbClr val="FF0000"/>
                </a:solidFill>
                <a:latin typeface="+mn-ea"/>
              </a:rPr>
              <a:t>도착</a:t>
            </a:r>
            <a:r>
              <a:rPr lang="en-US" altLang="ko-KR" sz="2000" b="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sz="2000" b="0" dirty="0">
                <a:latin typeface="+mn-ea"/>
              </a:rPr>
              <a:t>&amp; </a:t>
            </a:r>
            <a:r>
              <a:rPr lang="ko-KR" altLang="en-US" sz="2000" b="0" dirty="0">
                <a:latin typeface="+mn-ea"/>
              </a:rPr>
              <a:t>서비스 시작</a:t>
            </a: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96DD530B-F9D5-4E09-B1A7-13413138C2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2A080652-5F31-4885-9479-6944360BCBF4}" type="slidenum">
              <a:rPr lang="en-US" altLang="ko-KR" smtClean="0"/>
              <a:pPr/>
              <a:t>13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BBCFA97-46EF-410B-B8AD-2D8FF41CCA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Chapter 2 – Fundamental Simulation Concepts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0F4F8269-0EE8-4E21-9DE9-7FEA575D756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Simulation with Arena, 6th ed.</a:t>
            </a:r>
          </a:p>
        </p:txBody>
      </p:sp>
      <p:sp>
        <p:nvSpPr>
          <p:cNvPr id="108549" name="Rectangle 2">
            <a:extLst>
              <a:ext uri="{FF2B5EF4-FFF2-40B4-BE49-F238E27FC236}">
                <a16:creationId xmlns:a16="http://schemas.microsoft.com/office/drawing/2014/main" id="{6DCC8843-6DF6-4B4A-BFCF-42A314A7E2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스프레드시트를 이용한 시뮬레이션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08550" name="Rectangle 3">
            <a:extLst>
              <a:ext uri="{FF2B5EF4-FFF2-40B4-BE49-F238E27FC236}">
                <a16:creationId xmlns:a16="http://schemas.microsoft.com/office/drawing/2014/main" id="{28C85B45-94AE-4292-BB65-EC7F9C451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ko-KR" altLang="en-US" dirty="0">
                <a:latin typeface="+mn-ea"/>
              </a:rPr>
              <a:t>무작위로 시간 자료 생성</a:t>
            </a:r>
            <a:r>
              <a:rPr lang="en-US" altLang="ko-KR" dirty="0">
                <a:latin typeface="+mn-ea"/>
              </a:rPr>
              <a:t>: 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U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~ U[0, 1]</a:t>
            </a:r>
          </a:p>
          <a:p>
            <a:pPr lvl="1" eaLnBrk="1" hangingPunct="1">
              <a:lnSpc>
                <a:spcPct val="80000"/>
              </a:lnSpc>
            </a:pP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지수분포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(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평균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1 / 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  <a:sym typeface="Symbol" panose="05050102010706020507" pitchFamily="18" charset="2"/>
              </a:rPr>
              <a:t>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):	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</a:rPr>
              <a:t>A</a:t>
            </a:r>
            <a:r>
              <a:rPr lang="en-US" altLang="ko-KR" i="1" baseline="-25000" dirty="0">
                <a:solidFill>
                  <a:srgbClr val="FF0000"/>
                </a:solidFill>
                <a:latin typeface="+mn-ea"/>
                <a:ea typeface="+mn-ea"/>
              </a:rPr>
              <a:t>i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= –(1/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  <a:sym typeface="Symbol" panose="05050102010706020507" pitchFamily="18" charset="2"/>
              </a:rPr>
              <a:t>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) ln(1 – 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</a:rPr>
              <a:t>U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ko-KR" altLang="en-US" dirty="0" err="1">
                <a:solidFill>
                  <a:srgbClr val="FF0000"/>
                </a:solidFill>
                <a:latin typeface="+mn-ea"/>
                <a:ea typeface="+mn-ea"/>
              </a:rPr>
              <a:t>일양분포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[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</a:rPr>
              <a:t>a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, 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</a:rPr>
              <a:t>b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]:	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</a:rPr>
              <a:t>S</a:t>
            </a:r>
            <a:r>
              <a:rPr lang="en-US" altLang="ko-KR" i="1" baseline="-25000" dirty="0">
                <a:solidFill>
                  <a:srgbClr val="FF0000"/>
                </a:solidFill>
                <a:latin typeface="+mn-ea"/>
                <a:ea typeface="+mn-ea"/>
              </a:rPr>
              <a:t>i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= 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</a:rPr>
              <a:t>a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+ (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</a:rPr>
              <a:t>b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– 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</a:rPr>
              <a:t>a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) 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</a:rPr>
              <a:t>U</a:t>
            </a:r>
          </a:p>
          <a:p>
            <a:pPr eaLnBrk="1" hangingPunct="1"/>
            <a:r>
              <a:rPr lang="ko-KR" altLang="en-US" dirty="0">
                <a:latin typeface="+mn-ea"/>
              </a:rPr>
              <a:t>파일</a:t>
            </a:r>
            <a:r>
              <a:rPr lang="en-US" altLang="ko-KR" dirty="0">
                <a:latin typeface="+mn-ea"/>
              </a:rPr>
              <a:t> 04.xlsx – NU1 </a:t>
            </a:r>
            <a:r>
              <a:rPr lang="ko-KR" altLang="en-US" dirty="0">
                <a:latin typeface="+mn-ea"/>
              </a:rPr>
              <a:t>모형 시트</a:t>
            </a:r>
            <a:endParaRPr lang="en-US" altLang="ko-KR" dirty="0">
              <a:latin typeface="+mn-ea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dirty="0">
                <a:latin typeface="+mn-ea"/>
              </a:rPr>
              <a:t>B4 – B6 (blue) </a:t>
            </a:r>
            <a:r>
              <a:rPr lang="ko-KR" altLang="en-US" dirty="0">
                <a:latin typeface="+mn-ea"/>
              </a:rPr>
              <a:t>셀에 </a:t>
            </a:r>
            <a:r>
              <a:rPr lang="ko-KR" altLang="en-US" dirty="0" err="1">
                <a:latin typeface="+mn-ea"/>
              </a:rPr>
              <a:t>모수</a:t>
            </a:r>
            <a:r>
              <a:rPr lang="ko-KR" altLang="en-US" dirty="0">
                <a:latin typeface="+mn-ea"/>
              </a:rPr>
              <a:t> 입력</a:t>
            </a:r>
            <a:endParaRPr lang="en-US" altLang="ko-KR" dirty="0">
              <a:latin typeface="+mn-ea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ko-KR" dirty="0">
                <a:latin typeface="+mn-ea"/>
                <a:ea typeface="+mn-ea"/>
              </a:rPr>
              <a:t>B8 – B10 </a:t>
            </a:r>
            <a:r>
              <a:rPr lang="ko-KR" altLang="en-US" dirty="0">
                <a:latin typeface="+mn-ea"/>
                <a:ea typeface="+mn-ea"/>
              </a:rPr>
              <a:t>셀에 이론적인 값 출력</a:t>
            </a:r>
            <a:endParaRPr lang="en-US" altLang="ko-KR" dirty="0">
              <a:latin typeface="+mn-ea"/>
              <a:ea typeface="+mn-ea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dirty="0">
                <a:latin typeface="+mn-ea"/>
              </a:rPr>
              <a:t>D </a:t>
            </a:r>
            <a:r>
              <a:rPr lang="ko-KR" altLang="en-US" dirty="0">
                <a:latin typeface="+mn-ea"/>
              </a:rPr>
              <a:t>열에 고객 번호</a:t>
            </a:r>
            <a:r>
              <a:rPr lang="en-US" altLang="ko-KR" dirty="0">
                <a:latin typeface="+mn-ea"/>
              </a:rPr>
              <a:t> (</a:t>
            </a:r>
            <a:r>
              <a:rPr lang="en-US" altLang="ko-KR" i="1" dirty="0">
                <a:latin typeface="+mn-ea"/>
              </a:rPr>
              <a:t>i</a:t>
            </a:r>
            <a:r>
              <a:rPr lang="en-US" altLang="ko-KR" dirty="0">
                <a:latin typeface="+mn-ea"/>
              </a:rPr>
              <a:t> = 1, 2, ..., 50)</a:t>
            </a:r>
          </a:p>
          <a:p>
            <a:pPr eaLnBrk="1" hangingPunct="1">
              <a:lnSpc>
                <a:spcPct val="80000"/>
              </a:lnSpc>
            </a:pPr>
            <a:r>
              <a:rPr lang="ko-KR" altLang="en-US" dirty="0">
                <a:latin typeface="+mn-ea"/>
              </a:rPr>
              <a:t>다섯번의</a:t>
            </a:r>
            <a:r>
              <a:rPr lang="en-US" altLang="ko-KR" dirty="0">
                <a:latin typeface="+mn-ea"/>
              </a:rPr>
              <a:t> IID </a:t>
            </a:r>
            <a:r>
              <a:rPr lang="ko-KR" altLang="en-US" dirty="0">
                <a:latin typeface="+mn-ea"/>
              </a:rPr>
              <a:t>반복 실험</a:t>
            </a:r>
            <a:r>
              <a:rPr lang="en-US" altLang="ko-KR" dirty="0">
                <a:latin typeface="+mn-ea"/>
              </a:rPr>
              <a:t> (</a:t>
            </a:r>
            <a:r>
              <a:rPr lang="ko-KR" altLang="en-US" dirty="0">
                <a:latin typeface="+mn-ea"/>
              </a:rPr>
              <a:t>각각에 대해 </a:t>
            </a:r>
            <a:r>
              <a:rPr lang="en-US" altLang="ko-KR" dirty="0">
                <a:latin typeface="+mn-ea"/>
              </a:rPr>
              <a:t>3</a:t>
            </a:r>
            <a:r>
              <a:rPr lang="ko-KR" altLang="en-US" dirty="0" err="1">
                <a:latin typeface="+mn-ea"/>
              </a:rPr>
              <a:t>열씩</a:t>
            </a:r>
            <a:r>
              <a:rPr lang="en-US" altLang="ko-KR" dirty="0">
                <a:latin typeface="+mn-ea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dirty="0">
                <a:latin typeface="+mn-ea"/>
                <a:ea typeface="+mn-ea"/>
              </a:rPr>
              <a:t>IA = </a:t>
            </a:r>
            <a:r>
              <a:rPr lang="ko-KR" altLang="en-US" dirty="0">
                <a:latin typeface="+mn-ea"/>
                <a:ea typeface="+mn-ea"/>
              </a:rPr>
              <a:t>도착시간 간격</a:t>
            </a:r>
            <a:r>
              <a:rPr lang="en-US" altLang="ko-KR" dirty="0">
                <a:latin typeface="+mn-ea"/>
                <a:ea typeface="+mn-ea"/>
              </a:rPr>
              <a:t>, S = </a:t>
            </a:r>
            <a:r>
              <a:rPr lang="ko-KR" altLang="en-US" dirty="0">
                <a:latin typeface="+mn-ea"/>
                <a:ea typeface="+mn-ea"/>
              </a:rPr>
              <a:t>서비스 시간</a:t>
            </a:r>
            <a:endParaRPr lang="en-US" altLang="ko-KR" dirty="0">
              <a:latin typeface="+mn-ea"/>
              <a:ea typeface="+mn-ea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ko-KR" dirty="0">
                <a:latin typeface="+mn-ea"/>
                <a:ea typeface="+mn-ea"/>
              </a:rPr>
              <a:t>WQ = </a:t>
            </a:r>
            <a:r>
              <a:rPr lang="ko-KR" altLang="en-US" dirty="0">
                <a:latin typeface="+mn-ea"/>
                <a:ea typeface="+mn-ea"/>
              </a:rPr>
              <a:t>대기행렬에서의 대기시간</a:t>
            </a:r>
            <a:r>
              <a:rPr lang="en-US" altLang="ko-KR" dirty="0">
                <a:latin typeface="+mn-ea"/>
                <a:ea typeface="+mn-ea"/>
              </a:rPr>
              <a:t> (</a:t>
            </a:r>
            <a:r>
              <a:rPr lang="ko-KR" altLang="en-US" dirty="0">
                <a:latin typeface="+mn-ea"/>
                <a:ea typeface="+mn-ea"/>
              </a:rPr>
              <a:t>그래프 </a:t>
            </a:r>
            <a:r>
              <a:rPr lang="en-US" altLang="ko-KR" dirty="0">
                <a:latin typeface="+mn-ea"/>
                <a:ea typeface="+mn-ea"/>
              </a:rPr>
              <a:t>5</a:t>
            </a:r>
            <a:r>
              <a:rPr lang="ko-KR" altLang="en-US" dirty="0">
                <a:latin typeface="+mn-ea"/>
                <a:ea typeface="+mn-ea"/>
              </a:rPr>
              <a:t>회 </a:t>
            </a:r>
            <a:r>
              <a:rPr lang="en-US" altLang="ko-KR" dirty="0">
                <a:latin typeface="+mn-ea"/>
                <a:ea typeface="+mn-ea"/>
              </a:rPr>
              <a:t>+ </a:t>
            </a:r>
            <a:r>
              <a:rPr lang="ko-KR" altLang="en-US" dirty="0">
                <a:latin typeface="+mn-ea"/>
                <a:ea typeface="+mn-ea"/>
              </a:rPr>
              <a:t>평균</a:t>
            </a:r>
            <a:r>
              <a:rPr lang="en-US" altLang="ko-KR" dirty="0">
                <a:latin typeface="+mn-ea"/>
                <a:ea typeface="+mn-ea"/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ko-KR" altLang="en-US" dirty="0">
                <a:latin typeface="+mn-ea"/>
                <a:ea typeface="+mn-ea"/>
              </a:rPr>
              <a:t>첫번째 대기시간은</a:t>
            </a:r>
            <a:r>
              <a:rPr lang="en-US" altLang="ko-KR" dirty="0">
                <a:latin typeface="+mn-ea"/>
                <a:ea typeface="+mn-ea"/>
              </a:rPr>
              <a:t> 0</a:t>
            </a:r>
            <a:r>
              <a:rPr lang="ko-KR" altLang="en-US" dirty="0">
                <a:latin typeface="+mn-ea"/>
                <a:ea typeface="+mn-ea"/>
              </a:rPr>
              <a:t>으로 초기화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이후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Lindley </a:t>
            </a:r>
            <a:r>
              <a:rPr lang="ko-KR" altLang="en-US" dirty="0" err="1">
                <a:solidFill>
                  <a:srgbClr val="FF0000"/>
                </a:solidFill>
                <a:latin typeface="+mn-ea"/>
                <a:ea typeface="+mn-ea"/>
              </a:rPr>
              <a:t>재귀식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이용</a:t>
            </a:r>
            <a:endParaRPr lang="en-US" altLang="ko-KR" dirty="0">
              <a:latin typeface="+mn-ea"/>
              <a:ea typeface="+mn-ea"/>
            </a:endParaRPr>
          </a:p>
          <a:p>
            <a:pPr lvl="3" eaLnBrk="1" hangingPunct="1">
              <a:lnSpc>
                <a:spcPct val="80000"/>
              </a:lnSpc>
            </a:pPr>
            <a:r>
              <a:rPr lang="ko-KR" altLang="en-US" dirty="0">
                <a:latin typeface="+mn-ea"/>
                <a:ea typeface="+mn-ea"/>
              </a:rPr>
              <a:t>그래프는</a:t>
            </a:r>
            <a:r>
              <a:rPr lang="en-US" altLang="ko-KR" dirty="0">
                <a:latin typeface="+mn-ea"/>
                <a:ea typeface="+mn-ea"/>
              </a:rPr>
              <a:t> 0</a:t>
            </a:r>
            <a:r>
              <a:rPr lang="ko-KR" altLang="en-US" dirty="0">
                <a:latin typeface="+mn-ea"/>
                <a:ea typeface="+mn-ea"/>
              </a:rPr>
              <a:t>에서 시작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오른쪽으로 갈수록 변동성 증가</a:t>
            </a:r>
            <a:endParaRPr lang="en-US" altLang="ko-KR" dirty="0">
              <a:latin typeface="+mn-ea"/>
              <a:ea typeface="+mn-ea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ko-KR" dirty="0">
                <a:latin typeface="+mn-ea"/>
                <a:ea typeface="+mn-ea"/>
              </a:rPr>
              <a:t>WQ </a:t>
            </a:r>
            <a:r>
              <a:rPr lang="ko-KR" altLang="en-US" dirty="0">
                <a:latin typeface="+mn-ea"/>
                <a:ea typeface="+mn-ea"/>
              </a:rPr>
              <a:t>열에 대해 아래쪽으로 갈수록 양의 상관 발생</a:t>
            </a:r>
            <a:endParaRPr lang="en-US" altLang="ko-KR" dirty="0">
              <a:latin typeface="+mn-ea"/>
              <a:ea typeface="+mn-ea"/>
            </a:endParaRPr>
          </a:p>
          <a:p>
            <a:pPr lvl="3" eaLnBrk="1" hangingPunct="1">
              <a:lnSpc>
                <a:spcPct val="80000"/>
              </a:lnSpc>
            </a:pPr>
            <a:r>
              <a:rPr lang="en-US" altLang="ko-KR" i="1" dirty="0" err="1">
                <a:latin typeface="+mn-ea"/>
                <a:ea typeface="+mn-ea"/>
              </a:rPr>
              <a:t>WQ</a:t>
            </a:r>
            <a:r>
              <a:rPr lang="en-US" altLang="ko-KR" i="1" baseline="-25000" dirty="0" err="1">
                <a:latin typeface="+mn-ea"/>
                <a:ea typeface="+mn-ea"/>
              </a:rPr>
              <a:t>i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들이 독립적이었다면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변동의 폭은 줄어듦</a:t>
            </a:r>
            <a:endParaRPr lang="en-US" altLang="ko-KR" dirty="0">
              <a:latin typeface="+mn-ea"/>
              <a:ea typeface="+mn-ea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70899A4-AD31-442A-8D43-751E4DE66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752600"/>
            <a:ext cx="2471260" cy="2155216"/>
          </a:xfrm>
          <a:prstGeom prst="rect">
            <a:avLst/>
          </a:prstGeom>
        </p:spPr>
      </p:pic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C5CE68EB-3ABF-4047-819D-57345DD8EED0}"/>
              </a:ext>
            </a:extLst>
          </p:cNvPr>
          <p:cNvCxnSpPr/>
          <p:nvPr/>
        </p:nvCxnSpPr>
        <p:spPr bwMode="auto">
          <a:xfrm flipH="1">
            <a:off x="5352585" y="1934737"/>
            <a:ext cx="1449659" cy="108166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A0041168-4386-40D6-89C6-AF13D5AFD642}"/>
              </a:ext>
            </a:extLst>
          </p:cNvPr>
          <p:cNvCxnSpPr>
            <a:cxnSpLocks/>
          </p:cNvCxnSpPr>
          <p:nvPr/>
        </p:nvCxnSpPr>
        <p:spPr bwMode="auto">
          <a:xfrm flipH="1">
            <a:off x="5363737" y="2090854"/>
            <a:ext cx="1895708" cy="131584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A05571A7-55E8-409E-9982-A4944310353A}"/>
              </a:ext>
            </a:extLst>
          </p:cNvPr>
          <p:cNvCxnSpPr>
            <a:cxnSpLocks/>
          </p:cNvCxnSpPr>
          <p:nvPr/>
        </p:nvCxnSpPr>
        <p:spPr bwMode="auto">
          <a:xfrm flipH="1">
            <a:off x="5748455" y="2899317"/>
            <a:ext cx="1717286" cy="99803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C72BB863-0576-4DDB-A24B-9ECE2E61ED92}"/>
              </a:ext>
            </a:extLst>
          </p:cNvPr>
          <p:cNvCxnSpPr/>
          <p:nvPr/>
        </p:nvCxnSpPr>
        <p:spPr bwMode="auto">
          <a:xfrm flipH="1">
            <a:off x="1187605" y="1851102"/>
            <a:ext cx="6417527" cy="277107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3A002CF5-14AA-4BE0-A84C-74E92C0FC00F}"/>
              </a:ext>
            </a:extLst>
          </p:cNvPr>
          <p:cNvCxnSpPr/>
          <p:nvPr/>
        </p:nvCxnSpPr>
        <p:spPr bwMode="auto">
          <a:xfrm flipH="1">
            <a:off x="3852746" y="1862254"/>
            <a:ext cx="3808142" cy="275992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DC9A4909-40DC-4E2E-8FFA-540BE8F1F0C9}"/>
              </a:ext>
            </a:extLst>
          </p:cNvPr>
          <p:cNvCxnSpPr/>
          <p:nvPr/>
        </p:nvCxnSpPr>
        <p:spPr bwMode="auto">
          <a:xfrm flipH="1">
            <a:off x="5241073" y="1862254"/>
            <a:ext cx="2542478" cy="311119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직선 화살표 연결선 25">
            <a:extLst>
              <a:ext uri="{FF2B5EF4-FFF2-40B4-BE49-F238E27FC236}">
                <a16:creationId xmlns:a16="http://schemas.microsoft.com/office/drawing/2014/main" id="{AD095EE2-8E61-4FF6-B649-67ABA05161BC}"/>
              </a:ext>
            </a:extLst>
          </p:cNvPr>
          <p:cNvCxnSpPr>
            <a:cxnSpLocks/>
          </p:cNvCxnSpPr>
          <p:nvPr/>
        </p:nvCxnSpPr>
        <p:spPr bwMode="auto">
          <a:xfrm flipH="1">
            <a:off x="5938024" y="2743200"/>
            <a:ext cx="1224776" cy="211315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8" name="슬라이드 번호 개체 틀 27">
            <a:extLst>
              <a:ext uri="{FF2B5EF4-FFF2-40B4-BE49-F238E27FC236}">
                <a16:creationId xmlns:a16="http://schemas.microsoft.com/office/drawing/2014/main" id="{7DAE1D28-4D7D-4869-A6EB-4501C9C38F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2A080652-5F31-4885-9479-6944360BCBF4}" type="slidenum">
              <a:rPr lang="en-US" altLang="ko-KR" smtClean="0"/>
              <a:pPr/>
              <a:t>14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제목 1">
            <a:extLst>
              <a:ext uri="{FF2B5EF4-FFF2-40B4-BE49-F238E27FC236}">
                <a16:creationId xmlns:a16="http://schemas.microsoft.com/office/drawing/2014/main" id="{9A4D20CD-334B-4B75-9B80-92B9A83BD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+mn-ea"/>
                <a:ea typeface="+mn-ea"/>
              </a:rPr>
              <a:t>Exponential &amp; Uniform </a:t>
            </a:r>
            <a:r>
              <a:rPr lang="ko-KR" altLang="en-US">
                <a:latin typeface="+mn-ea"/>
                <a:ea typeface="+mn-ea"/>
              </a:rPr>
              <a:t>분포</a:t>
            </a: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FDD49D90-0657-4903-B98E-586229AA0F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Chapter 2 – Fundamental Simulation Concepts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C95872C5-ED73-419F-A28F-A42AF16B9EB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Simulation with Arena, 6th ed.</a:t>
            </a:r>
          </a:p>
        </p:txBody>
      </p:sp>
      <p:pic>
        <p:nvPicPr>
          <p:cNvPr id="107526" name="그림 6">
            <a:extLst>
              <a:ext uri="{FF2B5EF4-FFF2-40B4-BE49-F238E27FC236}">
                <a16:creationId xmlns:a16="http://schemas.microsoft.com/office/drawing/2014/main" id="{5EC7818A-7495-4361-B0A2-EFFC3F461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90625"/>
            <a:ext cx="291465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527" name="그림 7">
            <a:extLst>
              <a:ext uri="{FF2B5EF4-FFF2-40B4-BE49-F238E27FC236}">
                <a16:creationId xmlns:a16="http://schemas.microsoft.com/office/drawing/2014/main" id="{6D475437-0A1E-4DD5-A81C-BC2296A9D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238" y="1181100"/>
            <a:ext cx="2689225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7528" name="개체 6">
            <a:extLst>
              <a:ext uri="{FF2B5EF4-FFF2-40B4-BE49-F238E27FC236}">
                <a16:creationId xmlns:a16="http://schemas.microsoft.com/office/drawing/2014/main" id="{3C5DEFF2-2806-46E2-9B07-487FD8C3A46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06775" y="2044700"/>
          <a:ext cx="100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4" imgW="1002865" imgH="837836" progId="Equation.3">
                  <p:embed/>
                </p:oleObj>
              </mc:Choice>
              <mc:Fallback>
                <p:oleObj name="수식" r:id="rId4" imgW="1002865" imgH="837836" progId="Equation.3">
                  <p:embed/>
                  <p:pic>
                    <p:nvPicPr>
                      <p:cNvPr id="107528" name="개체 6">
                        <a:extLst>
                          <a:ext uri="{FF2B5EF4-FFF2-40B4-BE49-F238E27FC236}">
                            <a16:creationId xmlns:a16="http://schemas.microsoft.com/office/drawing/2014/main" id="{3C5DEFF2-2806-46E2-9B07-487FD8C3A46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2044700"/>
                        <a:ext cx="1003300" cy="8382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개체 6">
            <a:extLst>
              <a:ext uri="{FF2B5EF4-FFF2-40B4-BE49-F238E27FC236}">
                <a16:creationId xmlns:a16="http://schemas.microsoft.com/office/drawing/2014/main" id="{ADE15FFA-4735-4561-A3FA-F6F17802695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7263" y="4733925"/>
          <a:ext cx="1130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6" imgW="1129810" imgH="863225" progId="Equation.3">
                  <p:embed/>
                </p:oleObj>
              </mc:Choice>
              <mc:Fallback>
                <p:oleObj name="수식" r:id="rId6" imgW="1129810" imgH="863225" progId="Equation.3">
                  <p:embed/>
                  <p:pic>
                    <p:nvPicPr>
                      <p:cNvPr id="107529" name="개체 6">
                        <a:extLst>
                          <a:ext uri="{FF2B5EF4-FFF2-40B4-BE49-F238E27FC236}">
                            <a16:creationId xmlns:a16="http://schemas.microsoft.com/office/drawing/2014/main" id="{ADE15FFA-4735-4561-A3FA-F6F17802695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7263" y="4733925"/>
                        <a:ext cx="1130300" cy="8636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7530" name="직선 화살표 연결선 10">
            <a:extLst>
              <a:ext uri="{FF2B5EF4-FFF2-40B4-BE49-F238E27FC236}">
                <a16:creationId xmlns:a16="http://schemas.microsoft.com/office/drawing/2014/main" id="{60871FD1-506B-4009-B7DE-1A4F3C3F127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600200" y="2895600"/>
            <a:ext cx="1916113" cy="320040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7531" name="직선 화살표 연결선 14">
            <a:extLst>
              <a:ext uri="{FF2B5EF4-FFF2-40B4-BE49-F238E27FC236}">
                <a16:creationId xmlns:a16="http://schemas.microsoft.com/office/drawing/2014/main" id="{4D519B0E-5BC5-4DBA-9693-2CBAF2194DD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715000" y="5597525"/>
            <a:ext cx="1544638" cy="841375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D71A63B-3B70-441E-AD18-22A4CF58923B}"/>
              </a:ext>
            </a:extLst>
          </p:cNvPr>
          <p:cNvSpPr txBox="1"/>
          <p:nvPr/>
        </p:nvSpPr>
        <p:spPr>
          <a:xfrm>
            <a:off x="3695158" y="5681022"/>
            <a:ext cx="25565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altLang="ko-KR" sz="2000" b="1" i="1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–(1/</a:t>
            </a:r>
            <a:r>
              <a:rPr lang="en-US" altLang="ko-KR" sz="2000" b="1" i="1" kern="0" dirty="0">
                <a:solidFill>
                  <a:srgbClr val="FF0000"/>
                </a:solidFill>
                <a:latin typeface="+mn-lt"/>
                <a:sym typeface="Symbol" panose="05050102010706020507" pitchFamily="18" charset="2"/>
              </a:rPr>
              <a:t>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ln(1 – </a:t>
            </a:r>
            <a:r>
              <a:rPr kumimoji="0" lang="en-US" altLang="ko-KR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lang="ko-KR" altLang="en-US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2F6A97-A493-490C-BFE6-FDF6B22F103A}"/>
              </a:ext>
            </a:extLst>
          </p:cNvPr>
          <p:cNvSpPr txBox="1"/>
          <p:nvPr/>
        </p:nvSpPr>
        <p:spPr>
          <a:xfrm>
            <a:off x="3267539" y="3002910"/>
            <a:ext cx="23041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altLang="ko-KR" sz="2000" b="1" i="1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altLang="ko-KR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(</a:t>
            </a:r>
            <a:r>
              <a:rPr kumimoji="0" lang="en-US" altLang="ko-KR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– </a:t>
            </a:r>
            <a:r>
              <a:rPr kumimoji="0" lang="en-US" altLang="ko-KR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kumimoji="0" lang="en-US" altLang="ko-KR" sz="20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</a:t>
            </a:r>
            <a:endParaRPr lang="ko-KR" altLang="en-US" sz="1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4BF639-3F25-4650-B49B-CB9B624971D8}"/>
              </a:ext>
            </a:extLst>
          </p:cNvPr>
          <p:cNvSpPr txBox="1"/>
          <p:nvPr/>
        </p:nvSpPr>
        <p:spPr>
          <a:xfrm>
            <a:off x="3225339" y="3791068"/>
            <a:ext cx="27944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일양분포와</a:t>
            </a:r>
            <a:r>
              <a:rPr kumimoji="0" lang="ko-KR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지수분포는</a:t>
            </a:r>
            <a:endParaRPr kumimoji="0" lang="en-US" altLang="ko-KR" sz="1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ko-KR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정규분포보다 식이 간단하여</a:t>
            </a:r>
            <a:endParaRPr kumimoji="0" lang="en-US" altLang="ko-KR" sz="1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ko-KR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역함수를 수식으로 표현하는 것이 가능</a:t>
            </a:r>
            <a:endParaRPr lang="ko-KR" altLang="en-US" sz="1100" dirty="0"/>
          </a:p>
        </p:txBody>
      </p:sp>
      <p:sp>
        <p:nvSpPr>
          <p:cNvPr id="11" name="슬라이드 번호 개체 틀 10">
            <a:extLst>
              <a:ext uri="{FF2B5EF4-FFF2-40B4-BE49-F238E27FC236}">
                <a16:creationId xmlns:a16="http://schemas.microsoft.com/office/drawing/2014/main" id="{C2D53B47-A527-48AE-910A-D24ED4B162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2A080652-5F31-4885-9479-6944360BCBF4}" type="slidenum">
              <a:rPr lang="en-US" altLang="ko-KR" smtClean="0"/>
              <a:pPr/>
              <a:t>15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0F75168-CFBE-4DAD-A57A-79BEB125B9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Chapter 2 – Fundamental Simulation Concepts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9C68BC65-8D38-4407-AC11-8530F94522B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Simulation with Arena, 6th ed.</a:t>
            </a:r>
          </a:p>
        </p:txBody>
      </p:sp>
      <p:sp>
        <p:nvSpPr>
          <p:cNvPr id="110597" name="Rectangle 2">
            <a:extLst>
              <a:ext uri="{FF2B5EF4-FFF2-40B4-BE49-F238E27FC236}">
                <a16:creationId xmlns:a16="http://schemas.microsoft.com/office/drawing/2014/main" id="{0C0DFFDC-FFC9-4B1A-A93F-6228A0EA9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ko-KR" dirty="0">
                <a:latin typeface="+mn-ea"/>
                <a:ea typeface="+mn-ea"/>
              </a:rPr>
              <a:t>Simulating with Spreadsheets:</a:t>
            </a:r>
            <a:br>
              <a:rPr lang="en-US" altLang="ko-KR" dirty="0">
                <a:latin typeface="+mn-ea"/>
                <a:ea typeface="+mn-ea"/>
              </a:rPr>
            </a:br>
            <a:r>
              <a:rPr lang="en-US" altLang="ko-KR" dirty="0">
                <a:latin typeface="+mn-ea"/>
                <a:ea typeface="+mn-ea"/>
              </a:rPr>
              <a:t>Single-Server Queue – Results</a:t>
            </a:r>
          </a:p>
        </p:txBody>
      </p:sp>
      <p:sp>
        <p:nvSpPr>
          <p:cNvPr id="110598" name="Rectangle 3">
            <a:extLst>
              <a:ext uri="{FF2B5EF4-FFF2-40B4-BE49-F238E27FC236}">
                <a16:creationId xmlns:a16="http://schemas.microsoft.com/office/drawing/2014/main" id="{D66BFD7D-6C2E-42BE-9823-885AC44F50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dirty="0">
                <a:latin typeface="+mn-ea"/>
              </a:rPr>
              <a:t>행 평균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녹색</a:t>
            </a:r>
            <a:r>
              <a:rPr lang="en-US" altLang="ko-KR" dirty="0">
                <a:latin typeface="+mn-ea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>
                <a:latin typeface="+mn-ea"/>
                <a:ea typeface="+mn-ea"/>
              </a:rPr>
              <a:t>평균 도착시간 간격과 서비스 시간은 기대치에 근접</a:t>
            </a:r>
            <a:endParaRPr lang="en-US" altLang="ko-KR" dirty="0"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dirty="0">
                <a:latin typeface="+mn-ea"/>
              </a:rPr>
              <a:t>열 평균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녹색</a:t>
            </a:r>
            <a:r>
              <a:rPr lang="en-US" altLang="ko-KR" dirty="0">
                <a:latin typeface="+mn-ea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dirty="0">
                <a:latin typeface="+mn-ea"/>
                <a:ea typeface="+mn-ea"/>
              </a:rPr>
              <a:t>T </a:t>
            </a:r>
            <a:r>
              <a:rPr lang="ko-KR" altLang="en-US" dirty="0">
                <a:latin typeface="+mn-ea"/>
                <a:ea typeface="+mn-ea"/>
              </a:rPr>
              <a:t>열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굵은 선의 그래프가 변동성이 적음</a:t>
            </a:r>
            <a:endParaRPr lang="en-US" altLang="ko-KR" dirty="0"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ko-KR" dirty="0">
                <a:latin typeface="+mn-ea"/>
                <a:ea typeface="+mn-ea"/>
              </a:rPr>
              <a:t>5</a:t>
            </a:r>
            <a:r>
              <a:rPr lang="ko-KR" altLang="en-US" dirty="0">
                <a:latin typeface="+mn-ea"/>
                <a:ea typeface="+mn-ea"/>
              </a:rPr>
              <a:t>회 반복에 대한 평균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i="1" dirty="0" err="1">
                <a:latin typeface="+mn-ea"/>
                <a:ea typeface="+mn-ea"/>
              </a:rPr>
              <a:t>WQ</a:t>
            </a:r>
            <a:r>
              <a:rPr lang="en-US" altLang="ko-KR" i="1" baseline="-25000" dirty="0" err="1">
                <a:latin typeface="+mn-ea"/>
                <a:ea typeface="+mn-ea"/>
              </a:rPr>
              <a:t>i</a:t>
            </a:r>
            <a:endParaRPr lang="en-US" altLang="ko-KR" dirty="0">
              <a:latin typeface="+mn-ea"/>
              <a:ea typeface="+mn-ea"/>
            </a:endParaRPr>
          </a:p>
          <a:p>
            <a:pPr lvl="2" eaLnBrk="1" hangingPunct="1">
              <a:lnSpc>
                <a:spcPct val="90000"/>
              </a:lnSpc>
            </a:pPr>
            <a:r>
              <a:rPr lang="ko-KR" altLang="en-US" dirty="0">
                <a:latin typeface="+mn-ea"/>
                <a:ea typeface="+mn-ea"/>
              </a:rPr>
              <a:t>이론적 기대치에서 큰 차이가 나지 않음</a:t>
            </a:r>
            <a:endParaRPr lang="en-US" altLang="ko-KR" dirty="0">
              <a:latin typeface="+mn-ea"/>
              <a:ea typeface="+mn-ea"/>
            </a:endParaRPr>
          </a:p>
          <a:p>
            <a:pPr lvl="2" eaLnBrk="1" hangingPunct="1">
              <a:lnSpc>
                <a:spcPct val="90000"/>
              </a:lnSpc>
            </a:pPr>
            <a:r>
              <a:rPr lang="ko-KR" altLang="en-US" dirty="0">
                <a:latin typeface="+mn-ea"/>
                <a:ea typeface="+mn-ea"/>
              </a:rPr>
              <a:t>발생할 수 있을 정도의 변동성</a:t>
            </a:r>
            <a:endParaRPr lang="en-US" altLang="ko-KR" dirty="0">
              <a:latin typeface="+mn-ea"/>
              <a:ea typeface="+mn-ea"/>
            </a:endParaRPr>
          </a:p>
          <a:p>
            <a:pPr lvl="2" eaLnBrk="1" hangingPunct="1">
              <a:lnSpc>
                <a:spcPct val="90000"/>
              </a:lnSpc>
            </a:pPr>
            <a:r>
              <a:rPr lang="ko-KR" altLang="en-US" dirty="0">
                <a:latin typeface="+mn-ea"/>
                <a:ea typeface="+mn-ea"/>
              </a:rPr>
              <a:t>평균의 변동성이 개별적인 반복의 변동성보다 작음</a:t>
            </a:r>
            <a:endParaRPr lang="en-US" altLang="ko-KR" dirty="0">
              <a:latin typeface="+mn-ea"/>
              <a:ea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F91C4F9-96D0-4FCA-9571-8EA53A759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321784"/>
            <a:ext cx="2471260" cy="2155216"/>
          </a:xfrm>
          <a:prstGeom prst="rect">
            <a:avLst/>
          </a:prstGeo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8619D8EE-92D6-4167-BB51-07A6098ABFD8}"/>
              </a:ext>
            </a:extLst>
          </p:cNvPr>
          <p:cNvCxnSpPr/>
          <p:nvPr/>
        </p:nvCxnSpPr>
        <p:spPr bwMode="auto">
          <a:xfrm flipH="1" flipV="1">
            <a:off x="2676293" y="1444083"/>
            <a:ext cx="6322741" cy="307216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01C383A5-D47A-4AD5-A1DE-423CF9FD02F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57961" y="3278459"/>
            <a:ext cx="3652024" cy="316694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F58F2ECD-01D4-450C-8FC5-23F89BEE157A}"/>
              </a:ext>
            </a:extLst>
          </p:cNvPr>
          <p:cNvCxnSpPr/>
          <p:nvPr/>
        </p:nvCxnSpPr>
        <p:spPr bwMode="auto">
          <a:xfrm flipH="1" flipV="1">
            <a:off x="3986561" y="2877015"/>
            <a:ext cx="3021980" cy="239193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슬라이드 번호 개체 틀 13">
            <a:extLst>
              <a:ext uri="{FF2B5EF4-FFF2-40B4-BE49-F238E27FC236}">
                <a16:creationId xmlns:a16="http://schemas.microsoft.com/office/drawing/2014/main" id="{52C6A036-758F-4920-818A-2FC82D02DB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2A080652-5F31-4885-9479-6944360BCBF4}" type="slidenum">
              <a:rPr lang="en-US" altLang="ko-KR" smtClean="0"/>
              <a:pPr/>
              <a:t>16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5CB310B-E9BF-4951-996A-3E64487E67E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7B424EB-6DF8-4983-B6E0-80ED97F310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2 – Fundamental Simulation Concepts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B314C1A-73B4-447F-82B0-1B49A793E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6200"/>
            <a:ext cx="7391401" cy="64439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4BD274-9E18-4BEA-9380-F72231D9D446}"/>
              </a:ext>
            </a:extLst>
          </p:cNvPr>
          <p:cNvSpPr txBox="1"/>
          <p:nvPr/>
        </p:nvSpPr>
        <p:spPr>
          <a:xfrm>
            <a:off x="28606" y="3886200"/>
            <a:ext cx="4580362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Tx/>
              <a:buChar char="•"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파일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04.xlsx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NU1 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모형 시트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2A0B6C9-DC43-44B2-8FE8-3516370510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2A080652-5F31-4885-9479-6944360BCBF4}" type="slidenum">
              <a:rPr lang="en-US" altLang="ko-KR" smtClean="0"/>
              <a:pPr/>
              <a:t>17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13780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7F7F4956-E666-45DF-BCE1-878D08AE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663" y="0"/>
            <a:ext cx="4798337" cy="6549082"/>
          </a:xfrm>
          <a:prstGeom prst="rect">
            <a:avLst/>
          </a:prstGeom>
        </p:spPr>
      </p:pic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5CB310B-E9BF-4951-996A-3E64487E67E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Simulation with Arena, 6th ed.</a:t>
            </a: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7B424EB-6DF8-4983-B6E0-80ED97F310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Chapter 2 – Fundamental Simulation Concepts</a:t>
            </a: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E8764BE5-4BCD-45A8-B408-462DD6678C92}"/>
              </a:ext>
            </a:extLst>
          </p:cNvPr>
          <p:cNvSpPr/>
          <p:nvPr/>
        </p:nvSpPr>
        <p:spPr bwMode="auto">
          <a:xfrm>
            <a:off x="4590991" y="6139346"/>
            <a:ext cx="685800" cy="381000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2762FE-5CC1-4D59-8290-CF8F375A14F6}"/>
              </a:ext>
            </a:extLst>
          </p:cNvPr>
          <p:cNvSpPr txBox="1"/>
          <p:nvPr/>
        </p:nvSpPr>
        <p:spPr>
          <a:xfrm>
            <a:off x="28606" y="1143000"/>
            <a:ext cx="4580362" cy="10402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Tx/>
              <a:buChar char="•"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파일</a:t>
            </a: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04.xlsx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25000"/>
              <a:buFontTx/>
              <a:buChar char="•"/>
              <a:tabLst/>
              <a:defRPr/>
            </a:pPr>
            <a:r>
              <a: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NU1 </a:t>
            </a:r>
            <a:r>
              <a: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수식 시트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슬라이드 번호 개체 틀 14">
            <a:extLst>
              <a:ext uri="{FF2B5EF4-FFF2-40B4-BE49-F238E27FC236}">
                <a16:creationId xmlns:a16="http://schemas.microsoft.com/office/drawing/2014/main" id="{21C44927-C2F0-4E48-BF29-36A265EBC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2A080652-5F31-4885-9479-6944360BCBF4}" type="slidenum">
              <a:rPr lang="en-US" altLang="ko-KR" smtClean="0"/>
              <a:pPr/>
              <a:t>18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500459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4DF1BA3-8684-40F6-8957-9946D4FBE8A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Chapter 2 – Fundamental Simulation Concepts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6F98726C-001B-426E-9C2F-D2CF5B4BD10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Simulation with Arena, 6th ed.</a:t>
            </a:r>
          </a:p>
        </p:txBody>
      </p:sp>
      <p:sp>
        <p:nvSpPr>
          <p:cNvPr id="114693" name="Rectangle 2">
            <a:extLst>
              <a:ext uri="{FF2B5EF4-FFF2-40B4-BE49-F238E27FC236}">
                <a16:creationId xmlns:a16="http://schemas.microsoft.com/office/drawing/2014/main" id="{E23C553B-FA72-4DDC-8662-B4295B5F0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시뮬레이션 연구의 개요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114694" name="Rectangle 3">
            <a:extLst>
              <a:ext uri="{FF2B5EF4-FFF2-40B4-BE49-F238E27FC236}">
                <a16:creationId xmlns:a16="http://schemas.microsoft.com/office/drawing/2014/main" id="{927A1B57-50EC-4862-801E-3917CB178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2400" dirty="0">
                <a:latin typeface="+mn-ea"/>
              </a:rPr>
              <a:t>시스템을 이해하라</a:t>
            </a:r>
            <a:endParaRPr lang="en-US" altLang="ko-KR" sz="2400" dirty="0">
              <a:latin typeface="+mn-ea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2400" dirty="0">
                <a:latin typeface="+mn-ea"/>
              </a:rPr>
              <a:t>목표를 명확하게 정하라</a:t>
            </a:r>
            <a:endParaRPr lang="en-US" altLang="ko-KR" sz="2400" dirty="0">
              <a:latin typeface="+mn-ea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2400" dirty="0">
                <a:latin typeface="+mn-ea"/>
              </a:rPr>
              <a:t>모델 표현을 제대로 하라</a:t>
            </a:r>
            <a:endParaRPr lang="en-US" altLang="ko-KR" sz="2400" dirty="0">
              <a:latin typeface="+mn-ea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2400" dirty="0">
                <a:latin typeface="+mn-ea"/>
              </a:rPr>
              <a:t>모델링 소프트웨어로 번역하라</a:t>
            </a:r>
            <a:endParaRPr lang="en-US" altLang="ko-KR" sz="2400" dirty="0">
              <a:latin typeface="+mn-ea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2400" dirty="0">
                <a:latin typeface="+mn-ea"/>
              </a:rPr>
              <a:t>컴퓨터에 표현한 것이 개념적인 모델을 충실하게 나타내고 있는지를 검증</a:t>
            </a:r>
            <a:r>
              <a:rPr lang="en-US" altLang="ko-KR" sz="2400" dirty="0">
                <a:latin typeface="+mn-ea"/>
              </a:rPr>
              <a:t>(Verification)</a:t>
            </a:r>
            <a:r>
              <a:rPr lang="ko-KR" altLang="en-US" sz="2400" dirty="0">
                <a:latin typeface="+mn-ea"/>
              </a:rPr>
              <a:t>하라</a:t>
            </a:r>
            <a:endParaRPr lang="en-US" altLang="ko-KR" sz="2400" dirty="0">
              <a:latin typeface="+mn-ea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2400" dirty="0">
                <a:latin typeface="+mn-ea"/>
              </a:rPr>
              <a:t>모델의 유효성을 확인</a:t>
            </a:r>
            <a:r>
              <a:rPr lang="en-US" altLang="ko-KR" sz="2400" dirty="0">
                <a:latin typeface="+mn-ea"/>
              </a:rPr>
              <a:t>(Validation)</a:t>
            </a:r>
            <a:r>
              <a:rPr lang="ko-KR" altLang="en-US" sz="2400" dirty="0">
                <a:latin typeface="+mn-ea"/>
              </a:rPr>
              <a:t>하라</a:t>
            </a:r>
            <a:endParaRPr lang="en-US" altLang="ko-KR" sz="2400" dirty="0">
              <a:latin typeface="+mn-ea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2400" dirty="0">
                <a:latin typeface="+mn-ea"/>
              </a:rPr>
              <a:t>실험을 설계하라</a:t>
            </a:r>
            <a:endParaRPr lang="en-US" altLang="ko-KR" sz="2400" dirty="0">
              <a:latin typeface="+mn-ea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2400" dirty="0">
                <a:latin typeface="+mn-ea"/>
              </a:rPr>
              <a:t>실험을 실행하라</a:t>
            </a:r>
            <a:endParaRPr lang="en-US" altLang="ko-KR" sz="2400" dirty="0">
              <a:latin typeface="+mn-ea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2400" dirty="0">
                <a:latin typeface="+mn-ea"/>
              </a:rPr>
              <a:t>결과를 분석하라</a:t>
            </a:r>
            <a:endParaRPr lang="en-US" altLang="ko-KR" sz="2400" dirty="0">
              <a:latin typeface="+mn-ea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2400" dirty="0">
                <a:latin typeface="+mn-ea"/>
              </a:rPr>
              <a:t>통찰력을 얻어라</a:t>
            </a:r>
            <a:endParaRPr lang="en-US" altLang="ko-KR" sz="2400" dirty="0">
              <a:latin typeface="+mn-ea"/>
            </a:endParaRP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ko-KR" altLang="en-US" sz="2400" dirty="0">
                <a:latin typeface="+mn-ea"/>
              </a:rPr>
              <a:t>수행한 일들을 문서화하라</a:t>
            </a:r>
            <a:endParaRPr lang="en-US" altLang="ko-KR" sz="2400" dirty="0">
              <a:latin typeface="+mn-ea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B83373AE-2B9B-4B04-9F20-6DC631A98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2A080652-5F31-4885-9479-6944360BCBF4}" type="slidenum">
              <a:rPr lang="en-US" altLang="ko-KR" smtClean="0"/>
              <a:pPr/>
              <a:t>19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99E987B-D513-4D92-AA41-BE01BB3010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Chapter 2 – Fundamental Simulation Concepts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50432FD1-CFAA-4D3D-B082-061DC7F4362A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Simulation with Arena, 6th ed.</a:t>
            </a:r>
          </a:p>
        </p:txBody>
      </p:sp>
      <p:sp>
        <p:nvSpPr>
          <p:cNvPr id="88069" name="Rectangle 2">
            <a:extLst>
              <a:ext uri="{FF2B5EF4-FFF2-40B4-BE49-F238E27FC236}">
                <a16:creationId xmlns:a16="http://schemas.microsoft.com/office/drawing/2014/main" id="{9A0A3085-950B-4CE7-BE31-1BD91E8127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스프레드시트를 이용한 시뮬레이션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88070" name="Rectangle 3">
            <a:extLst>
              <a:ext uri="{FF2B5EF4-FFF2-40B4-BE49-F238E27FC236}">
                <a16:creationId xmlns:a16="http://schemas.microsoft.com/office/drawing/2014/main" id="{909D6054-7341-4683-B0BB-E624F38E8C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solidFill>
                  <a:srgbClr val="FF0000"/>
                </a:solidFill>
                <a:latin typeface="+mn-ea"/>
              </a:rPr>
              <a:t>마이크로소프트 엑셀</a:t>
            </a:r>
            <a:r>
              <a:rPr lang="ko-KR" altLang="en-US" dirty="0">
                <a:latin typeface="+mn-ea"/>
              </a:rPr>
              <a:t>과 같은 대중적이고 누구나 쉽게 사용할 수 있는 도구를 이용하여 시뮬레이션을 수행</a:t>
            </a:r>
            <a:endParaRPr lang="en-US" altLang="ko-KR" dirty="0">
              <a:latin typeface="+mn-ea"/>
              <a:ea typeface="+mn-ea"/>
            </a:endParaRPr>
          </a:p>
          <a:p>
            <a:pPr eaLnBrk="1" hangingPunct="1"/>
            <a:endParaRPr lang="en-US" altLang="ko-KR" dirty="0">
              <a:latin typeface="+mn-ea"/>
            </a:endParaRPr>
          </a:p>
          <a:p>
            <a:pPr eaLnBrk="1" hangingPunct="1"/>
            <a:r>
              <a:rPr lang="ko-KR" altLang="en-US" dirty="0">
                <a:latin typeface="+mn-ea"/>
              </a:rPr>
              <a:t>두개의 예제</a:t>
            </a:r>
            <a:endParaRPr lang="en-US" altLang="ko-KR" dirty="0">
              <a:latin typeface="+mn-ea"/>
            </a:endParaRPr>
          </a:p>
          <a:p>
            <a:pPr lvl="1" eaLnBrk="1" hangingPunct="1"/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신문판매원 이익 최대화 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– 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정적 모형</a:t>
            </a:r>
            <a:endParaRPr lang="en-US" altLang="ko-KR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1" eaLnBrk="1" hangingPunct="1"/>
            <a:r>
              <a:rPr lang="ko-KR" altLang="en-US" dirty="0">
                <a:latin typeface="+mn-ea"/>
                <a:ea typeface="+mn-ea"/>
              </a:rPr>
              <a:t>단일 서버 대기행렬에서의 대기시간 예측 </a:t>
            </a:r>
            <a:r>
              <a:rPr lang="en-US" altLang="ko-KR" dirty="0">
                <a:latin typeface="+mn-ea"/>
                <a:ea typeface="+mn-ea"/>
              </a:rPr>
              <a:t>– </a:t>
            </a:r>
            <a:r>
              <a:rPr lang="ko-KR" altLang="en-US" dirty="0">
                <a:latin typeface="+mn-ea"/>
                <a:ea typeface="+mn-ea"/>
              </a:rPr>
              <a:t>동적 모형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A00410EE-70BF-433E-98AE-21153CE207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2A080652-5F31-4885-9479-6944360BCBF4}" type="slidenum">
              <a:rPr lang="en-US" altLang="ko-KR" smtClean="0"/>
              <a:pPr/>
              <a:t>2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02BFD91B-FC73-4DC8-97CD-27B891EF2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Chapter 2 – Fundamental Simulation Concepts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9041E527-E440-4459-8496-A768AE16A562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Simulation with Arena, 6th ed.</a:t>
            </a:r>
          </a:p>
        </p:txBody>
      </p:sp>
      <p:sp>
        <p:nvSpPr>
          <p:cNvPr id="90117" name="Rectangle 2">
            <a:extLst>
              <a:ext uri="{FF2B5EF4-FFF2-40B4-BE49-F238E27FC236}">
                <a16:creationId xmlns:a16="http://schemas.microsoft.com/office/drawing/2014/main" id="{0C751FEF-C5B2-4C40-A11C-C2C7AFE1C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신문판매원 이익 최대화 문제 정의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90118" name="Rectangle 3">
            <a:extLst>
              <a:ext uri="{FF2B5EF4-FFF2-40B4-BE49-F238E27FC236}">
                <a16:creationId xmlns:a16="http://schemas.microsoft.com/office/drawing/2014/main" id="{DBFE345B-75B0-40AC-A23B-6990F5D54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dirty="0">
                <a:latin typeface="+mn-ea"/>
              </a:rPr>
              <a:t>Rupert</a:t>
            </a:r>
            <a:r>
              <a:rPr lang="ko-KR" altLang="en-US" dirty="0">
                <a:latin typeface="+mn-ea"/>
              </a:rPr>
              <a:t>는 길거리에서 일간 신문을 판매한다</a:t>
            </a:r>
            <a:r>
              <a:rPr lang="en-US" altLang="ko-KR" dirty="0">
                <a:latin typeface="+mn-ea"/>
              </a:rPr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>
                <a:latin typeface="+mn-ea"/>
                <a:ea typeface="+mn-ea"/>
              </a:rPr>
              <a:t>신문 한 부당 구매 가격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</a:rPr>
              <a:t>c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= $0.55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판매 가격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</a:rPr>
              <a:t>r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= $1.00</a:t>
            </a:r>
            <a:endParaRPr lang="en-US" altLang="ko-KR" dirty="0"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dirty="0">
                <a:latin typeface="+mn-ea"/>
              </a:rPr>
              <a:t>매일 아침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신문 </a:t>
            </a:r>
            <a:r>
              <a:rPr lang="en-US" altLang="ko-KR" i="1" dirty="0">
                <a:latin typeface="+mn-ea"/>
              </a:rPr>
              <a:t>q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부를 구매</a:t>
            </a:r>
            <a:endParaRPr lang="en-US" altLang="ko-KR" dirty="0">
              <a:latin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</a:rPr>
              <a:t>q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는 고정된 숫자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매일 동일 </a:t>
            </a:r>
            <a:r>
              <a:rPr lang="en-US" altLang="ko-KR" dirty="0"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  <a:sym typeface="Wingdings" panose="05000000000000000000" pitchFamily="2" charset="2"/>
              </a:rPr>
              <a:t>의사결정 변수</a:t>
            </a:r>
            <a:endParaRPr lang="en-US" altLang="ko-KR" dirty="0">
              <a:solidFill>
                <a:srgbClr val="FF0000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dirty="0">
                <a:latin typeface="+mn-ea"/>
              </a:rPr>
              <a:t>하루 동안의 신문 수요</a:t>
            </a:r>
            <a:r>
              <a:rPr lang="en-US" altLang="ko-KR" dirty="0">
                <a:latin typeface="+mn-ea"/>
              </a:rPr>
              <a:t>:  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D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= max (</a:t>
            </a:r>
            <a:r>
              <a:rPr lang="en-US" altLang="ko-KR" dirty="0">
                <a:solidFill>
                  <a:srgbClr val="FF0000"/>
                </a:solidFill>
                <a:latin typeface="+mn-ea"/>
                <a:sym typeface="Symbol" panose="05050102010706020507" pitchFamily="18" charset="2"/>
              </a:rPr>
              <a:t>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X</a:t>
            </a:r>
            <a:r>
              <a:rPr lang="en-US" altLang="ko-KR" dirty="0">
                <a:solidFill>
                  <a:srgbClr val="FF0000"/>
                </a:solidFill>
                <a:latin typeface="+mn-ea"/>
                <a:sym typeface="Symbol" panose="05050102010706020507" pitchFamily="18" charset="2"/>
              </a:rPr>
              <a:t>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, 0)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>
                <a:latin typeface="+mn-ea"/>
                <a:ea typeface="+mn-ea"/>
              </a:rPr>
              <a:t>실적 자료로부터 추정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</a:rPr>
              <a:t>X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~ normal (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</a:rPr>
              <a:t>m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= 135.7, 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</a:rPr>
              <a:t>s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= 27.1)</a:t>
            </a:r>
            <a:r>
              <a:rPr lang="en-US" altLang="ko-KR" dirty="0">
                <a:latin typeface="+mn-ea"/>
                <a:ea typeface="+mn-ea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ko-KR" dirty="0">
                <a:latin typeface="+mn-ea"/>
                <a:ea typeface="+mn-ea"/>
                <a:sym typeface="Symbol" panose="05050102010706020507" pitchFamily="18" charset="2"/>
              </a:rPr>
              <a:t></a:t>
            </a:r>
            <a:r>
              <a:rPr lang="en-US" altLang="ko-KR" i="1" dirty="0">
                <a:latin typeface="+mn-ea"/>
                <a:ea typeface="+mn-ea"/>
              </a:rPr>
              <a:t>X</a:t>
            </a:r>
            <a:r>
              <a:rPr lang="en-US" altLang="ko-KR" dirty="0">
                <a:latin typeface="+mn-ea"/>
                <a:ea typeface="+mn-ea"/>
                <a:sym typeface="Symbol" panose="05050102010706020507" pitchFamily="18" charset="2"/>
              </a:rPr>
              <a:t> </a:t>
            </a:r>
            <a:r>
              <a:rPr lang="ko-KR" altLang="en-US" dirty="0">
                <a:latin typeface="+mn-ea"/>
                <a:ea typeface="+mn-ea"/>
                <a:sym typeface="Symbol" panose="05050102010706020507" pitchFamily="18" charset="2"/>
              </a:rPr>
              <a:t>는</a:t>
            </a:r>
            <a:r>
              <a:rPr lang="en-US" altLang="ko-KR" dirty="0">
                <a:latin typeface="+mn-ea"/>
                <a:ea typeface="+mn-ea"/>
                <a:sym typeface="Symbol" panose="05050102010706020507" pitchFamily="18" charset="2"/>
              </a:rPr>
              <a:t> </a:t>
            </a:r>
            <a:r>
              <a:rPr lang="ko-KR" altLang="en-US" dirty="0">
                <a:latin typeface="+mn-ea"/>
                <a:ea typeface="+mn-ea"/>
                <a:sym typeface="Symbol" panose="05050102010706020507" pitchFamily="18" charset="2"/>
              </a:rPr>
              <a:t>실수 </a:t>
            </a:r>
            <a:r>
              <a:rPr lang="en-US" altLang="ko-KR" i="1" dirty="0">
                <a:latin typeface="+mn-ea"/>
                <a:ea typeface="+mn-ea"/>
                <a:sym typeface="Symbol" panose="05050102010706020507" pitchFamily="18" charset="2"/>
              </a:rPr>
              <a:t>X</a:t>
            </a:r>
            <a:r>
              <a:rPr lang="en-US" altLang="ko-KR" dirty="0">
                <a:latin typeface="+mn-ea"/>
                <a:ea typeface="+mn-ea"/>
                <a:sym typeface="Symbol" panose="05050102010706020507" pitchFamily="18" charset="2"/>
              </a:rPr>
              <a:t> </a:t>
            </a:r>
            <a:r>
              <a:rPr lang="ko-KR" altLang="en-US" dirty="0">
                <a:latin typeface="+mn-ea"/>
                <a:ea typeface="+mn-ea"/>
                <a:sym typeface="Symbol" panose="05050102010706020507" pitchFamily="18" charset="2"/>
              </a:rPr>
              <a:t>를 가장 가까운 정수로 변환하는 함수</a:t>
            </a:r>
            <a:endParaRPr lang="en-US" altLang="ko-KR" dirty="0"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dirty="0">
                <a:latin typeface="+mn-ea"/>
              </a:rPr>
              <a:t>만약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i="1" dirty="0">
                <a:latin typeface="+mn-ea"/>
              </a:rPr>
              <a:t>D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>
                <a:latin typeface="+mn-ea"/>
                <a:sym typeface="Symbol" panose="05050102010706020507" pitchFamily="18" charset="2"/>
              </a:rPr>
              <a:t>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i="1" dirty="0">
                <a:latin typeface="+mn-ea"/>
              </a:rPr>
              <a:t>q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모든 수요를 만족하고</a:t>
            </a:r>
            <a:r>
              <a:rPr lang="en-US" altLang="ko-KR" dirty="0">
                <a:latin typeface="+mn-ea"/>
              </a:rPr>
              <a:t>, (</a:t>
            </a:r>
            <a:r>
              <a:rPr lang="en-US" altLang="ko-KR" i="1" dirty="0">
                <a:latin typeface="+mn-ea"/>
              </a:rPr>
              <a:t>q</a:t>
            </a:r>
            <a:r>
              <a:rPr lang="en-US" altLang="ko-KR" dirty="0">
                <a:latin typeface="+mn-ea"/>
              </a:rPr>
              <a:t> – </a:t>
            </a:r>
            <a:r>
              <a:rPr lang="en-US" altLang="ko-KR" i="1" dirty="0">
                <a:latin typeface="+mn-ea"/>
              </a:rPr>
              <a:t>D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dirty="0">
                <a:latin typeface="+mn-ea"/>
                <a:sym typeface="Symbol" panose="05050102010706020507" pitchFamily="18" charset="2"/>
              </a:rPr>
              <a:t></a:t>
            </a:r>
            <a:r>
              <a:rPr lang="en-US" altLang="ko-KR" dirty="0">
                <a:latin typeface="+mn-ea"/>
              </a:rPr>
              <a:t> 0)</a:t>
            </a:r>
            <a:r>
              <a:rPr lang="ko-KR" altLang="en-US" dirty="0">
                <a:latin typeface="+mn-ea"/>
              </a:rPr>
              <a:t>부가 남음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남은 신문은 </a:t>
            </a:r>
            <a:r>
              <a:rPr lang="en-US" altLang="ko-KR" dirty="0">
                <a:latin typeface="+mn-ea"/>
              </a:rPr>
              <a:t>(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s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= $0.03</a:t>
            </a:r>
            <a:r>
              <a:rPr lang="en-US" altLang="ko-KR" dirty="0"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에 폐지로 판매</a:t>
            </a:r>
            <a:endParaRPr lang="en-US" altLang="ko-KR" dirty="0">
              <a:latin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dirty="0">
                <a:latin typeface="+mn-ea"/>
              </a:rPr>
              <a:t>만약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i="1" dirty="0">
                <a:latin typeface="+mn-ea"/>
              </a:rPr>
              <a:t>D</a:t>
            </a:r>
            <a:r>
              <a:rPr lang="en-US" altLang="ko-KR" dirty="0">
                <a:latin typeface="+mn-ea"/>
              </a:rPr>
              <a:t> &gt; </a:t>
            </a:r>
            <a:r>
              <a:rPr lang="en-US" altLang="ko-KR" i="1" dirty="0">
                <a:latin typeface="+mn-ea"/>
              </a:rPr>
              <a:t>q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신문 </a:t>
            </a:r>
            <a:r>
              <a:rPr lang="ko-KR" altLang="en-US" dirty="0" err="1">
                <a:latin typeface="+mn-ea"/>
              </a:rPr>
              <a:t>완판</a:t>
            </a:r>
            <a:r>
              <a:rPr lang="en-US" altLang="ko-KR" dirty="0">
                <a:latin typeface="+mn-ea"/>
              </a:rPr>
              <a:t> (</a:t>
            </a:r>
            <a:r>
              <a:rPr lang="en-US" altLang="ko-KR" i="1" dirty="0">
                <a:latin typeface="+mn-ea"/>
              </a:rPr>
              <a:t>q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부의 신문 매진</a:t>
            </a:r>
            <a:r>
              <a:rPr lang="en-US" altLang="ko-KR" dirty="0">
                <a:latin typeface="+mn-ea"/>
              </a:rPr>
              <a:t>), </a:t>
            </a:r>
            <a:r>
              <a:rPr lang="ko-KR" altLang="en-US" dirty="0">
                <a:latin typeface="+mn-ea"/>
              </a:rPr>
              <a:t>잔여 </a:t>
            </a:r>
            <a:r>
              <a:rPr lang="en-US" altLang="ko-KR" dirty="0">
                <a:latin typeface="+mn-ea"/>
              </a:rPr>
              <a:t>= 0</a:t>
            </a:r>
            <a:r>
              <a:rPr lang="ko-KR" altLang="en-US" dirty="0">
                <a:latin typeface="+mn-ea"/>
              </a:rPr>
              <a:t>부</a:t>
            </a:r>
            <a:r>
              <a:rPr lang="en-US" altLang="ko-KR" dirty="0">
                <a:latin typeface="+mn-ea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>
                <a:latin typeface="+mn-ea"/>
                <a:ea typeface="+mn-ea"/>
              </a:rPr>
              <a:t>그러나 이 경우 </a:t>
            </a:r>
            <a:r>
              <a:rPr lang="en-US" altLang="ko-KR" i="1" dirty="0">
                <a:latin typeface="+mn-ea"/>
                <a:ea typeface="+mn-ea"/>
              </a:rPr>
              <a:t>D</a:t>
            </a:r>
            <a:r>
              <a:rPr lang="en-US" altLang="ko-KR" dirty="0">
                <a:latin typeface="+mn-ea"/>
                <a:ea typeface="+mn-ea"/>
              </a:rPr>
              <a:t> – </a:t>
            </a:r>
            <a:r>
              <a:rPr lang="en-US" altLang="ko-KR" i="1" dirty="0">
                <a:latin typeface="+mn-ea"/>
                <a:ea typeface="+mn-ea"/>
              </a:rPr>
              <a:t>q</a:t>
            </a:r>
            <a:r>
              <a:rPr lang="en-US" altLang="ko-KR" dirty="0">
                <a:latin typeface="+mn-ea"/>
                <a:ea typeface="+mn-ea"/>
              </a:rPr>
              <a:t> &gt; 0 </a:t>
            </a:r>
            <a:r>
              <a:rPr lang="ko-KR" altLang="en-US" dirty="0">
                <a:latin typeface="+mn-ea"/>
                <a:ea typeface="+mn-ea"/>
              </a:rPr>
              <a:t>부의 판매 기회를 놓친 셈임</a:t>
            </a:r>
            <a:endParaRPr lang="en-US" altLang="ko-KR" dirty="0"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dirty="0">
                <a:solidFill>
                  <a:srgbClr val="FF0000"/>
                </a:solidFill>
                <a:latin typeface="+mn-ea"/>
              </a:rPr>
              <a:t>이익 최대화를 위해서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,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q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+mn-ea"/>
              </a:rPr>
              <a:t>값은 얼마가 되어야 할까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?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86A7510-9382-4489-AA2E-8F6A531419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2A080652-5F31-4885-9479-6944360BCBF4}" type="slidenum">
              <a:rPr lang="en-US" altLang="ko-KR" smtClean="0"/>
              <a:pPr/>
              <a:t>3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바닥글 개체 틀 3">
            <a:extLst>
              <a:ext uri="{FF2B5EF4-FFF2-40B4-BE49-F238E27FC236}">
                <a16:creationId xmlns:a16="http://schemas.microsoft.com/office/drawing/2014/main" id="{5E0BB122-2DB6-4751-A264-4FF2B62581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Chapter 2 – Fundamental Simulation Concepts</a:t>
            </a:r>
          </a:p>
        </p:txBody>
      </p:sp>
      <p:sp>
        <p:nvSpPr>
          <p:cNvPr id="12" name="날짜 개체 틀 5">
            <a:extLst>
              <a:ext uri="{FF2B5EF4-FFF2-40B4-BE49-F238E27FC236}">
                <a16:creationId xmlns:a16="http://schemas.microsoft.com/office/drawing/2014/main" id="{0CA63423-1B24-4BF7-AB17-51E9E61664A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Simulation with Arena, 6th ed.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92165" name="Rectangle 2">
            <a:extLst>
              <a:ext uri="{FF2B5EF4-FFF2-40B4-BE49-F238E27FC236}">
                <a16:creationId xmlns:a16="http://schemas.microsoft.com/office/drawing/2014/main" id="{6A4E3024-D13F-4507-BE82-FD73E1AFF3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신문 판매 이익 함수 정의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92166" name="Rectangle 3">
            <a:extLst>
              <a:ext uri="{FF2B5EF4-FFF2-40B4-BE49-F238E27FC236}">
                <a16:creationId xmlns:a16="http://schemas.microsoft.com/office/drawing/2014/main" id="{0AFE5F94-8D00-4ADB-B803-9573B064C0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dirty="0">
                <a:latin typeface="+mn-ea"/>
              </a:rPr>
              <a:t>하루 동안의 이익이 최대가 되도록 </a:t>
            </a:r>
            <a:r>
              <a:rPr lang="en-US" altLang="ko-KR" i="1" dirty="0">
                <a:latin typeface="+mn-ea"/>
              </a:rPr>
              <a:t>q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값을 결정</a:t>
            </a:r>
            <a:endParaRPr lang="en-US" altLang="ko-KR" dirty="0">
              <a:latin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ko-KR" sz="2200" i="1" dirty="0">
                <a:latin typeface="+mn-ea"/>
                <a:ea typeface="+mn-ea"/>
              </a:rPr>
              <a:t>q</a:t>
            </a:r>
            <a:r>
              <a:rPr lang="en-US" altLang="ko-KR" sz="2200" dirty="0">
                <a:latin typeface="+mn-ea"/>
                <a:ea typeface="+mn-ea"/>
              </a:rPr>
              <a:t> </a:t>
            </a:r>
            <a:r>
              <a:rPr lang="ko-KR" altLang="en-US" sz="2200" dirty="0">
                <a:latin typeface="+mn-ea"/>
                <a:ea typeface="+mn-ea"/>
              </a:rPr>
              <a:t>가 너무 작으면</a:t>
            </a:r>
            <a:r>
              <a:rPr lang="en-US" altLang="ko-KR" sz="2200" dirty="0">
                <a:latin typeface="+mn-ea"/>
                <a:ea typeface="+mn-ea"/>
              </a:rPr>
              <a:t>, </a:t>
            </a:r>
            <a:r>
              <a:rPr lang="ko-KR" altLang="en-US" sz="2200" dirty="0" err="1">
                <a:latin typeface="+mn-ea"/>
                <a:ea typeface="+mn-ea"/>
              </a:rPr>
              <a:t>완판</a:t>
            </a:r>
            <a:r>
              <a:rPr lang="en-US" altLang="ko-KR" sz="2200" dirty="0">
                <a:latin typeface="+mn-ea"/>
                <a:ea typeface="+mn-ea"/>
              </a:rPr>
              <a:t> </a:t>
            </a:r>
            <a:r>
              <a:rPr lang="en-US" altLang="ko-KR" sz="2200" dirty="0">
                <a:latin typeface="+mn-ea"/>
                <a:ea typeface="+mn-ea"/>
                <a:sym typeface="Wingdings" panose="05000000000000000000" pitchFamily="2" charset="2"/>
              </a:rPr>
              <a:t></a:t>
            </a:r>
            <a:r>
              <a:rPr lang="en-US" altLang="ko-KR" sz="2200" dirty="0">
                <a:latin typeface="+mn-ea"/>
                <a:ea typeface="+mn-ea"/>
              </a:rPr>
              <a:t> $0.45(=1-0.55)</a:t>
            </a:r>
            <a:r>
              <a:rPr lang="ko-KR" altLang="en-US" sz="2200" dirty="0">
                <a:latin typeface="+mn-ea"/>
                <a:ea typeface="+mn-ea"/>
              </a:rPr>
              <a:t>의 추가 판매 기회 상실</a:t>
            </a:r>
            <a:endParaRPr lang="en-US" altLang="ko-KR" sz="2200" dirty="0"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ko-KR" sz="2200" i="1" dirty="0">
                <a:latin typeface="+mn-ea"/>
                <a:ea typeface="+mn-ea"/>
              </a:rPr>
              <a:t>q</a:t>
            </a:r>
            <a:r>
              <a:rPr lang="en-US" altLang="ko-KR" sz="2200" dirty="0">
                <a:latin typeface="+mn-ea"/>
                <a:ea typeface="+mn-ea"/>
              </a:rPr>
              <a:t> </a:t>
            </a:r>
            <a:r>
              <a:rPr lang="ko-KR" altLang="en-US" sz="2200" dirty="0">
                <a:latin typeface="+mn-ea"/>
                <a:ea typeface="+mn-ea"/>
              </a:rPr>
              <a:t>가 너무 크면</a:t>
            </a:r>
            <a:r>
              <a:rPr lang="en-US" altLang="ko-KR" sz="2200" dirty="0">
                <a:latin typeface="+mn-ea"/>
                <a:ea typeface="+mn-ea"/>
              </a:rPr>
              <a:t>, </a:t>
            </a:r>
            <a:r>
              <a:rPr lang="ko-KR" altLang="en-US" sz="2200" dirty="0">
                <a:latin typeface="+mn-ea"/>
                <a:ea typeface="+mn-ea"/>
              </a:rPr>
              <a:t>미판매분 증가</a:t>
            </a:r>
            <a:r>
              <a:rPr lang="en-US" altLang="ko-KR" sz="2200" dirty="0">
                <a:latin typeface="+mn-ea"/>
                <a:ea typeface="+mn-ea"/>
              </a:rPr>
              <a:t> </a:t>
            </a:r>
            <a:r>
              <a:rPr lang="en-US" altLang="ko-KR" sz="2200" dirty="0">
                <a:latin typeface="+mn-ea"/>
                <a:ea typeface="+mn-ea"/>
                <a:sym typeface="Wingdings" panose="05000000000000000000" pitchFamily="2" charset="2"/>
              </a:rPr>
              <a:t> </a:t>
            </a:r>
            <a:r>
              <a:rPr lang="en-US" altLang="ko-KR" sz="2200" dirty="0">
                <a:latin typeface="+mn-ea"/>
                <a:ea typeface="+mn-ea"/>
              </a:rPr>
              <a:t>$0.52(=0.55-0.03)</a:t>
            </a:r>
            <a:r>
              <a:rPr lang="ko-KR" altLang="en-US" sz="2200" dirty="0">
                <a:latin typeface="+mn-ea"/>
                <a:ea typeface="+mn-ea"/>
              </a:rPr>
              <a:t>의</a:t>
            </a:r>
            <a:r>
              <a:rPr lang="en-US" altLang="ko-KR" sz="2200" dirty="0">
                <a:latin typeface="+mn-ea"/>
                <a:ea typeface="+mn-ea"/>
              </a:rPr>
              <a:t> </a:t>
            </a:r>
            <a:r>
              <a:rPr lang="ko-KR" altLang="en-US" sz="2200" dirty="0">
                <a:latin typeface="+mn-ea"/>
                <a:ea typeface="+mn-ea"/>
              </a:rPr>
              <a:t>손해를 안고 폐지로 판매</a:t>
            </a:r>
            <a:endParaRPr lang="en-US" altLang="ko-KR" sz="2200" dirty="0"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dirty="0">
                <a:latin typeface="+mn-ea"/>
              </a:rPr>
              <a:t>전형적인 운영관리 문제</a:t>
            </a:r>
            <a:endParaRPr lang="en-US" altLang="ko-KR" dirty="0">
              <a:latin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2200" dirty="0">
                <a:latin typeface="+mn-ea"/>
                <a:ea typeface="+mn-ea"/>
              </a:rPr>
              <a:t>다양한 형태의 응용</a:t>
            </a:r>
            <a:r>
              <a:rPr lang="en-US" altLang="ko-KR" sz="2200" dirty="0">
                <a:latin typeface="+mn-ea"/>
                <a:ea typeface="+mn-ea"/>
              </a:rPr>
              <a:t>, </a:t>
            </a:r>
            <a:r>
              <a:rPr lang="ko-KR" altLang="en-US" sz="2200" dirty="0">
                <a:latin typeface="+mn-ea"/>
                <a:ea typeface="+mn-ea"/>
              </a:rPr>
              <a:t>변형 문제 존재</a:t>
            </a:r>
            <a:endParaRPr lang="en-US" altLang="ko-KR" sz="2200" dirty="0"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2200" dirty="0">
                <a:latin typeface="+mn-ea"/>
                <a:ea typeface="+mn-ea"/>
              </a:rPr>
              <a:t>많은 경우 최적해를 구할 수 있음</a:t>
            </a:r>
            <a:endParaRPr lang="en-US" altLang="ko-KR" sz="2200" dirty="0"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sz="2200" dirty="0">
                <a:latin typeface="+mn-ea"/>
                <a:ea typeface="+mn-ea"/>
              </a:rPr>
              <a:t>스프레드시트를 이용하여 쉽게 시뮬레이션 할 수 있음</a:t>
            </a:r>
            <a:endParaRPr lang="en-US" altLang="ko-KR" sz="2200" dirty="0"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dirty="0">
                <a:latin typeface="+mn-ea"/>
              </a:rPr>
              <a:t>하루 동안의 이익을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i="1" dirty="0">
                <a:latin typeface="+mn-ea"/>
              </a:rPr>
              <a:t>q </a:t>
            </a:r>
            <a:r>
              <a:rPr lang="ko-KR" altLang="en-US" dirty="0">
                <a:latin typeface="+mn-ea"/>
              </a:rPr>
              <a:t>의 함수로 나타낼 수 있음</a:t>
            </a:r>
            <a:r>
              <a:rPr lang="en-US" altLang="ko-KR" dirty="0">
                <a:latin typeface="+mn-ea"/>
              </a:rPr>
              <a:t>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W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(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q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) = 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r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min (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D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, 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q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) + 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s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max (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q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 – </a:t>
            </a:r>
            <a:r>
              <a:rPr lang="en-US" altLang="ko-KR" i="1" dirty="0">
                <a:solidFill>
                  <a:srgbClr val="FF0000"/>
                </a:solidFill>
                <a:latin typeface="+mn-ea"/>
              </a:rPr>
              <a:t>D</a:t>
            </a:r>
            <a:r>
              <a:rPr lang="en-US" altLang="ko-KR" dirty="0">
                <a:solidFill>
                  <a:srgbClr val="FF0000"/>
                </a:solidFill>
                <a:latin typeface="+mn-ea"/>
              </a:rPr>
              <a:t>, 0) – </a:t>
            </a:r>
            <a:r>
              <a:rPr lang="en-US" altLang="ko-KR" i="1" dirty="0" err="1">
                <a:solidFill>
                  <a:srgbClr val="FF0000"/>
                </a:solidFill>
                <a:latin typeface="+mn-ea"/>
              </a:rPr>
              <a:t>cq</a:t>
            </a:r>
            <a:endParaRPr lang="en-US" altLang="ko-KR" i="1" dirty="0">
              <a:solidFill>
                <a:srgbClr val="FF0000"/>
              </a:solidFill>
              <a:latin typeface="+mn-ea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ko-KR" i="1" dirty="0">
              <a:latin typeface="+mn-ea"/>
              <a:ea typeface="+mn-ea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ko-KR" i="1" dirty="0">
                <a:latin typeface="+mn-ea"/>
                <a:ea typeface="+mn-ea"/>
              </a:rPr>
              <a:t>W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i="1" dirty="0">
                <a:latin typeface="+mn-ea"/>
                <a:ea typeface="+mn-ea"/>
              </a:rPr>
              <a:t>q</a:t>
            </a:r>
            <a:r>
              <a:rPr lang="en-US" altLang="ko-KR" dirty="0">
                <a:latin typeface="+mn-ea"/>
                <a:ea typeface="+mn-ea"/>
              </a:rPr>
              <a:t>) </a:t>
            </a:r>
            <a:r>
              <a:rPr lang="ko-KR" altLang="en-US" dirty="0">
                <a:latin typeface="+mn-ea"/>
                <a:ea typeface="+mn-ea"/>
              </a:rPr>
              <a:t>는 확률 변수</a:t>
            </a:r>
            <a:r>
              <a:rPr lang="en-US" altLang="ko-KR" dirty="0">
                <a:latin typeface="+mn-ea"/>
                <a:ea typeface="+mn-ea"/>
              </a:rPr>
              <a:t> – </a:t>
            </a:r>
            <a:r>
              <a:rPr lang="ko-KR" altLang="en-US" dirty="0">
                <a:latin typeface="+mn-ea"/>
                <a:ea typeface="+mn-ea"/>
              </a:rPr>
              <a:t>이익은 매일매일 변할 수 있음</a:t>
            </a:r>
            <a:endParaRPr lang="en-US" altLang="ko-KR" dirty="0">
              <a:latin typeface="+mn-ea"/>
              <a:ea typeface="+mn-ea"/>
            </a:endParaRPr>
          </a:p>
          <a:p>
            <a:pPr eaLnBrk="1" hangingPunct="1">
              <a:lnSpc>
                <a:spcPct val="110000"/>
              </a:lnSpc>
            </a:pPr>
            <a:r>
              <a:rPr lang="ko-KR" altLang="en-US" dirty="0">
                <a:latin typeface="+mn-ea"/>
              </a:rPr>
              <a:t>음수가 아닌 정수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i="1" dirty="0">
                <a:latin typeface="+mn-ea"/>
              </a:rPr>
              <a:t>q </a:t>
            </a:r>
            <a:r>
              <a:rPr lang="ko-KR" altLang="en-US" dirty="0">
                <a:latin typeface="+mn-ea"/>
              </a:rPr>
              <a:t>에 대해</a:t>
            </a:r>
            <a:r>
              <a:rPr lang="en-US" altLang="ko-KR" dirty="0">
                <a:latin typeface="+mn-ea"/>
              </a:rPr>
              <a:t>,</a:t>
            </a:r>
            <a:r>
              <a:rPr lang="en-US" altLang="ko-KR" i="1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E(</a:t>
            </a:r>
            <a:r>
              <a:rPr lang="en-US" altLang="ko-KR" i="1" dirty="0">
                <a:latin typeface="+mn-ea"/>
              </a:rPr>
              <a:t>W</a:t>
            </a:r>
            <a:r>
              <a:rPr lang="en-US" altLang="ko-KR" dirty="0">
                <a:latin typeface="+mn-ea"/>
              </a:rPr>
              <a:t>(</a:t>
            </a:r>
            <a:r>
              <a:rPr lang="en-US" altLang="ko-KR" i="1" dirty="0">
                <a:latin typeface="+mn-ea"/>
              </a:rPr>
              <a:t>q</a:t>
            </a:r>
            <a:r>
              <a:rPr lang="en-US" altLang="ko-KR" dirty="0">
                <a:latin typeface="+mn-ea"/>
              </a:rPr>
              <a:t>)) </a:t>
            </a:r>
            <a:r>
              <a:rPr lang="ko-KR" altLang="en-US" dirty="0">
                <a:latin typeface="+mn-ea"/>
              </a:rPr>
              <a:t>값을 최대화</a:t>
            </a:r>
            <a:endParaRPr lang="en-US" altLang="ko-KR" i="1" dirty="0">
              <a:latin typeface="+mn-ea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92167" name="Text Box 4">
            <a:extLst>
              <a:ext uri="{FF2B5EF4-FFF2-40B4-BE49-F238E27FC236}">
                <a16:creationId xmlns:a16="http://schemas.microsoft.com/office/drawing/2014/main" id="{42F5FA21-2858-47CA-AF1F-4ACB7762D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2845" y="5257800"/>
            <a:ext cx="1281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2000" b="0" i="1" dirty="0">
                <a:solidFill>
                  <a:srgbClr val="FF0000"/>
                </a:solidFill>
                <a:latin typeface="+mn-ea"/>
              </a:rPr>
              <a:t>판매 수익</a:t>
            </a:r>
            <a:endParaRPr lang="en-US" altLang="ko-KR" sz="2000" b="0" i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2168" name="Text Box 5">
            <a:extLst>
              <a:ext uri="{FF2B5EF4-FFF2-40B4-BE49-F238E27FC236}">
                <a16:creationId xmlns:a16="http://schemas.microsoft.com/office/drawing/2014/main" id="{9675B480-658E-429C-9E44-8C752B83A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1293" y="5257800"/>
            <a:ext cx="1281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2000" b="0" i="1" dirty="0">
                <a:solidFill>
                  <a:srgbClr val="FF0000"/>
                </a:solidFill>
                <a:latin typeface="+mn-ea"/>
              </a:rPr>
              <a:t>폐지 수익</a:t>
            </a:r>
            <a:endParaRPr lang="en-US" altLang="ko-KR" sz="2000" b="0" i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2169" name="Text Box 6">
            <a:extLst>
              <a:ext uri="{FF2B5EF4-FFF2-40B4-BE49-F238E27FC236}">
                <a16:creationId xmlns:a16="http://schemas.microsoft.com/office/drawing/2014/main" id="{0D330169-9293-47BA-A825-A3F8D9830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2699" y="5257800"/>
            <a:ext cx="12811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ko-KR" altLang="en-US" sz="2000" b="0" i="1">
                <a:solidFill>
                  <a:srgbClr val="FF0000"/>
                </a:solidFill>
                <a:latin typeface="+mn-ea"/>
              </a:rPr>
              <a:t>구입 비용</a:t>
            </a:r>
            <a:endParaRPr lang="en-US" altLang="ko-KR" sz="2000" b="0" i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2170" name="AutoShape 7">
            <a:extLst>
              <a:ext uri="{FF2B5EF4-FFF2-40B4-BE49-F238E27FC236}">
                <a16:creationId xmlns:a16="http://schemas.microsoft.com/office/drawing/2014/main" id="{DD5B0CF4-152F-445C-8330-E052BBB348E4}"/>
              </a:ext>
            </a:extLst>
          </p:cNvPr>
          <p:cNvSpPr>
            <a:spLocks/>
          </p:cNvSpPr>
          <p:nvPr/>
        </p:nvSpPr>
        <p:spPr bwMode="auto">
          <a:xfrm rot="-5400000">
            <a:off x="3200400" y="4267200"/>
            <a:ext cx="152400" cy="1981200"/>
          </a:xfrm>
          <a:prstGeom prst="leftBrace">
            <a:avLst>
              <a:gd name="adj1" fmla="val 108333"/>
              <a:gd name="adj2" fmla="val 49954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ko-KR" sz="2400" b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2171" name="AutoShape 8">
            <a:extLst>
              <a:ext uri="{FF2B5EF4-FFF2-40B4-BE49-F238E27FC236}">
                <a16:creationId xmlns:a16="http://schemas.microsoft.com/office/drawing/2014/main" id="{08C9129B-A44C-4080-A05C-FFE60C5DB7D2}"/>
              </a:ext>
            </a:extLst>
          </p:cNvPr>
          <p:cNvSpPr>
            <a:spLocks/>
          </p:cNvSpPr>
          <p:nvPr/>
        </p:nvSpPr>
        <p:spPr bwMode="auto">
          <a:xfrm rot="-5400000">
            <a:off x="5829300" y="3924300"/>
            <a:ext cx="152400" cy="2667000"/>
          </a:xfrm>
          <a:prstGeom prst="leftBrace">
            <a:avLst>
              <a:gd name="adj1" fmla="val 145833"/>
              <a:gd name="adj2" fmla="val 49954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2400" b="0">
              <a:latin typeface="+mn-ea"/>
            </a:endParaRPr>
          </a:p>
        </p:txBody>
      </p:sp>
      <p:sp>
        <p:nvSpPr>
          <p:cNvPr id="92172" name="AutoShape 9">
            <a:extLst>
              <a:ext uri="{FF2B5EF4-FFF2-40B4-BE49-F238E27FC236}">
                <a16:creationId xmlns:a16="http://schemas.microsoft.com/office/drawing/2014/main" id="{6BDC3FCF-0829-4BAE-B04A-673BE4EACBD0}"/>
              </a:ext>
            </a:extLst>
          </p:cNvPr>
          <p:cNvSpPr>
            <a:spLocks/>
          </p:cNvSpPr>
          <p:nvPr/>
        </p:nvSpPr>
        <p:spPr bwMode="auto">
          <a:xfrm rot="-5400000">
            <a:off x="7734300" y="4991100"/>
            <a:ext cx="152400" cy="533400"/>
          </a:xfrm>
          <a:prstGeom prst="leftBrace">
            <a:avLst>
              <a:gd name="adj1" fmla="val 29167"/>
              <a:gd name="adj2" fmla="val 49954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en-US" sz="2400" b="0">
              <a:latin typeface="+mn-ea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15D59462-49C9-4A31-90A4-45C7B5EA9A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2A080652-5F31-4885-9479-6944360BCBF4}" type="slidenum">
              <a:rPr lang="en-US" altLang="ko-KR" smtClean="0"/>
              <a:pPr/>
              <a:t>4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3">
            <a:extLst>
              <a:ext uri="{FF2B5EF4-FFF2-40B4-BE49-F238E27FC236}">
                <a16:creationId xmlns:a16="http://schemas.microsoft.com/office/drawing/2014/main" id="{29B792DC-0BB7-4CCF-B13D-1934895DE3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Chapter 2 – Fundamental Simulation Concepts</a:t>
            </a:r>
          </a:p>
        </p:txBody>
      </p:sp>
      <p:sp>
        <p:nvSpPr>
          <p:cNvPr id="7" name="날짜 개체 틀 5">
            <a:extLst>
              <a:ext uri="{FF2B5EF4-FFF2-40B4-BE49-F238E27FC236}">
                <a16:creationId xmlns:a16="http://schemas.microsoft.com/office/drawing/2014/main" id="{F32841A0-E7F5-4130-BEE0-0A5191F04B1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Simulation with Arena, 6th ed.</a:t>
            </a:r>
          </a:p>
        </p:txBody>
      </p:sp>
      <p:sp>
        <p:nvSpPr>
          <p:cNvPr id="94213" name="Rectangle 2">
            <a:extLst>
              <a:ext uri="{FF2B5EF4-FFF2-40B4-BE49-F238E27FC236}">
                <a16:creationId xmlns:a16="http://schemas.microsoft.com/office/drawing/2014/main" id="{8D2F40C4-81A4-494E-8F67-5CECB2AC30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시뮬레이션 수행 방법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94214" name="Rectangle 3">
            <a:extLst>
              <a:ext uri="{FF2B5EF4-FFF2-40B4-BE49-F238E27FC236}">
                <a16:creationId xmlns:a16="http://schemas.microsoft.com/office/drawing/2014/main" id="{1296F43E-999B-4291-BE83-1ED152391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</a:rPr>
              <a:t>임의의 값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i="1" dirty="0">
                <a:latin typeface="+mn-ea"/>
              </a:rPr>
              <a:t>q</a:t>
            </a:r>
            <a:r>
              <a:rPr lang="ko-KR" altLang="en-US" dirty="0">
                <a:latin typeface="+mn-ea"/>
              </a:rPr>
              <a:t>에 대해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수요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i="1" dirty="0">
                <a:latin typeface="+mn-ea"/>
              </a:rPr>
              <a:t>D </a:t>
            </a:r>
            <a:r>
              <a:rPr lang="ko-KR" altLang="en-US" dirty="0">
                <a:latin typeface="+mn-ea"/>
              </a:rPr>
              <a:t>를 생성</a:t>
            </a:r>
            <a:r>
              <a:rPr lang="en-US" altLang="ko-KR" dirty="0">
                <a:latin typeface="+mn-ea"/>
              </a:rPr>
              <a:t>, </a:t>
            </a:r>
            <a:r>
              <a:rPr lang="ko-KR" altLang="en-US" dirty="0">
                <a:latin typeface="+mn-ea"/>
              </a:rPr>
              <a:t>하루 동안의 이익을 계산</a:t>
            </a:r>
            <a:endParaRPr lang="en-US" altLang="ko-KR" dirty="0">
              <a:latin typeface="+mn-ea"/>
            </a:endParaRPr>
          </a:p>
          <a:p>
            <a:pPr lvl="1" eaLnBrk="1" hangingPunct="1"/>
            <a:r>
              <a:rPr lang="ko-KR" altLang="en-US" dirty="0">
                <a:latin typeface="+mn-ea"/>
                <a:ea typeface="+mn-ea"/>
              </a:rPr>
              <a:t>이와 같은 방식으로</a:t>
            </a:r>
            <a:r>
              <a:rPr lang="en-US" altLang="ko-KR" dirty="0">
                <a:latin typeface="+mn-ea"/>
                <a:ea typeface="+mn-ea"/>
              </a:rPr>
              <a:t>,</a:t>
            </a:r>
            <a:r>
              <a:rPr lang="ko-KR" altLang="en-US" dirty="0">
                <a:latin typeface="+mn-ea"/>
                <a:ea typeface="+mn-ea"/>
              </a:rPr>
              <a:t> 여러 날에 대해 실험을 독립적으로 반복 수행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평균을 이용하여</a:t>
            </a:r>
            <a:r>
              <a:rPr lang="en-US" altLang="ko-KR" dirty="0">
                <a:latin typeface="+mn-ea"/>
                <a:ea typeface="+mn-ea"/>
              </a:rPr>
              <a:t> E(</a:t>
            </a:r>
            <a:r>
              <a:rPr lang="en-US" altLang="ko-KR" i="1" dirty="0">
                <a:latin typeface="+mn-ea"/>
                <a:ea typeface="+mn-ea"/>
              </a:rPr>
              <a:t>W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i="1" dirty="0">
                <a:latin typeface="+mn-ea"/>
                <a:ea typeface="+mn-ea"/>
              </a:rPr>
              <a:t>q</a:t>
            </a:r>
            <a:r>
              <a:rPr lang="en-US" altLang="ko-KR" dirty="0">
                <a:latin typeface="+mn-ea"/>
                <a:ea typeface="+mn-ea"/>
              </a:rPr>
              <a:t>)) </a:t>
            </a:r>
            <a:r>
              <a:rPr lang="ko-KR" altLang="en-US" dirty="0">
                <a:latin typeface="+mn-ea"/>
                <a:ea typeface="+mn-ea"/>
              </a:rPr>
              <a:t>추정</a:t>
            </a:r>
            <a:endParaRPr lang="en-US" altLang="ko-KR" dirty="0">
              <a:latin typeface="+mn-ea"/>
              <a:ea typeface="+mn-ea"/>
            </a:endParaRPr>
          </a:p>
          <a:p>
            <a:pPr lvl="2" eaLnBrk="1" hangingPunct="1"/>
            <a:r>
              <a:rPr lang="ko-KR" altLang="en-US" dirty="0">
                <a:latin typeface="+mn-ea"/>
                <a:ea typeface="+mn-ea"/>
              </a:rPr>
              <a:t>신뢰구간을 추정</a:t>
            </a:r>
            <a:r>
              <a:rPr lang="en-US" altLang="ko-KR" dirty="0">
                <a:latin typeface="+mn-ea"/>
                <a:ea typeface="+mn-ea"/>
              </a:rPr>
              <a:t>, P(loss)</a:t>
            </a:r>
            <a:r>
              <a:rPr lang="ko-KR" altLang="en-US" dirty="0">
                <a:latin typeface="+mn-ea"/>
                <a:ea typeface="+mn-ea"/>
              </a:rPr>
              <a:t>를 추정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en-US" altLang="ko-KR" i="1" dirty="0">
                <a:latin typeface="+mn-ea"/>
                <a:ea typeface="+mn-ea"/>
              </a:rPr>
              <a:t>W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i="1" dirty="0">
                <a:latin typeface="+mn-ea"/>
                <a:ea typeface="+mn-ea"/>
              </a:rPr>
              <a:t>q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ko-KR" altLang="en-US" dirty="0">
                <a:latin typeface="+mn-ea"/>
                <a:ea typeface="+mn-ea"/>
              </a:rPr>
              <a:t>에 대해 도수분포도 작성</a:t>
            </a:r>
            <a:endParaRPr lang="en-US" altLang="ko-KR" dirty="0">
              <a:latin typeface="+mn-ea"/>
              <a:ea typeface="+mn-ea"/>
            </a:endParaRPr>
          </a:p>
          <a:p>
            <a:pPr lvl="1" eaLnBrk="1" hangingPunct="1"/>
            <a:r>
              <a:rPr lang="ko-KR" altLang="en-US" dirty="0">
                <a:latin typeface="+mn-ea"/>
                <a:ea typeface="+mn-ea"/>
              </a:rPr>
              <a:t>특정 </a:t>
            </a:r>
            <a:r>
              <a:rPr lang="en-US" altLang="ko-KR" i="1" dirty="0">
                <a:latin typeface="+mn-ea"/>
                <a:ea typeface="+mn-ea"/>
              </a:rPr>
              <a:t>q</a:t>
            </a:r>
            <a:r>
              <a:rPr lang="ko-KR" altLang="en-US" dirty="0">
                <a:latin typeface="+mn-ea"/>
                <a:ea typeface="+mn-ea"/>
              </a:rPr>
              <a:t> 값에 대해</a:t>
            </a:r>
            <a:r>
              <a:rPr lang="en-US" altLang="ko-KR" dirty="0">
                <a:latin typeface="+mn-ea"/>
                <a:ea typeface="+mn-ea"/>
              </a:rPr>
              <a:t>,</a:t>
            </a:r>
            <a:r>
              <a:rPr lang="ko-KR" altLang="en-US" dirty="0">
                <a:latin typeface="+mn-ea"/>
                <a:ea typeface="+mn-ea"/>
              </a:rPr>
              <a:t> 이익의 평균 값 </a:t>
            </a:r>
            <a:r>
              <a:rPr lang="en-US" altLang="ko-KR" dirty="0">
                <a:latin typeface="+mn-ea"/>
                <a:ea typeface="+mn-ea"/>
              </a:rPr>
              <a:t>E(</a:t>
            </a:r>
            <a:r>
              <a:rPr lang="en-US" altLang="ko-KR" i="1" dirty="0">
                <a:latin typeface="+mn-ea"/>
                <a:ea typeface="+mn-ea"/>
              </a:rPr>
              <a:t>W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i="1" dirty="0">
                <a:latin typeface="+mn-ea"/>
                <a:ea typeface="+mn-ea"/>
              </a:rPr>
              <a:t>q</a:t>
            </a:r>
            <a:r>
              <a:rPr lang="en-US" altLang="ko-KR" dirty="0">
                <a:latin typeface="+mn-ea"/>
                <a:ea typeface="+mn-ea"/>
              </a:rPr>
              <a:t>))</a:t>
            </a:r>
            <a:r>
              <a:rPr lang="ko-KR" altLang="en-US" dirty="0">
                <a:latin typeface="+mn-ea"/>
                <a:ea typeface="+mn-ea"/>
              </a:rPr>
              <a:t>을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추정</a:t>
            </a:r>
            <a:endParaRPr lang="en-US" altLang="ko-KR" dirty="0">
              <a:latin typeface="+mn-ea"/>
              <a:ea typeface="+mn-ea"/>
            </a:endParaRPr>
          </a:p>
          <a:p>
            <a:pPr eaLnBrk="1" hangingPunct="1"/>
            <a:r>
              <a:rPr lang="ko-KR" altLang="en-US" dirty="0">
                <a:latin typeface="+mn-ea"/>
              </a:rPr>
              <a:t>수요 </a:t>
            </a:r>
            <a:r>
              <a:rPr lang="en-US" altLang="ko-KR" i="1" dirty="0">
                <a:latin typeface="+mn-ea"/>
              </a:rPr>
              <a:t>D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발생 방법</a:t>
            </a:r>
            <a:r>
              <a:rPr lang="en-US" altLang="ko-KR" dirty="0">
                <a:latin typeface="+mn-ea"/>
              </a:rPr>
              <a:t> : </a:t>
            </a:r>
            <a:r>
              <a:rPr lang="en-US" altLang="ko-KR" i="1" dirty="0">
                <a:latin typeface="+mn-ea"/>
              </a:rPr>
              <a:t>D</a:t>
            </a:r>
            <a:r>
              <a:rPr lang="en-US" altLang="ko-KR" dirty="0">
                <a:latin typeface="+mn-ea"/>
              </a:rPr>
              <a:t> = max (</a:t>
            </a:r>
            <a:r>
              <a:rPr lang="en-US" altLang="ko-KR" dirty="0">
                <a:latin typeface="+mn-ea"/>
                <a:sym typeface="Symbol" panose="05050102010706020507" pitchFamily="18" charset="2"/>
              </a:rPr>
              <a:t></a:t>
            </a:r>
            <a:r>
              <a:rPr lang="en-US" altLang="ko-KR" i="1" dirty="0">
                <a:latin typeface="+mn-ea"/>
              </a:rPr>
              <a:t>X</a:t>
            </a:r>
            <a:r>
              <a:rPr lang="en-US" altLang="ko-KR" dirty="0">
                <a:latin typeface="+mn-ea"/>
                <a:sym typeface="Symbol" panose="05050102010706020507" pitchFamily="18" charset="2"/>
              </a:rPr>
              <a:t></a:t>
            </a:r>
            <a:r>
              <a:rPr lang="en-US" altLang="ko-KR" dirty="0">
                <a:latin typeface="+mn-ea"/>
              </a:rPr>
              <a:t>, 0)</a:t>
            </a:r>
          </a:p>
          <a:p>
            <a:pPr lvl="1" eaLnBrk="1" hangingPunct="1"/>
            <a:r>
              <a:rPr lang="en-US" altLang="ko-KR" i="1" dirty="0">
                <a:latin typeface="+mn-ea"/>
                <a:ea typeface="+mn-ea"/>
              </a:rPr>
              <a:t>X</a:t>
            </a:r>
            <a:r>
              <a:rPr lang="en-US" altLang="ko-KR" dirty="0">
                <a:latin typeface="+mn-ea"/>
                <a:ea typeface="+mn-ea"/>
              </a:rPr>
              <a:t> ~ normal (</a:t>
            </a:r>
            <a:r>
              <a:rPr lang="en-US" altLang="ko-KR" i="1" dirty="0">
                <a:latin typeface="+mn-ea"/>
                <a:ea typeface="+mn-ea"/>
              </a:rPr>
              <a:t>m</a:t>
            </a:r>
            <a:r>
              <a:rPr lang="en-US" altLang="ko-KR" dirty="0">
                <a:latin typeface="+mn-ea"/>
                <a:ea typeface="+mn-ea"/>
              </a:rPr>
              <a:t> = 135.7, </a:t>
            </a:r>
            <a:r>
              <a:rPr lang="en-US" altLang="ko-KR" i="1" dirty="0">
                <a:latin typeface="+mn-ea"/>
                <a:ea typeface="+mn-ea"/>
              </a:rPr>
              <a:t>s</a:t>
            </a:r>
            <a:r>
              <a:rPr lang="en-US" altLang="ko-KR" dirty="0">
                <a:latin typeface="+mn-ea"/>
                <a:ea typeface="+mn-ea"/>
              </a:rPr>
              <a:t> = 27.1)</a:t>
            </a:r>
            <a:r>
              <a:rPr lang="ko-KR" altLang="en-US" dirty="0">
                <a:latin typeface="+mn-ea"/>
                <a:ea typeface="+mn-ea"/>
              </a:rPr>
              <a:t>를 발생시킴</a:t>
            </a:r>
            <a:endParaRPr lang="en-US" altLang="ko-KR" dirty="0">
              <a:latin typeface="+mn-ea"/>
              <a:ea typeface="+mn-ea"/>
            </a:endParaRPr>
          </a:p>
          <a:p>
            <a:pPr lvl="1" eaLnBrk="1" hangingPunct="1"/>
            <a:r>
              <a:rPr lang="ko-KR" altLang="en-US" dirty="0">
                <a:latin typeface="+mn-ea"/>
                <a:ea typeface="+mn-ea"/>
              </a:rPr>
              <a:t>이 경우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en-US" altLang="ko-KR" i="1" dirty="0">
                <a:latin typeface="+mn-ea"/>
                <a:ea typeface="+mn-ea"/>
              </a:rPr>
              <a:t>X</a:t>
            </a:r>
            <a:r>
              <a:rPr lang="en-US" altLang="ko-KR" dirty="0">
                <a:latin typeface="+mn-ea"/>
                <a:ea typeface="+mn-ea"/>
              </a:rPr>
              <a:t> = </a:t>
            </a:r>
            <a:r>
              <a:rPr lang="en-US" altLang="ko-KR" b="1" i="1" dirty="0" err="1">
                <a:latin typeface="+mn-ea"/>
                <a:ea typeface="+mn-ea"/>
              </a:rPr>
              <a:t>F</a:t>
            </a:r>
            <a:r>
              <a:rPr lang="en-US" altLang="ko-KR" i="1" baseline="-25000" dirty="0" err="1">
                <a:latin typeface="+mn-ea"/>
                <a:ea typeface="+mn-ea"/>
              </a:rPr>
              <a:t>m</a:t>
            </a:r>
            <a:r>
              <a:rPr lang="en-US" altLang="ko-KR" baseline="-25000" dirty="0" err="1">
                <a:latin typeface="+mn-ea"/>
                <a:ea typeface="+mn-ea"/>
              </a:rPr>
              <a:t>,</a:t>
            </a:r>
            <a:r>
              <a:rPr lang="en-US" altLang="ko-KR" i="1" baseline="-25000" dirty="0" err="1">
                <a:latin typeface="+mn-ea"/>
                <a:ea typeface="+mn-ea"/>
              </a:rPr>
              <a:t>s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i="1" dirty="0">
                <a:latin typeface="+mn-ea"/>
                <a:ea typeface="+mn-ea"/>
              </a:rPr>
              <a:t>U</a:t>
            </a:r>
            <a:r>
              <a:rPr lang="en-US" altLang="ko-KR" dirty="0">
                <a:latin typeface="+mn-ea"/>
                <a:ea typeface="+mn-ea"/>
              </a:rPr>
              <a:t>)  </a:t>
            </a:r>
            <a:r>
              <a:rPr lang="ko-KR" altLang="en-US" dirty="0">
                <a:latin typeface="+mn-ea"/>
                <a:ea typeface="+mn-ea"/>
              </a:rPr>
              <a:t>와 같이 역함수 개념을 이용하여 </a:t>
            </a:r>
            <a:r>
              <a:rPr lang="en-US" altLang="ko-KR" i="1" dirty="0">
                <a:latin typeface="+mn-ea"/>
                <a:ea typeface="+mn-ea"/>
              </a:rPr>
              <a:t>X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값을 발생시킴</a:t>
            </a:r>
            <a:endParaRPr lang="en-US" altLang="ko-KR" dirty="0">
              <a:latin typeface="+mn-ea"/>
              <a:ea typeface="+mn-ea"/>
            </a:endParaRPr>
          </a:p>
          <a:p>
            <a:pPr lvl="2" eaLnBrk="1" hangingPunct="1">
              <a:buFontTx/>
              <a:buNone/>
            </a:pPr>
            <a:r>
              <a:rPr lang="en-US" altLang="ko-KR" i="1" dirty="0">
                <a:latin typeface="+mn-ea"/>
                <a:ea typeface="+mn-ea"/>
              </a:rPr>
              <a:t>U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는 정규분포</a:t>
            </a:r>
            <a:r>
              <a:rPr lang="en-US" altLang="ko-KR" dirty="0">
                <a:latin typeface="+mn-ea"/>
                <a:ea typeface="+mn-ea"/>
              </a:rPr>
              <a:t> [0, 1] </a:t>
            </a:r>
            <a:r>
              <a:rPr lang="ko-KR" altLang="en-US" dirty="0">
                <a:latin typeface="+mn-ea"/>
                <a:ea typeface="+mn-ea"/>
              </a:rPr>
              <a:t>에서 발생된 랜덤 넘버</a:t>
            </a:r>
            <a:endParaRPr lang="en-US" altLang="ko-KR" dirty="0">
              <a:latin typeface="+mn-ea"/>
              <a:ea typeface="+mn-ea"/>
            </a:endParaRPr>
          </a:p>
          <a:p>
            <a:pPr lvl="2" eaLnBrk="1" hangingPunct="1">
              <a:buFontTx/>
              <a:buNone/>
            </a:pPr>
            <a:r>
              <a:rPr lang="en-US" altLang="ko-KR" b="1" i="1" dirty="0" err="1">
                <a:latin typeface="+mn-ea"/>
                <a:ea typeface="+mn-ea"/>
              </a:rPr>
              <a:t>F</a:t>
            </a:r>
            <a:r>
              <a:rPr lang="en-US" altLang="ko-KR" i="1" baseline="-25000" dirty="0" err="1">
                <a:latin typeface="+mn-ea"/>
                <a:ea typeface="+mn-ea"/>
              </a:rPr>
              <a:t>m</a:t>
            </a:r>
            <a:r>
              <a:rPr lang="en-US" altLang="ko-KR" baseline="-25000" dirty="0" err="1">
                <a:latin typeface="+mn-ea"/>
                <a:ea typeface="+mn-ea"/>
              </a:rPr>
              <a:t>,</a:t>
            </a:r>
            <a:r>
              <a:rPr lang="en-US" altLang="ko-KR" i="1" baseline="-25000" dirty="0" err="1">
                <a:latin typeface="+mn-ea"/>
                <a:ea typeface="+mn-ea"/>
              </a:rPr>
              <a:t>s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는 정규분포</a:t>
            </a:r>
            <a:r>
              <a:rPr lang="en-US" altLang="ko-KR" dirty="0">
                <a:latin typeface="+mn-ea"/>
                <a:ea typeface="+mn-ea"/>
              </a:rPr>
              <a:t> (</a:t>
            </a:r>
            <a:r>
              <a:rPr lang="en-US" altLang="ko-KR" i="1" dirty="0">
                <a:latin typeface="+mn-ea"/>
                <a:ea typeface="+mn-ea"/>
              </a:rPr>
              <a:t>m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en-US" altLang="ko-KR" i="1" dirty="0">
                <a:latin typeface="+mn-ea"/>
                <a:ea typeface="+mn-ea"/>
              </a:rPr>
              <a:t>s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ko-KR" altLang="en-US" dirty="0">
                <a:latin typeface="+mn-ea"/>
                <a:ea typeface="+mn-ea"/>
              </a:rPr>
              <a:t>의 누적확률분포함수</a:t>
            </a:r>
            <a:r>
              <a:rPr lang="en-US" altLang="ko-KR" dirty="0">
                <a:latin typeface="+mn-ea"/>
                <a:ea typeface="+mn-ea"/>
              </a:rPr>
              <a:t> (CDF)</a:t>
            </a:r>
          </a:p>
        </p:txBody>
      </p:sp>
      <p:sp>
        <p:nvSpPr>
          <p:cNvPr id="94215" name="Text Box 4">
            <a:extLst>
              <a:ext uri="{FF2B5EF4-FFF2-40B4-BE49-F238E27FC236}">
                <a16:creationId xmlns:a16="http://schemas.microsoft.com/office/drawing/2014/main" id="{59DD624A-7F22-48A5-96D0-DA28A65349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548" y="4572000"/>
            <a:ext cx="36671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 dirty="0">
                <a:latin typeface="+mn-ea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A651EA9-D4D9-4230-A379-395090FB60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2A080652-5F31-4885-9479-6944360BCBF4}" type="slidenum">
              <a:rPr lang="en-US" altLang="ko-KR" smtClean="0"/>
              <a:pPr/>
              <a:t>5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바닥글 개체 틀 3">
            <a:extLst>
              <a:ext uri="{FF2B5EF4-FFF2-40B4-BE49-F238E27FC236}">
                <a16:creationId xmlns:a16="http://schemas.microsoft.com/office/drawing/2014/main" id="{49ADBD3B-A1AD-4C10-BBE8-BF270BFDA6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Chapter 2 – Fundamental Simulation Concepts</a:t>
            </a:r>
          </a:p>
        </p:txBody>
      </p:sp>
      <p:sp>
        <p:nvSpPr>
          <p:cNvPr id="11" name="날짜 개체 틀 5">
            <a:extLst>
              <a:ext uri="{FF2B5EF4-FFF2-40B4-BE49-F238E27FC236}">
                <a16:creationId xmlns:a16="http://schemas.microsoft.com/office/drawing/2014/main" id="{4FDEDB39-8362-45E8-8482-147875B8621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Simulation with Arena, 6th ed.</a:t>
            </a:r>
          </a:p>
        </p:txBody>
      </p:sp>
      <p:sp>
        <p:nvSpPr>
          <p:cNvPr id="96261" name="Rectangle 2">
            <a:extLst>
              <a:ext uri="{FF2B5EF4-FFF2-40B4-BE49-F238E27FC236}">
                <a16:creationId xmlns:a16="http://schemas.microsoft.com/office/drawing/2014/main" id="{C5957EA5-1710-4CE7-9575-602F83B5B6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정규분포 </a:t>
            </a:r>
            <a:r>
              <a:rPr lang="en-US" altLang="ko-KR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CDF</a:t>
            </a:r>
            <a:r>
              <a:rPr lang="ko-KR" altLang="en-US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를 이용한 수요 발생 방법 </a:t>
            </a:r>
            <a:endParaRPr lang="en-US" altLang="ko-KR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6262" name="Picture 2" descr="C:\Users\정근채\AppData\Local\Microsoft\Windows\INetCache\IE\32ZG3KWB\StdNormalPDFand CDF.PNG">
            <a:extLst>
              <a:ext uri="{FF2B5EF4-FFF2-40B4-BE49-F238E27FC236}">
                <a16:creationId xmlns:a16="http://schemas.microsoft.com/office/drawing/2014/main" id="{872C26DF-618C-49F5-B760-2F125B22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4"/>
          <a:stretch>
            <a:fillRect/>
          </a:stretch>
        </p:blipFill>
        <p:spPr bwMode="auto">
          <a:xfrm>
            <a:off x="533400" y="1752600"/>
            <a:ext cx="36957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3" name="Picture 7" descr="https://onlinecourses.science.psu.edu/stat414/sites/onlinecourses.science.psu.edu.stat414/files/lesson26/plot_01.gif">
            <a:extLst>
              <a:ext uri="{FF2B5EF4-FFF2-40B4-BE49-F238E27FC236}">
                <a16:creationId xmlns:a16="http://schemas.microsoft.com/office/drawing/2014/main" id="{7A5D8A8E-29C3-41DC-823B-55E2DCC11F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49525"/>
            <a:ext cx="37846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6264" name="개체 6">
            <a:extLst>
              <a:ext uri="{FF2B5EF4-FFF2-40B4-BE49-F238E27FC236}">
                <a16:creationId xmlns:a16="http://schemas.microsoft.com/office/drawing/2014/main" id="{1E416E4E-44AB-4B4F-A68F-3A63B7ACA9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49921"/>
              </p:ext>
            </p:extLst>
          </p:nvPr>
        </p:nvGraphicFramePr>
        <p:xfrm>
          <a:off x="7505700" y="1809750"/>
          <a:ext cx="939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5" imgW="939392" imgH="634725" progId="Equation.3">
                  <p:embed/>
                </p:oleObj>
              </mc:Choice>
              <mc:Fallback>
                <p:oleObj name="수식" r:id="rId5" imgW="939392" imgH="634725" progId="Equation.3">
                  <p:embed/>
                  <p:pic>
                    <p:nvPicPr>
                      <p:cNvPr id="96264" name="개체 6">
                        <a:extLst>
                          <a:ext uri="{FF2B5EF4-FFF2-40B4-BE49-F238E27FC236}">
                            <a16:creationId xmlns:a16="http://schemas.microsoft.com/office/drawing/2014/main" id="{1E416E4E-44AB-4B4F-A68F-3A63B7ACA9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700" y="1809750"/>
                        <a:ext cx="9398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5" name="개체 7">
            <a:extLst>
              <a:ext uri="{FF2B5EF4-FFF2-40B4-BE49-F238E27FC236}">
                <a16:creationId xmlns:a16="http://schemas.microsoft.com/office/drawing/2014/main" id="{050DED39-99B3-4DBB-8CB1-F8023406D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485672"/>
              </p:ext>
            </p:extLst>
          </p:nvPr>
        </p:nvGraphicFramePr>
        <p:xfrm>
          <a:off x="2438400" y="5556250"/>
          <a:ext cx="1930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7" imgW="1930320" imgH="215640" progId="Equation.3">
                  <p:embed/>
                </p:oleObj>
              </mc:Choice>
              <mc:Fallback>
                <p:oleObj name="수식" r:id="rId7" imgW="1930320" imgH="215640" progId="Equation.3">
                  <p:embed/>
                  <p:pic>
                    <p:nvPicPr>
                      <p:cNvPr id="96265" name="개체 7">
                        <a:extLst>
                          <a:ext uri="{FF2B5EF4-FFF2-40B4-BE49-F238E27FC236}">
                            <a16:creationId xmlns:a16="http://schemas.microsoft.com/office/drawing/2014/main" id="{050DED39-99B3-4DBB-8CB1-F8023406D2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556250"/>
                        <a:ext cx="1930400" cy="215900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6" name="개체 6">
            <a:extLst>
              <a:ext uri="{FF2B5EF4-FFF2-40B4-BE49-F238E27FC236}">
                <a16:creationId xmlns:a16="http://schemas.microsoft.com/office/drawing/2014/main" id="{2EE0D325-5AFA-4041-B693-A97056191B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398332"/>
              </p:ext>
            </p:extLst>
          </p:nvPr>
        </p:nvGraphicFramePr>
        <p:xfrm>
          <a:off x="2768600" y="1828800"/>
          <a:ext cx="1346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9" imgW="1346200" imgH="482600" progId="Equation.3">
                  <p:embed/>
                </p:oleObj>
              </mc:Choice>
              <mc:Fallback>
                <p:oleObj name="수식" r:id="rId9" imgW="1346200" imgH="482600" progId="Equation.3">
                  <p:embed/>
                  <p:pic>
                    <p:nvPicPr>
                      <p:cNvPr id="96266" name="개체 6">
                        <a:extLst>
                          <a:ext uri="{FF2B5EF4-FFF2-40B4-BE49-F238E27FC236}">
                            <a16:creationId xmlns:a16="http://schemas.microsoft.com/office/drawing/2014/main" id="{2EE0D325-5AFA-4041-B693-A97056191B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1828800"/>
                        <a:ext cx="1346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7" name="개체 6">
            <a:extLst>
              <a:ext uri="{FF2B5EF4-FFF2-40B4-BE49-F238E27FC236}">
                <a16:creationId xmlns:a16="http://schemas.microsoft.com/office/drawing/2014/main" id="{EBD756C1-3074-4CD8-8208-44FF047826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745506"/>
              </p:ext>
            </p:extLst>
          </p:nvPr>
        </p:nvGraphicFramePr>
        <p:xfrm>
          <a:off x="4419600" y="5003800"/>
          <a:ext cx="1701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11" imgW="1701800" imgH="482600" progId="Equation.3">
                  <p:embed/>
                </p:oleObj>
              </mc:Choice>
              <mc:Fallback>
                <p:oleObj name="수식" r:id="rId11" imgW="1701800" imgH="482600" progId="Equation.3">
                  <p:embed/>
                  <p:pic>
                    <p:nvPicPr>
                      <p:cNvPr id="96267" name="개체 6">
                        <a:extLst>
                          <a:ext uri="{FF2B5EF4-FFF2-40B4-BE49-F238E27FC236}">
                            <a16:creationId xmlns:a16="http://schemas.microsoft.com/office/drawing/2014/main" id="{EBD756C1-3074-4CD8-8208-44FF047826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003800"/>
                        <a:ext cx="17018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6268" name="직선 화살표 연결선 2">
            <a:extLst>
              <a:ext uri="{FF2B5EF4-FFF2-40B4-BE49-F238E27FC236}">
                <a16:creationId xmlns:a16="http://schemas.microsoft.com/office/drawing/2014/main" id="{B76B5B40-C0DE-471C-B05E-E6E1E53810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47975" y="3848100"/>
            <a:ext cx="1571625" cy="1257300"/>
          </a:xfrm>
          <a:prstGeom prst="straightConnector1">
            <a:avLst/>
          </a:prstGeom>
          <a:noFill/>
          <a:ln w="3175" algn="ctr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96269" name="개체 6">
            <a:extLst>
              <a:ext uri="{FF2B5EF4-FFF2-40B4-BE49-F238E27FC236}">
                <a16:creationId xmlns:a16="http://schemas.microsoft.com/office/drawing/2014/main" id="{03F64AC7-E9D8-4B33-A7A2-47D3E49080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5812751"/>
              </p:ext>
            </p:extLst>
          </p:nvPr>
        </p:nvGraphicFramePr>
        <p:xfrm>
          <a:off x="2124075" y="1473200"/>
          <a:ext cx="723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수식" r:id="rId13" imgW="723586" imgH="203112" progId="Equation.3">
                  <p:embed/>
                </p:oleObj>
              </mc:Choice>
              <mc:Fallback>
                <p:oleObj name="수식" r:id="rId13" imgW="723586" imgH="203112" progId="Equation.3">
                  <p:embed/>
                  <p:pic>
                    <p:nvPicPr>
                      <p:cNvPr id="96269" name="개체 6">
                        <a:extLst>
                          <a:ext uri="{FF2B5EF4-FFF2-40B4-BE49-F238E27FC236}">
                            <a16:creationId xmlns:a16="http://schemas.microsoft.com/office/drawing/2014/main" id="{03F64AC7-E9D8-4B33-A7A2-47D3E49080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1473200"/>
                        <a:ext cx="7239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5F68B0F9-95E3-47DB-8B56-D8638C1EC0D2}"/>
              </a:ext>
            </a:extLst>
          </p:cNvPr>
          <p:cNvSpPr txBox="1"/>
          <p:nvPr/>
        </p:nvSpPr>
        <p:spPr>
          <a:xfrm>
            <a:off x="3441700" y="5862935"/>
            <a:ext cx="4064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en-US" altLang="ko-KR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= Max(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</a:t>
            </a:r>
            <a:r>
              <a:rPr kumimoji="0" lang="en-US" altLang="ko-KR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135.7 + 27.1z</a:t>
            </a:r>
            <a:r>
              <a:rPr lang="en-US" altLang="ko-K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, 0)</a:t>
            </a:r>
            <a:endParaRPr lang="ko-KR" alt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01F284-740D-48AB-B8B4-6186DEBB5D8E}"/>
              </a:ext>
            </a:extLst>
          </p:cNvPr>
          <p:cNvSpPr txBox="1"/>
          <p:nvPr/>
        </p:nvSpPr>
        <p:spPr>
          <a:xfrm>
            <a:off x="6121400" y="5161002"/>
            <a:ext cx="29463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ko-KR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정규분포는 식이 복잡하여 </a:t>
            </a:r>
            <a:endParaRPr kumimoji="0" lang="en-US" altLang="ko-KR" sz="1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kumimoji="0" lang="ko-KR" alt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역함수를 수식으로 표현하는 것이 불가능</a:t>
            </a:r>
            <a:endParaRPr kumimoji="0" lang="en-US" altLang="ko-KR" sz="1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altLang="ko-KR" sz="1200" b="1" i="1" kern="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ko-KR" altLang="en-US" sz="1200" b="1" i="1" kern="0" dirty="0">
                <a:solidFill>
                  <a:srgbClr val="FF0000"/>
                </a:solidFill>
                <a:latin typeface="+mn-lt"/>
              </a:rPr>
              <a:t>수치해석적 방법 이용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D60D5C2-5A4C-4920-9ADD-6C58B287B9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2A080652-5F31-4885-9479-6944360BCBF4}" type="slidenum">
              <a:rPr lang="en-US" altLang="ko-KR" smtClean="0"/>
              <a:pPr/>
              <a:t>6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바닥글 개체 틀 3">
            <a:extLst>
              <a:ext uri="{FF2B5EF4-FFF2-40B4-BE49-F238E27FC236}">
                <a16:creationId xmlns:a16="http://schemas.microsoft.com/office/drawing/2014/main" id="{46F0A03A-1B24-49A6-869E-02EF5AE85A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Chapter 2 – Fundamental Simulation Concepts</a:t>
            </a:r>
          </a:p>
        </p:txBody>
      </p:sp>
      <p:sp>
        <p:nvSpPr>
          <p:cNvPr id="22" name="날짜 개체 틀 5">
            <a:extLst>
              <a:ext uri="{FF2B5EF4-FFF2-40B4-BE49-F238E27FC236}">
                <a16:creationId xmlns:a16="http://schemas.microsoft.com/office/drawing/2014/main" id="{1786FA1E-6C39-41F8-8156-AB5F16A95C8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Simulation with Arena, 6th ed.</a:t>
            </a:r>
          </a:p>
        </p:txBody>
      </p:sp>
      <p:sp>
        <p:nvSpPr>
          <p:cNvPr id="98309" name="Rectangle 2">
            <a:extLst>
              <a:ext uri="{FF2B5EF4-FFF2-40B4-BE49-F238E27FC236}">
                <a16:creationId xmlns:a16="http://schemas.microsoft.com/office/drawing/2014/main" id="{BFFF2DB1-7531-4A8B-8895-F6D1027128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엑셀 </a:t>
            </a:r>
            <a:r>
              <a:rPr lang="en-US" altLang="ko-KR" dirty="0">
                <a:latin typeface="+mn-ea"/>
                <a:ea typeface="+mn-ea"/>
              </a:rPr>
              <a:t>MS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Excel </a:t>
            </a:r>
            <a:r>
              <a:rPr lang="ko-KR" altLang="en-US" dirty="0">
                <a:latin typeface="+mn-ea"/>
                <a:ea typeface="+mn-ea"/>
              </a:rPr>
              <a:t>작성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방법</a:t>
            </a:r>
            <a:endParaRPr lang="en-US" altLang="ko-KR" dirty="0">
              <a:latin typeface="+mn-ea"/>
              <a:ea typeface="+mn-ea"/>
            </a:endParaRPr>
          </a:p>
        </p:txBody>
      </p:sp>
      <p:sp>
        <p:nvSpPr>
          <p:cNvPr id="98310" name="Rectangle 3">
            <a:extLst>
              <a:ext uri="{FF2B5EF4-FFF2-40B4-BE49-F238E27FC236}">
                <a16:creationId xmlns:a16="http://schemas.microsoft.com/office/drawing/2014/main" id="{16881105-8AE9-4E84-8537-C4712AB3D0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</a:rPr>
              <a:t>파일</a:t>
            </a:r>
            <a:r>
              <a:rPr lang="en-US" altLang="ko-KR" dirty="0">
                <a:latin typeface="+mn-ea"/>
              </a:rPr>
              <a:t> 04.xlsx – NV </a:t>
            </a:r>
            <a:r>
              <a:rPr lang="ko-KR" altLang="en-US" dirty="0">
                <a:latin typeface="+mn-ea"/>
              </a:rPr>
              <a:t>모형 시트</a:t>
            </a:r>
            <a:endParaRPr lang="en-US" altLang="ko-KR" dirty="0">
              <a:latin typeface="+mn-ea"/>
            </a:endParaRPr>
          </a:p>
          <a:p>
            <a:pPr eaLnBrk="1" hangingPunct="1"/>
            <a:r>
              <a:rPr lang="ko-KR" altLang="en-US" dirty="0">
                <a:latin typeface="+mn-ea"/>
              </a:rPr>
              <a:t>입력변수 셀들</a:t>
            </a:r>
            <a:r>
              <a:rPr lang="en-US" altLang="ko-KR" dirty="0">
                <a:latin typeface="+mn-ea"/>
              </a:rPr>
              <a:t> B4 – B8 (</a:t>
            </a:r>
            <a:r>
              <a:rPr lang="ko-KR" altLang="en-US" dirty="0">
                <a:latin typeface="+mn-ea"/>
              </a:rPr>
              <a:t>파랑</a:t>
            </a:r>
            <a:r>
              <a:rPr lang="en-US" altLang="ko-KR" dirty="0">
                <a:latin typeface="+mn-ea"/>
              </a:rPr>
              <a:t>)</a:t>
            </a:r>
          </a:p>
          <a:p>
            <a:pPr eaLnBrk="1" hangingPunct="1"/>
            <a:r>
              <a:rPr lang="en-US" altLang="ko-KR" dirty="0">
                <a:latin typeface="+mn-ea"/>
              </a:rPr>
              <a:t>2</a:t>
            </a:r>
            <a:r>
              <a:rPr lang="ko-KR" altLang="en-US" dirty="0">
                <a:latin typeface="+mn-ea"/>
              </a:rPr>
              <a:t>번째 행의 </a:t>
            </a:r>
            <a:r>
              <a:rPr lang="en-US" altLang="ko-KR" i="1" dirty="0">
                <a:latin typeface="+mn-ea"/>
              </a:rPr>
              <a:t>q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에 다양한 값을 시도해 봄 </a:t>
            </a:r>
            <a:r>
              <a:rPr lang="en-US" altLang="ko-KR" dirty="0">
                <a:latin typeface="+mn-ea"/>
              </a:rPr>
              <a:t>(</a:t>
            </a:r>
            <a:r>
              <a:rPr lang="ko-KR" altLang="en-US" dirty="0">
                <a:latin typeface="+mn-ea"/>
              </a:rPr>
              <a:t>분홍</a:t>
            </a:r>
            <a:r>
              <a:rPr lang="en-US" altLang="ko-KR" dirty="0">
                <a:latin typeface="+mn-ea"/>
              </a:rPr>
              <a:t>)</a:t>
            </a:r>
          </a:p>
          <a:p>
            <a:pPr eaLnBrk="1" hangingPunct="1"/>
            <a:r>
              <a:rPr lang="en-US" altLang="ko-KR" dirty="0">
                <a:latin typeface="+mn-ea"/>
              </a:rPr>
              <a:t>D </a:t>
            </a:r>
            <a:r>
              <a:rPr lang="ko-KR" altLang="en-US" dirty="0">
                <a:latin typeface="+mn-ea"/>
              </a:rPr>
              <a:t>열의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en-US" dirty="0">
                <a:latin typeface="+mn-ea"/>
              </a:rPr>
              <a:t>날짜 번호 </a:t>
            </a:r>
            <a:r>
              <a:rPr lang="en-US" altLang="ko-KR" dirty="0">
                <a:latin typeface="+mn-ea"/>
              </a:rPr>
              <a:t>(1, 2, ..., 30)</a:t>
            </a:r>
          </a:p>
          <a:p>
            <a:pPr eaLnBrk="1" hangingPunct="1"/>
            <a:r>
              <a:rPr lang="en-US" altLang="ko-KR" dirty="0">
                <a:latin typeface="+mn-ea"/>
              </a:rPr>
              <a:t>E </a:t>
            </a:r>
            <a:r>
              <a:rPr lang="ko-KR" altLang="en-US" dirty="0">
                <a:latin typeface="+mn-ea"/>
              </a:rPr>
              <a:t>열의 하루 동안의 수요</a:t>
            </a:r>
            <a:r>
              <a:rPr lang="en-US" altLang="ko-KR" dirty="0">
                <a:latin typeface="+mn-ea"/>
              </a:rPr>
              <a:t> :</a:t>
            </a:r>
          </a:p>
          <a:p>
            <a:pPr algn="ctr" eaLnBrk="1" hangingPunct="1">
              <a:buFontTx/>
              <a:buNone/>
            </a:pPr>
            <a:r>
              <a:rPr lang="en-US" altLang="ko-KR" sz="2400" dirty="0">
                <a:latin typeface="+mn-ea"/>
              </a:rPr>
              <a:t>= MAX(ROUND(NORMINV(RAND(), $B$7, $B$8), 0), 0)</a:t>
            </a:r>
          </a:p>
          <a:p>
            <a:pPr eaLnBrk="1" hangingPunct="1">
              <a:buFontTx/>
              <a:buNone/>
            </a:pPr>
            <a:endParaRPr lang="en-US" altLang="ko-KR" dirty="0">
              <a:latin typeface="+mn-ea"/>
            </a:endParaRPr>
          </a:p>
        </p:txBody>
      </p:sp>
      <p:sp>
        <p:nvSpPr>
          <p:cNvPr id="98311" name="AutoShape 4">
            <a:extLst>
              <a:ext uri="{FF2B5EF4-FFF2-40B4-BE49-F238E27FC236}">
                <a16:creationId xmlns:a16="http://schemas.microsoft.com/office/drawing/2014/main" id="{EAE77224-3C82-4ED1-973B-5CE05A2B5324}"/>
              </a:ext>
            </a:extLst>
          </p:cNvPr>
          <p:cNvSpPr>
            <a:spLocks/>
          </p:cNvSpPr>
          <p:nvPr/>
        </p:nvSpPr>
        <p:spPr bwMode="auto">
          <a:xfrm rot="-5400000">
            <a:off x="4991955" y="3771900"/>
            <a:ext cx="152400" cy="990600"/>
          </a:xfrm>
          <a:prstGeom prst="leftBrace">
            <a:avLst>
              <a:gd name="adj1" fmla="val 54167"/>
              <a:gd name="adj2" fmla="val 49954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ko-KR" sz="2400" b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8312" name="AutoShape 5">
            <a:extLst>
              <a:ext uri="{FF2B5EF4-FFF2-40B4-BE49-F238E27FC236}">
                <a16:creationId xmlns:a16="http://schemas.microsoft.com/office/drawing/2014/main" id="{2E17E7A6-511F-4779-A4AC-F53BC92F5A50}"/>
              </a:ext>
            </a:extLst>
          </p:cNvPr>
          <p:cNvSpPr>
            <a:spLocks/>
          </p:cNvSpPr>
          <p:nvPr/>
        </p:nvSpPr>
        <p:spPr bwMode="auto">
          <a:xfrm rot="-5400000">
            <a:off x="3612222" y="3657600"/>
            <a:ext cx="152400" cy="1219200"/>
          </a:xfrm>
          <a:prstGeom prst="leftBrace">
            <a:avLst>
              <a:gd name="adj1" fmla="val 66667"/>
              <a:gd name="adj2" fmla="val 49954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ko-KR" sz="2400" b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8313" name="AutoShape 6">
            <a:extLst>
              <a:ext uri="{FF2B5EF4-FFF2-40B4-BE49-F238E27FC236}">
                <a16:creationId xmlns:a16="http://schemas.microsoft.com/office/drawing/2014/main" id="{44052B0A-864C-453F-877B-124FE6DFBE0D}"/>
              </a:ext>
            </a:extLst>
          </p:cNvPr>
          <p:cNvSpPr>
            <a:spLocks/>
          </p:cNvSpPr>
          <p:nvPr/>
        </p:nvSpPr>
        <p:spPr bwMode="auto">
          <a:xfrm rot="-5400000">
            <a:off x="6071601" y="3924300"/>
            <a:ext cx="152400" cy="685800"/>
          </a:xfrm>
          <a:prstGeom prst="leftBrace">
            <a:avLst>
              <a:gd name="adj1" fmla="val 37500"/>
              <a:gd name="adj2" fmla="val 49954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ko-KR" sz="2400" b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8314" name="AutoShape 8">
            <a:extLst>
              <a:ext uri="{FF2B5EF4-FFF2-40B4-BE49-F238E27FC236}">
                <a16:creationId xmlns:a16="http://schemas.microsoft.com/office/drawing/2014/main" id="{0D2AAD11-6CBE-4650-BD6F-24D614607B83}"/>
              </a:ext>
            </a:extLst>
          </p:cNvPr>
          <p:cNvSpPr>
            <a:spLocks/>
          </p:cNvSpPr>
          <p:nvPr/>
        </p:nvSpPr>
        <p:spPr bwMode="auto">
          <a:xfrm rot="-5400000">
            <a:off x="2250041" y="3810000"/>
            <a:ext cx="152400" cy="914400"/>
          </a:xfrm>
          <a:prstGeom prst="leftBrace">
            <a:avLst>
              <a:gd name="adj1" fmla="val 50000"/>
              <a:gd name="adj2" fmla="val 49954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ko-KR" sz="2400" b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8315" name="AutoShape 9">
            <a:extLst>
              <a:ext uri="{FF2B5EF4-FFF2-40B4-BE49-F238E27FC236}">
                <a16:creationId xmlns:a16="http://schemas.microsoft.com/office/drawing/2014/main" id="{2FCB996D-682E-4E02-AB24-0BCF18E1D43B}"/>
              </a:ext>
            </a:extLst>
          </p:cNvPr>
          <p:cNvSpPr>
            <a:spLocks/>
          </p:cNvSpPr>
          <p:nvPr/>
        </p:nvSpPr>
        <p:spPr bwMode="auto">
          <a:xfrm rot="-5400000">
            <a:off x="6988573" y="3924300"/>
            <a:ext cx="152400" cy="685800"/>
          </a:xfrm>
          <a:prstGeom prst="leftBrace">
            <a:avLst>
              <a:gd name="adj1" fmla="val 37500"/>
              <a:gd name="adj2" fmla="val 49954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ko-KR" sz="2400" b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8316" name="Text Box 10">
            <a:extLst>
              <a:ext uri="{FF2B5EF4-FFF2-40B4-BE49-F238E27FC236}">
                <a16:creationId xmlns:a16="http://schemas.microsoft.com/office/drawing/2014/main" id="{65F94A30-A38A-4A71-957B-A89A2CB22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841" y="4267200"/>
            <a:ext cx="10509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 i="1" dirty="0">
                <a:solidFill>
                  <a:srgbClr val="FF0000"/>
                </a:solidFill>
                <a:latin typeface="+mn-ea"/>
              </a:rPr>
              <a:t>Rounding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 i="1" dirty="0">
                <a:solidFill>
                  <a:srgbClr val="FF0000"/>
                </a:solidFill>
                <a:latin typeface="+mn-ea"/>
              </a:rPr>
              <a:t>function</a:t>
            </a:r>
          </a:p>
        </p:txBody>
      </p:sp>
      <p:sp>
        <p:nvSpPr>
          <p:cNvPr id="98317" name="Text Box 11">
            <a:extLst>
              <a:ext uri="{FF2B5EF4-FFF2-40B4-BE49-F238E27FC236}">
                <a16:creationId xmlns:a16="http://schemas.microsoft.com/office/drawing/2014/main" id="{3D0D55DA-3EC3-4D81-B6F0-9975A206FA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3622" y="4267200"/>
            <a:ext cx="55996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 i="1">
                <a:solidFill>
                  <a:srgbClr val="FF0000"/>
                </a:solidFill>
                <a:latin typeface="+mn-ea"/>
              </a:rPr>
              <a:t>F </a:t>
            </a:r>
            <a:r>
              <a:rPr lang="en-US" altLang="ko-KR" sz="2000" b="0" baseline="3000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-</a:t>
            </a:r>
            <a:r>
              <a:rPr lang="en-US" altLang="ko-KR" sz="2000" b="0" baseline="30000">
                <a:solidFill>
                  <a:srgbClr val="FF0000"/>
                </a:solidFill>
                <a:latin typeface="+mn-ea"/>
              </a:rPr>
              <a:t>1</a:t>
            </a:r>
          </a:p>
        </p:txBody>
      </p:sp>
      <p:sp>
        <p:nvSpPr>
          <p:cNvPr id="98318" name="Text Box 12">
            <a:extLst>
              <a:ext uri="{FF2B5EF4-FFF2-40B4-BE49-F238E27FC236}">
                <a16:creationId xmlns:a16="http://schemas.microsoft.com/office/drawing/2014/main" id="{FDD5ED1C-F8D6-4690-AEA1-36DE7EA1D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8055" y="4343400"/>
            <a:ext cx="16192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 i="1">
                <a:solidFill>
                  <a:srgbClr val="FF0000"/>
                </a:solidFill>
                <a:latin typeface="+mn-ea"/>
              </a:rPr>
              <a:t>U(0, 1)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 i="1">
                <a:solidFill>
                  <a:srgbClr val="FF0000"/>
                </a:solidFill>
                <a:latin typeface="+mn-ea"/>
              </a:rPr>
              <a:t>random number</a:t>
            </a:r>
          </a:p>
        </p:txBody>
      </p:sp>
      <p:sp>
        <p:nvSpPr>
          <p:cNvPr id="98319" name="Text Box 13">
            <a:extLst>
              <a:ext uri="{FF2B5EF4-FFF2-40B4-BE49-F238E27FC236}">
                <a16:creationId xmlns:a16="http://schemas.microsoft.com/office/drawing/2014/main" id="{8317033E-6B05-490C-AF4B-7CEE87814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7301" y="4267200"/>
            <a:ext cx="39786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 i="1" dirty="0">
                <a:solidFill>
                  <a:srgbClr val="FF0000"/>
                </a:solidFill>
                <a:latin typeface="+mn-ea"/>
              </a:rPr>
              <a:t>m</a:t>
            </a:r>
            <a:endParaRPr lang="en-US" altLang="ko-KR" sz="2000" b="0" baseline="30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8320" name="Text Box 14">
            <a:extLst>
              <a:ext uri="{FF2B5EF4-FFF2-40B4-BE49-F238E27FC236}">
                <a16:creationId xmlns:a16="http://schemas.microsoft.com/office/drawing/2014/main" id="{F2DEC8A6-0E31-43E7-819E-E8958F2AC7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4273" y="4267200"/>
            <a:ext cx="31290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000" b="0" i="1">
                <a:solidFill>
                  <a:srgbClr val="FF0000"/>
                </a:solidFill>
                <a:latin typeface="+mn-ea"/>
              </a:rPr>
              <a:t>s</a:t>
            </a:r>
            <a:endParaRPr lang="en-US" altLang="ko-KR" sz="2000" b="0" baseline="3000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8321" name="AutoShape 15">
            <a:extLst>
              <a:ext uri="{FF2B5EF4-FFF2-40B4-BE49-F238E27FC236}">
                <a16:creationId xmlns:a16="http://schemas.microsoft.com/office/drawing/2014/main" id="{4672ACC1-0D53-4B3B-A3D1-F85CDC831DF5}"/>
              </a:ext>
            </a:extLst>
          </p:cNvPr>
          <p:cNvSpPr>
            <a:spLocks/>
          </p:cNvSpPr>
          <p:nvPr/>
        </p:nvSpPr>
        <p:spPr bwMode="auto">
          <a:xfrm rot="-5400000">
            <a:off x="5298041" y="2667000"/>
            <a:ext cx="228600" cy="4648200"/>
          </a:xfrm>
          <a:prstGeom prst="leftBrace">
            <a:avLst>
              <a:gd name="adj1" fmla="val 169444"/>
              <a:gd name="adj2" fmla="val 49954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ko-KR" altLang="ko-KR" sz="2400" b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8322" name="Text Box 16">
            <a:extLst>
              <a:ext uri="{FF2B5EF4-FFF2-40B4-BE49-F238E27FC236}">
                <a16:creationId xmlns:a16="http://schemas.microsoft.com/office/drawing/2014/main" id="{1799A1FD-4BF7-43A0-B512-34C523BA8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041" y="5029200"/>
            <a:ext cx="176843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 i="1">
                <a:solidFill>
                  <a:schemeClr val="accent2"/>
                </a:solidFill>
                <a:latin typeface="+mn-ea"/>
              </a:rPr>
              <a:t>X ~ normal (m, s)</a:t>
            </a:r>
          </a:p>
        </p:txBody>
      </p:sp>
      <p:sp>
        <p:nvSpPr>
          <p:cNvPr id="98323" name="AutoShape 19">
            <a:extLst>
              <a:ext uri="{FF2B5EF4-FFF2-40B4-BE49-F238E27FC236}">
                <a16:creationId xmlns:a16="http://schemas.microsoft.com/office/drawing/2014/main" id="{34B2DED5-BD84-4E5F-A3C8-EAA12AC1C1C3}"/>
              </a:ext>
            </a:extLst>
          </p:cNvPr>
          <p:cNvSpPr>
            <a:spLocks/>
          </p:cNvSpPr>
          <p:nvPr/>
        </p:nvSpPr>
        <p:spPr bwMode="auto">
          <a:xfrm>
            <a:off x="5791200" y="5334000"/>
            <a:ext cx="1143000" cy="838200"/>
          </a:xfrm>
          <a:prstGeom prst="accentCallout2">
            <a:avLst>
              <a:gd name="adj1" fmla="val 13634"/>
              <a:gd name="adj2" fmla="val 106667"/>
              <a:gd name="adj3" fmla="val 13634"/>
              <a:gd name="adj4" fmla="val 120972"/>
              <a:gd name="adj5" fmla="val -142801"/>
              <a:gd name="adj6" fmla="val 171944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 i="1">
                <a:solidFill>
                  <a:srgbClr val="FF0000"/>
                </a:solidFill>
                <a:latin typeface="+mn-ea"/>
              </a:rPr>
              <a:t>Round to nearest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 i="1">
                <a:solidFill>
                  <a:srgbClr val="FF0000"/>
                </a:solidFill>
                <a:latin typeface="+mn-ea"/>
              </a:rPr>
              <a:t>integer</a:t>
            </a:r>
          </a:p>
        </p:txBody>
      </p:sp>
      <p:sp>
        <p:nvSpPr>
          <p:cNvPr id="98324" name="AutoShape 20">
            <a:extLst>
              <a:ext uri="{FF2B5EF4-FFF2-40B4-BE49-F238E27FC236}">
                <a16:creationId xmlns:a16="http://schemas.microsoft.com/office/drawing/2014/main" id="{BCB17D32-8724-424E-B2C7-E7001495B0BB}"/>
              </a:ext>
            </a:extLst>
          </p:cNvPr>
          <p:cNvSpPr>
            <a:spLocks/>
          </p:cNvSpPr>
          <p:nvPr/>
        </p:nvSpPr>
        <p:spPr bwMode="auto">
          <a:xfrm flipH="1">
            <a:off x="6858000" y="5713413"/>
            <a:ext cx="1143000" cy="687387"/>
          </a:xfrm>
          <a:prstGeom prst="accentCallout2">
            <a:avLst>
              <a:gd name="adj1" fmla="val 16625"/>
              <a:gd name="adj2" fmla="val -6667"/>
              <a:gd name="adj3" fmla="val 16625"/>
              <a:gd name="adj4" fmla="val -10278"/>
              <a:gd name="adj5" fmla="val -228407"/>
              <a:gd name="adj6" fmla="val -23194"/>
            </a:avLst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 i="1">
                <a:solidFill>
                  <a:srgbClr val="FF0000"/>
                </a:solidFill>
                <a:latin typeface="+mn-ea"/>
              </a:rPr>
              <a:t>MAX 2nd</a:t>
            </a:r>
          </a:p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b="0" i="1">
                <a:solidFill>
                  <a:srgbClr val="FF0000"/>
                </a:solidFill>
                <a:latin typeface="+mn-ea"/>
              </a:rPr>
              <a:t>argument</a:t>
            </a:r>
          </a:p>
        </p:txBody>
      </p:sp>
      <p:sp>
        <p:nvSpPr>
          <p:cNvPr id="98325" name="Text Box 21">
            <a:extLst>
              <a:ext uri="{FF2B5EF4-FFF2-40B4-BE49-F238E27FC236}">
                <a16:creationId xmlns:a16="http://schemas.microsoft.com/office/drawing/2014/main" id="{43D02F58-2149-43F1-B33D-7CB25DDF5E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1" y="5453108"/>
            <a:ext cx="2133600" cy="8255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dirty="0">
                <a:latin typeface="+mn-ea"/>
              </a:rPr>
              <a:t>$</a:t>
            </a:r>
            <a:r>
              <a:rPr lang="en-US" altLang="ko-KR" sz="1600" b="0" i="1" dirty="0">
                <a:latin typeface="+mn-ea"/>
              </a:rPr>
              <a:t> pins down following column or row when copying</a:t>
            </a:r>
          </a:p>
        </p:txBody>
      </p:sp>
      <p:sp>
        <p:nvSpPr>
          <p:cNvPr id="98326" name="Text Box 22">
            <a:extLst>
              <a:ext uri="{FF2B5EF4-FFF2-40B4-BE49-F238E27FC236}">
                <a16:creationId xmlns:a16="http://schemas.microsoft.com/office/drawing/2014/main" id="{737796DF-8A23-41EC-B48A-A0EEBF56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465680"/>
            <a:ext cx="1981200" cy="8255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0000"/>
              </a:buClr>
              <a:buSzPct val="125000"/>
              <a:buChar char="•"/>
              <a:defRPr sz="28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9B"/>
              </a:buClr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600" dirty="0">
                <a:latin typeface="+mn-ea"/>
              </a:rPr>
              <a:t>RAND()</a:t>
            </a:r>
            <a:r>
              <a:rPr lang="en-US" altLang="ko-KR" sz="1600" b="0" i="1" dirty="0">
                <a:latin typeface="+mn-ea"/>
              </a:rPr>
              <a:t> is “volatile” so regenerates on any edit, or F9 key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EDF734-9D5B-43AE-9D58-285CE761C64F}"/>
              </a:ext>
            </a:extLst>
          </p:cNvPr>
          <p:cNvSpPr txBox="1"/>
          <p:nvPr/>
        </p:nvSpPr>
        <p:spPr>
          <a:xfrm>
            <a:off x="5715000" y="3590092"/>
            <a:ext cx="10616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ko-KR" sz="16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$ </a:t>
            </a:r>
            <a:r>
              <a:rPr kumimoji="0" lang="ko-KR" altLang="en-US" sz="1600" b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셀 고정</a:t>
            </a:r>
            <a:endParaRPr lang="ko-KR" alt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CF80F67D-CBDE-4D02-B550-F69E7C2C1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464" y="65320"/>
            <a:ext cx="2310666" cy="2127280"/>
          </a:xfrm>
          <a:prstGeom prst="rect">
            <a:avLst/>
          </a:prstGeom>
        </p:spPr>
      </p:pic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B7123828-84F0-4D13-B409-8E5DA7153A15}"/>
              </a:ext>
            </a:extLst>
          </p:cNvPr>
          <p:cNvCxnSpPr/>
          <p:nvPr/>
        </p:nvCxnSpPr>
        <p:spPr bwMode="auto">
          <a:xfrm flipH="1">
            <a:off x="5107259" y="295507"/>
            <a:ext cx="1750741" cy="14886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A82A7C0F-3F94-474C-B655-A40BCF9A9D92}"/>
              </a:ext>
            </a:extLst>
          </p:cNvPr>
          <p:cNvCxnSpPr/>
          <p:nvPr/>
        </p:nvCxnSpPr>
        <p:spPr bwMode="auto">
          <a:xfrm flipH="1">
            <a:off x="6997390" y="128239"/>
            <a:ext cx="641195" cy="2180063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336D539A-38CC-4530-A91A-EAAE7F3EDA0A}"/>
              </a:ext>
            </a:extLst>
          </p:cNvPr>
          <p:cNvCxnSpPr/>
          <p:nvPr/>
        </p:nvCxnSpPr>
        <p:spPr bwMode="auto">
          <a:xfrm flipH="1">
            <a:off x="4895385" y="243469"/>
            <a:ext cx="2534115" cy="256663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D1BF47FB-BBE0-4C51-9933-2734C8CB8175}"/>
              </a:ext>
            </a:extLst>
          </p:cNvPr>
          <p:cNvCxnSpPr/>
          <p:nvPr/>
        </p:nvCxnSpPr>
        <p:spPr bwMode="auto">
          <a:xfrm flipH="1">
            <a:off x="4622180" y="289932"/>
            <a:ext cx="2893742" cy="316694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F0960A5F-83D0-4B40-B23C-B979F4D8A2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2A080652-5F31-4885-9479-6944360BCBF4}" type="slidenum">
              <a:rPr lang="en-US" altLang="ko-KR" smtClean="0"/>
              <a:pPr/>
              <a:t>7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4EBE2F3-9289-4E76-94D8-48802FD86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Chapter 2 – Fundamental Simulation Concepts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BF797501-BBFB-4359-B217-BD70925AC3A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Simulation with Arena, 6th ed.</a:t>
            </a:r>
          </a:p>
        </p:txBody>
      </p:sp>
      <p:sp>
        <p:nvSpPr>
          <p:cNvPr id="100357" name="Rectangle 2">
            <a:extLst>
              <a:ext uri="{FF2B5EF4-FFF2-40B4-BE49-F238E27FC236}">
                <a16:creationId xmlns:a16="http://schemas.microsoft.com/office/drawing/2014/main" id="{91637B59-E30B-4DEB-BF43-687965C12C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엑셀 </a:t>
            </a:r>
            <a:r>
              <a:rPr lang="en-US" altLang="ko-KR" dirty="0">
                <a:latin typeface="+mn-ea"/>
                <a:ea typeface="+mn-ea"/>
              </a:rPr>
              <a:t>MS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Excel </a:t>
            </a:r>
            <a:r>
              <a:rPr lang="ko-KR" altLang="en-US" dirty="0">
                <a:latin typeface="+mn-ea"/>
                <a:ea typeface="+mn-ea"/>
              </a:rPr>
              <a:t>작성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방법</a:t>
            </a:r>
            <a:endParaRPr lang="en-US" altLang="ko-KR" sz="1600" dirty="0">
              <a:latin typeface="+mn-ea"/>
              <a:ea typeface="+mn-ea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F6189DA-83D3-4536-9D9B-C905CB150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464" y="65320"/>
            <a:ext cx="2310666" cy="2127280"/>
          </a:xfrm>
          <a:prstGeom prst="rect">
            <a:avLst/>
          </a:prstGeom>
        </p:spPr>
      </p:pic>
      <p:sp>
        <p:nvSpPr>
          <p:cNvPr id="100358" name="Rectangle 3">
            <a:extLst>
              <a:ext uri="{FF2B5EF4-FFF2-40B4-BE49-F238E27FC236}">
                <a16:creationId xmlns:a16="http://schemas.microsoft.com/office/drawing/2014/main" id="{B187896E-D558-4F52-BC77-93156D27D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ko-KR" altLang="en-US" dirty="0">
                <a:latin typeface="+mn-ea"/>
              </a:rPr>
              <a:t>각</a:t>
            </a:r>
            <a:r>
              <a:rPr lang="en-US" altLang="ko-KR" dirty="0">
                <a:latin typeface="+mn-ea"/>
              </a:rPr>
              <a:t> </a:t>
            </a:r>
            <a:r>
              <a:rPr lang="en-US" altLang="ko-KR" i="1" dirty="0">
                <a:latin typeface="+mn-ea"/>
              </a:rPr>
              <a:t>q </a:t>
            </a:r>
            <a:r>
              <a:rPr lang="ko-KR" altLang="en-US" dirty="0">
                <a:latin typeface="+mn-ea"/>
              </a:rPr>
              <a:t>값에 대해</a:t>
            </a:r>
            <a:r>
              <a:rPr lang="en-US" altLang="ko-KR" dirty="0">
                <a:latin typeface="+mn-ea"/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“Sold” 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열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: 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당일 판매된 신문 부수</a:t>
            </a:r>
            <a:endParaRPr lang="en-US" altLang="ko-KR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“Scrap” 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열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: 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당일 판매하고 남아 폐지로 판매되는 부수</a:t>
            </a:r>
            <a:endParaRPr lang="en-US" altLang="ko-KR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“Profit” 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열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: 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당일의 판매 이익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(+, 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–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, 0)</a:t>
            </a:r>
          </a:p>
          <a:p>
            <a:pPr lvl="1" eaLnBrk="1" hangingPunct="1">
              <a:lnSpc>
                <a:spcPct val="80000"/>
              </a:lnSpc>
            </a:pPr>
            <a:r>
              <a:rPr lang="ko-KR" altLang="en-US" dirty="0">
                <a:latin typeface="+mn-ea"/>
                <a:ea typeface="+mn-ea"/>
              </a:rPr>
              <a:t>공식의 복사를 위해 셀 고정 연산자 </a:t>
            </a:r>
            <a:r>
              <a:rPr lang="en-US" altLang="ko-KR" dirty="0">
                <a:latin typeface="+mn-ea"/>
                <a:ea typeface="+mn-ea"/>
              </a:rPr>
              <a:t>“$” </a:t>
            </a:r>
            <a:r>
              <a:rPr lang="ko-KR" altLang="en-US" dirty="0">
                <a:latin typeface="+mn-ea"/>
                <a:ea typeface="+mn-ea"/>
              </a:rPr>
              <a:t>이용</a:t>
            </a:r>
            <a:endParaRPr lang="en-US" altLang="ko-KR" dirty="0">
              <a:latin typeface="+mn-ea"/>
              <a:ea typeface="+mn-ea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dirty="0">
                <a:latin typeface="+mn-ea"/>
              </a:rPr>
              <a:t>“Profit” </a:t>
            </a:r>
            <a:r>
              <a:rPr lang="ko-KR" altLang="en-US" dirty="0">
                <a:latin typeface="+mn-ea"/>
              </a:rPr>
              <a:t>열의 아래 부분</a:t>
            </a:r>
            <a:r>
              <a:rPr lang="en-US" altLang="ko-KR" dirty="0">
                <a:latin typeface="+mn-ea"/>
              </a:rPr>
              <a:t> (</a:t>
            </a:r>
            <a:r>
              <a:rPr lang="ko-KR" altLang="en-US" dirty="0">
                <a:latin typeface="+mn-ea"/>
              </a:rPr>
              <a:t>녹색</a:t>
            </a:r>
            <a:r>
              <a:rPr lang="en-US" altLang="ko-KR" dirty="0">
                <a:latin typeface="+mn-ea"/>
              </a:rPr>
              <a:t>):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ko-KR" dirty="0">
                <a:latin typeface="+mn-ea"/>
                <a:ea typeface="+mn-ea"/>
              </a:rPr>
              <a:t>30 </a:t>
            </a:r>
            <a:r>
              <a:rPr lang="ko-KR" altLang="en-US" dirty="0">
                <a:latin typeface="+mn-ea"/>
                <a:ea typeface="+mn-ea"/>
              </a:rPr>
              <a:t>일동안의 평균 일간 이익</a:t>
            </a:r>
            <a:endParaRPr lang="en-US" altLang="ko-KR" dirty="0">
              <a:latin typeface="+mn-ea"/>
              <a:ea typeface="+mn-ea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ko-KR" dirty="0">
                <a:latin typeface="+mn-ea"/>
                <a:ea typeface="+mn-ea"/>
              </a:rPr>
              <a:t>E(</a:t>
            </a:r>
            <a:r>
              <a:rPr lang="en-US" altLang="ko-KR" i="1" dirty="0">
                <a:latin typeface="+mn-ea"/>
                <a:ea typeface="+mn-ea"/>
              </a:rPr>
              <a:t>W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i="1" dirty="0">
                <a:latin typeface="+mn-ea"/>
                <a:ea typeface="+mn-ea"/>
              </a:rPr>
              <a:t>q</a:t>
            </a:r>
            <a:r>
              <a:rPr lang="en-US" altLang="ko-KR" dirty="0">
                <a:latin typeface="+mn-ea"/>
                <a:ea typeface="+mn-ea"/>
              </a:rPr>
              <a:t>))</a:t>
            </a:r>
            <a:r>
              <a:rPr lang="ko-KR" altLang="en-US" dirty="0">
                <a:latin typeface="+mn-ea"/>
                <a:ea typeface="+mn-ea"/>
              </a:rPr>
              <a:t>에 대한 </a:t>
            </a:r>
            <a:r>
              <a:rPr lang="en-US" altLang="ko-KR" dirty="0">
                <a:latin typeface="+mn-ea"/>
                <a:ea typeface="+mn-ea"/>
              </a:rPr>
              <a:t>95% </a:t>
            </a:r>
            <a:r>
              <a:rPr lang="ko-KR" altLang="en-US" dirty="0">
                <a:latin typeface="+mn-ea"/>
                <a:ea typeface="+mn-ea"/>
              </a:rPr>
              <a:t>신뢰구간 제공</a:t>
            </a:r>
            <a:endParaRPr lang="en-US" altLang="ko-KR" dirty="0">
              <a:latin typeface="+mn-ea"/>
              <a:ea typeface="+mn-ea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ko-KR" dirty="0">
                <a:latin typeface="+mn-ea"/>
                <a:ea typeface="+mn-ea"/>
              </a:rPr>
              <a:t>2.045 </a:t>
            </a:r>
            <a:r>
              <a:rPr lang="ko-KR" altLang="en-US" dirty="0">
                <a:latin typeface="+mn-ea"/>
                <a:ea typeface="+mn-ea"/>
              </a:rPr>
              <a:t>는 자유도 </a:t>
            </a:r>
            <a:r>
              <a:rPr lang="en-US" altLang="ko-KR" dirty="0">
                <a:latin typeface="+mn-ea"/>
                <a:ea typeface="+mn-ea"/>
              </a:rPr>
              <a:t>29</a:t>
            </a:r>
            <a:r>
              <a:rPr lang="ko-KR" altLang="en-US" dirty="0">
                <a:latin typeface="+mn-ea"/>
                <a:ea typeface="+mn-ea"/>
              </a:rPr>
              <a:t>를 갖는 </a:t>
            </a:r>
            <a:r>
              <a:rPr lang="en-US" altLang="ko-KR" dirty="0">
                <a:latin typeface="+mn-ea"/>
                <a:ea typeface="+mn-ea"/>
              </a:rPr>
              <a:t>t</a:t>
            </a:r>
            <a:r>
              <a:rPr lang="ko-KR" altLang="en-US" dirty="0">
                <a:latin typeface="+mn-ea"/>
                <a:ea typeface="+mn-ea"/>
              </a:rPr>
              <a:t>  분포의 누적 </a:t>
            </a:r>
            <a:r>
              <a:rPr lang="ko-KR" altLang="en-US" dirty="0" err="1">
                <a:latin typeface="+mn-ea"/>
                <a:ea typeface="+mn-ea"/>
              </a:rPr>
              <a:t>확률값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0.975</a:t>
            </a:r>
            <a:r>
              <a:rPr lang="ko-KR" altLang="en-US" dirty="0">
                <a:latin typeface="+mn-ea"/>
                <a:ea typeface="+mn-ea"/>
              </a:rPr>
              <a:t>를 갖는 점</a:t>
            </a:r>
            <a:endParaRPr lang="en-US" altLang="ko-KR" dirty="0">
              <a:latin typeface="+mn-ea"/>
              <a:ea typeface="+mn-ea"/>
            </a:endParaRPr>
          </a:p>
          <a:p>
            <a:pPr lvl="2" eaLnBrk="1" hangingPunct="1">
              <a:lnSpc>
                <a:spcPct val="80000"/>
              </a:lnSpc>
            </a:pPr>
            <a:r>
              <a:rPr lang="ko-KR" altLang="en-US" dirty="0">
                <a:latin typeface="+mn-ea"/>
                <a:ea typeface="+mn-ea"/>
              </a:rPr>
              <a:t>왼편에 신뢰구간 그래프 </a:t>
            </a:r>
            <a:r>
              <a:rPr lang="en-US" altLang="ko-KR" dirty="0">
                <a:latin typeface="+mn-ea"/>
                <a:ea typeface="+mn-ea"/>
              </a:rPr>
              <a:t>“</a:t>
            </a:r>
            <a:r>
              <a:rPr lang="en-US" altLang="ko-KR" sz="2400" dirty="0">
                <a:latin typeface="+mn-ea"/>
                <a:ea typeface="+mn-ea"/>
              </a:rPr>
              <a:t>I</a:t>
            </a:r>
            <a:r>
              <a:rPr lang="en-US" altLang="ko-KR" dirty="0">
                <a:latin typeface="+mn-ea"/>
                <a:ea typeface="+mn-ea"/>
              </a:rPr>
              <a:t>-beams” </a:t>
            </a:r>
            <a:r>
              <a:rPr lang="ko-KR" altLang="en-US" dirty="0">
                <a:latin typeface="+mn-ea"/>
                <a:ea typeface="+mn-ea"/>
              </a:rPr>
              <a:t>제공</a:t>
            </a:r>
            <a:endParaRPr lang="en-US" altLang="ko-KR" dirty="0">
              <a:latin typeface="+mn-ea"/>
              <a:ea typeface="+mn-ea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ko-KR" dirty="0">
                <a:latin typeface="+mn-ea"/>
                <a:ea typeface="+mn-ea"/>
              </a:rPr>
              <a:t>P(</a:t>
            </a:r>
            <a:r>
              <a:rPr lang="en-US" altLang="ko-KR" i="1" dirty="0">
                <a:latin typeface="+mn-ea"/>
                <a:ea typeface="+mn-ea"/>
              </a:rPr>
              <a:t>W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i="1" dirty="0">
                <a:latin typeface="+mn-ea"/>
                <a:ea typeface="+mn-ea"/>
              </a:rPr>
              <a:t>q</a:t>
            </a:r>
            <a:r>
              <a:rPr lang="en-US" altLang="ko-KR" dirty="0">
                <a:latin typeface="+mn-ea"/>
                <a:ea typeface="+mn-ea"/>
              </a:rPr>
              <a:t>) &lt; 0) : </a:t>
            </a:r>
            <a:r>
              <a:rPr lang="ko-KR" altLang="en-US" dirty="0">
                <a:latin typeface="+mn-ea"/>
                <a:ea typeface="+mn-ea"/>
              </a:rPr>
              <a:t>하루 동안의 이익이 </a:t>
            </a:r>
            <a:r>
              <a:rPr lang="en-US" altLang="ko-KR" dirty="0">
                <a:latin typeface="+mn-ea"/>
                <a:ea typeface="+mn-ea"/>
              </a:rPr>
              <a:t>0</a:t>
            </a:r>
            <a:r>
              <a:rPr lang="ko-KR" altLang="en-US" dirty="0">
                <a:latin typeface="+mn-ea"/>
                <a:ea typeface="+mn-ea"/>
              </a:rPr>
              <a:t>보다 작은 확률 추정</a:t>
            </a:r>
            <a:endParaRPr lang="en-US" altLang="ko-KR" dirty="0">
              <a:latin typeface="+mn-ea"/>
              <a:ea typeface="+mn-ea"/>
            </a:endParaRPr>
          </a:p>
          <a:p>
            <a:pPr lvl="2" eaLnBrk="1" hangingPunct="1">
              <a:lnSpc>
                <a:spcPct val="80000"/>
              </a:lnSpc>
            </a:pPr>
            <a:r>
              <a:rPr lang="en-US" altLang="ko-KR" b="1" dirty="0">
                <a:latin typeface="+mn-ea"/>
                <a:ea typeface="+mn-ea"/>
              </a:rPr>
              <a:t>COUNTIF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함수 이용</a:t>
            </a:r>
            <a:endParaRPr lang="en-US" altLang="ko-KR" dirty="0">
              <a:latin typeface="+mn-ea"/>
              <a:ea typeface="+mn-ea"/>
            </a:endParaRPr>
          </a:p>
          <a:p>
            <a:pPr eaLnBrk="1" hangingPunct="1">
              <a:lnSpc>
                <a:spcPct val="80000"/>
              </a:lnSpc>
            </a:pPr>
            <a:r>
              <a:rPr lang="ko-KR" altLang="en-US" dirty="0">
                <a:latin typeface="+mn-ea"/>
              </a:rPr>
              <a:t>아래에 </a:t>
            </a:r>
            <a:r>
              <a:rPr lang="en-US" altLang="ko-KR" i="1" dirty="0">
                <a:latin typeface="+mn-ea"/>
              </a:rPr>
              <a:t>W</a:t>
            </a:r>
            <a:r>
              <a:rPr lang="en-US" altLang="ko-KR" dirty="0">
                <a:latin typeface="+mn-ea"/>
              </a:rPr>
              <a:t>(</a:t>
            </a:r>
            <a:r>
              <a:rPr lang="en-US" altLang="ko-KR" i="1" dirty="0">
                <a:latin typeface="+mn-ea"/>
              </a:rPr>
              <a:t>q</a:t>
            </a:r>
            <a:r>
              <a:rPr lang="en-US" altLang="ko-KR" dirty="0">
                <a:latin typeface="+mn-ea"/>
              </a:rPr>
              <a:t>) </a:t>
            </a:r>
            <a:r>
              <a:rPr lang="ko-KR" altLang="en-US" dirty="0">
                <a:latin typeface="+mn-ea"/>
              </a:rPr>
              <a:t>에 대한 도수분포도 제공</a:t>
            </a:r>
            <a:endParaRPr lang="en-US" altLang="ko-KR" dirty="0">
              <a:latin typeface="+mn-ea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ko-KR" dirty="0">
                <a:latin typeface="+mn-ea"/>
                <a:ea typeface="+mn-ea"/>
              </a:rPr>
              <a:t>0 </a:t>
            </a:r>
            <a:r>
              <a:rPr lang="ko-KR" altLang="en-US" dirty="0">
                <a:latin typeface="+mn-ea"/>
                <a:ea typeface="+mn-ea"/>
              </a:rPr>
              <a:t>값에 붉은색 수직선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손해와 이익이 분리되는 선</a:t>
            </a:r>
            <a:endParaRPr lang="en-US" altLang="ko-KR" dirty="0">
              <a:latin typeface="+mn-ea"/>
              <a:ea typeface="+mn-ea"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0E422073-CF9E-45BA-8C1F-C64BD7C26A80}"/>
              </a:ext>
            </a:extLst>
          </p:cNvPr>
          <p:cNvCxnSpPr/>
          <p:nvPr/>
        </p:nvCxnSpPr>
        <p:spPr bwMode="auto">
          <a:xfrm flipH="1">
            <a:off x="5268951" y="223024"/>
            <a:ext cx="2375210" cy="141620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5C029D14-A260-48DD-93D9-DE7E5F33D024}"/>
              </a:ext>
            </a:extLst>
          </p:cNvPr>
          <p:cNvCxnSpPr/>
          <p:nvPr/>
        </p:nvCxnSpPr>
        <p:spPr bwMode="auto">
          <a:xfrm flipH="1">
            <a:off x="5720576" y="228600"/>
            <a:ext cx="2051824" cy="1745166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812D769F-24BE-4D16-86A0-2964BD1389FC}"/>
              </a:ext>
            </a:extLst>
          </p:cNvPr>
          <p:cNvCxnSpPr/>
          <p:nvPr/>
        </p:nvCxnSpPr>
        <p:spPr bwMode="auto">
          <a:xfrm flipH="1">
            <a:off x="5921298" y="301083"/>
            <a:ext cx="1929161" cy="223024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AF106A13-305E-4D1D-99CB-A8F84D68A3D3}"/>
              </a:ext>
            </a:extLst>
          </p:cNvPr>
          <p:cNvCxnSpPr>
            <a:cxnSpLocks/>
          </p:cNvCxnSpPr>
          <p:nvPr/>
        </p:nvCxnSpPr>
        <p:spPr bwMode="auto">
          <a:xfrm flipH="1">
            <a:off x="4672361" y="1416205"/>
            <a:ext cx="3010831" cy="223581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직선 화살표 연결선 15">
            <a:extLst>
              <a:ext uri="{FF2B5EF4-FFF2-40B4-BE49-F238E27FC236}">
                <a16:creationId xmlns:a16="http://schemas.microsoft.com/office/drawing/2014/main" id="{7574BE41-B033-4964-A989-32FF414FF4FF}"/>
              </a:ext>
            </a:extLst>
          </p:cNvPr>
          <p:cNvCxnSpPr/>
          <p:nvPr/>
        </p:nvCxnSpPr>
        <p:spPr bwMode="auto">
          <a:xfrm flipH="1">
            <a:off x="4939990" y="880946"/>
            <a:ext cx="2219093" cy="3718932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직선 화살표 연결선 18">
            <a:extLst>
              <a:ext uri="{FF2B5EF4-FFF2-40B4-BE49-F238E27FC236}">
                <a16:creationId xmlns:a16="http://schemas.microsoft.com/office/drawing/2014/main" id="{15CD8CDB-CB71-433A-ABBF-C9452F46EE18}"/>
              </a:ext>
            </a:extLst>
          </p:cNvPr>
          <p:cNvCxnSpPr>
            <a:cxnSpLocks/>
          </p:cNvCxnSpPr>
          <p:nvPr/>
        </p:nvCxnSpPr>
        <p:spPr bwMode="auto">
          <a:xfrm flipH="1">
            <a:off x="5681546" y="1416205"/>
            <a:ext cx="2040674" cy="2598234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14CD5259-A37E-433F-B48D-D71D3C29467D}"/>
              </a:ext>
            </a:extLst>
          </p:cNvPr>
          <p:cNvCxnSpPr/>
          <p:nvPr/>
        </p:nvCxnSpPr>
        <p:spPr bwMode="auto">
          <a:xfrm flipH="1">
            <a:off x="7225990" y="1455234"/>
            <a:ext cx="618893" cy="342900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E7623DFB-6ED4-47BD-8086-567A81B6C0F8}"/>
              </a:ext>
            </a:extLst>
          </p:cNvPr>
          <p:cNvCxnSpPr>
            <a:cxnSpLocks/>
          </p:cNvCxnSpPr>
          <p:nvPr/>
        </p:nvCxnSpPr>
        <p:spPr bwMode="auto">
          <a:xfrm flipH="1">
            <a:off x="6980664" y="2102005"/>
            <a:ext cx="1856677" cy="378583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C3C0B94-76FE-483A-B9C7-397CC24DA3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2A080652-5F31-4885-9479-6944360BCBF4}" type="slidenum">
              <a:rPr lang="en-US" altLang="ko-KR" smtClean="0"/>
              <a:pPr/>
              <a:t>8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F3BAFD4-3D10-447F-A941-F3281E042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1464" y="65320"/>
            <a:ext cx="2310666" cy="2127280"/>
          </a:xfrm>
          <a:prstGeom prst="rect">
            <a:avLst/>
          </a:prstGeom>
        </p:spPr>
      </p:pic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684E6F6B-1953-4F3E-887B-5623000F74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>
                <a:latin typeface="+mn-ea"/>
                <a:ea typeface="+mn-ea"/>
              </a:rPr>
              <a:t>Chapter 2 – Fundamental Simulation Concepts</a:t>
            </a:r>
          </a:p>
        </p:txBody>
      </p:sp>
      <p:sp>
        <p:nvSpPr>
          <p:cNvPr id="6" name="날짜 개체 틀 5">
            <a:extLst>
              <a:ext uri="{FF2B5EF4-FFF2-40B4-BE49-F238E27FC236}">
                <a16:creationId xmlns:a16="http://schemas.microsoft.com/office/drawing/2014/main" id="{9BF8BBB5-5238-4513-A10F-C63A105F666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ko-KR">
                <a:latin typeface="+mn-ea"/>
                <a:ea typeface="+mn-ea"/>
              </a:rPr>
              <a:t>Simulation with Arena, 6th ed.</a:t>
            </a:r>
          </a:p>
        </p:txBody>
      </p:sp>
      <p:sp>
        <p:nvSpPr>
          <p:cNvPr id="102405" name="Rectangle 2">
            <a:extLst>
              <a:ext uri="{FF2B5EF4-FFF2-40B4-BE49-F238E27FC236}">
                <a16:creationId xmlns:a16="http://schemas.microsoft.com/office/drawing/2014/main" id="{BCF3ECD0-83FA-41E4-92AA-6DC8FDB768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ko-KR" altLang="en-US" dirty="0">
                <a:latin typeface="+mn-ea"/>
                <a:ea typeface="+mn-ea"/>
              </a:rPr>
              <a:t>실험 결과</a:t>
            </a:r>
            <a:endParaRPr lang="en-US" altLang="ko-KR" sz="1600" dirty="0">
              <a:latin typeface="+mn-ea"/>
              <a:ea typeface="+mn-ea"/>
            </a:endParaRPr>
          </a:p>
        </p:txBody>
      </p:sp>
      <p:sp>
        <p:nvSpPr>
          <p:cNvPr id="102406" name="Rectangle 3">
            <a:extLst>
              <a:ext uri="{FF2B5EF4-FFF2-40B4-BE49-F238E27FC236}">
                <a16:creationId xmlns:a16="http://schemas.microsoft.com/office/drawing/2014/main" id="{1AFBD963-2A3D-4300-B5D3-94E2AAF0DB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tabLst>
                <a:tab pos="1885950" algn="l"/>
              </a:tabLst>
            </a:pPr>
            <a:r>
              <a:rPr lang="ko-KR" altLang="en-US" dirty="0">
                <a:latin typeface="+mn-ea"/>
              </a:rPr>
              <a:t>동일한 일간 신문 판매 수요</a:t>
            </a:r>
            <a:r>
              <a:rPr lang="en-US" altLang="ko-KR" dirty="0">
                <a:latin typeface="+mn-ea"/>
              </a:rPr>
              <a:t>(E</a:t>
            </a:r>
            <a:r>
              <a:rPr lang="ko-KR" altLang="en-US" dirty="0">
                <a:latin typeface="+mn-ea"/>
              </a:rPr>
              <a:t>열</a:t>
            </a:r>
            <a:r>
              <a:rPr lang="en-US" altLang="ko-KR" dirty="0">
                <a:latin typeface="+mn-ea"/>
              </a:rPr>
              <a:t>)</a:t>
            </a:r>
            <a:r>
              <a:rPr lang="ko-KR" altLang="en-US" dirty="0">
                <a:latin typeface="+mn-ea"/>
              </a:rPr>
              <a:t>를 이용하여 다양한 </a:t>
            </a:r>
            <a:r>
              <a:rPr lang="en-US" altLang="ko-KR" dirty="0">
                <a:latin typeface="+mn-ea"/>
              </a:rPr>
              <a:t>q </a:t>
            </a:r>
            <a:r>
              <a:rPr lang="ko-KR" altLang="en-US" dirty="0">
                <a:latin typeface="+mn-ea"/>
              </a:rPr>
              <a:t>값을 테스트</a:t>
            </a:r>
            <a:endParaRPr lang="en-US" altLang="ko-KR" i="1" dirty="0">
              <a:latin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ko-KR" dirty="0">
                <a:latin typeface="+mn-ea"/>
                <a:ea typeface="+mn-ea"/>
              </a:rPr>
              <a:t>30</a:t>
            </a:r>
            <a:r>
              <a:rPr lang="ko-KR" altLang="en-US" dirty="0">
                <a:latin typeface="+mn-ea"/>
                <a:ea typeface="+mn-ea"/>
              </a:rPr>
              <a:t>일간의 일간 수요를 독립적으로 발생 시킴</a:t>
            </a:r>
            <a:endParaRPr lang="en-US" altLang="ko-KR" dirty="0"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ko-KR" i="1" dirty="0">
                <a:latin typeface="+mn-ea"/>
                <a:ea typeface="+mn-ea"/>
              </a:rPr>
              <a:t>q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의 평가를 위해 동일한 수요 집합을 이용</a:t>
            </a:r>
            <a:endParaRPr lang="en-US" altLang="ko-KR" dirty="0">
              <a:latin typeface="+mn-ea"/>
              <a:ea typeface="+mn-ea"/>
            </a:endParaRPr>
          </a:p>
          <a:p>
            <a:pPr eaLnBrk="1" hangingPunct="1">
              <a:lnSpc>
                <a:spcPct val="90000"/>
              </a:lnSpc>
            </a:pPr>
            <a:r>
              <a:rPr lang="ko-KR" altLang="en-US" dirty="0">
                <a:latin typeface="+mn-ea"/>
              </a:rPr>
              <a:t>결과</a:t>
            </a:r>
            <a:endParaRPr lang="en-US" altLang="ko-KR" dirty="0">
              <a:latin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최적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en-US" altLang="ko-KR" i="1" dirty="0">
                <a:solidFill>
                  <a:srgbClr val="FF0000"/>
                </a:solidFill>
                <a:latin typeface="+mn-ea"/>
                <a:ea typeface="+mn-ea"/>
              </a:rPr>
              <a:t>q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는 약 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140, 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아마 </a:t>
            </a:r>
            <a:r>
              <a:rPr lang="en-US" altLang="ko-KR" dirty="0">
                <a:solidFill>
                  <a:srgbClr val="FF0000"/>
                </a:solidFill>
                <a:latin typeface="+mn-ea"/>
                <a:ea typeface="+mn-ea"/>
              </a:rPr>
              <a:t>140</a:t>
            </a:r>
            <a:r>
              <a:rPr lang="ko-KR" altLang="en-US" dirty="0">
                <a:solidFill>
                  <a:srgbClr val="FF0000"/>
                </a:solidFill>
                <a:latin typeface="+mn-ea"/>
                <a:ea typeface="+mn-ea"/>
              </a:rPr>
              <a:t>보다 조금 작을 듯</a:t>
            </a:r>
            <a:endParaRPr lang="en-US" altLang="ko-KR" dirty="0">
              <a:solidFill>
                <a:srgbClr val="FF0000"/>
              </a:solidFill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>
                <a:latin typeface="+mn-ea"/>
                <a:ea typeface="+mn-ea"/>
              </a:rPr>
              <a:t>매 시행 결과는 랜덤하게 나타남</a:t>
            </a:r>
            <a:r>
              <a:rPr lang="en-US" altLang="ko-KR" dirty="0">
                <a:latin typeface="+mn-ea"/>
                <a:ea typeface="+mn-ea"/>
              </a:rPr>
              <a:t> (tap F9 key)</a:t>
            </a:r>
          </a:p>
          <a:p>
            <a:pPr lvl="2" eaLnBrk="1" hangingPunct="1">
              <a:lnSpc>
                <a:spcPct val="90000"/>
              </a:lnSpc>
            </a:pPr>
            <a:r>
              <a:rPr lang="ko-KR" altLang="en-US" dirty="0">
                <a:latin typeface="+mn-ea"/>
                <a:ea typeface="+mn-ea"/>
              </a:rPr>
              <a:t>각 시행마다 모든 수요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이익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그래프가 변함</a:t>
            </a:r>
            <a:endParaRPr lang="en-US" altLang="ko-KR" dirty="0">
              <a:latin typeface="+mn-ea"/>
              <a:ea typeface="+mn-ea"/>
            </a:endParaRPr>
          </a:p>
          <a:p>
            <a:pPr lvl="2" eaLnBrk="1" hangingPunct="1">
              <a:lnSpc>
                <a:spcPct val="90000"/>
              </a:lnSpc>
            </a:pPr>
            <a:r>
              <a:rPr lang="ko-KR" altLang="en-US" dirty="0">
                <a:latin typeface="+mn-ea"/>
                <a:ea typeface="+mn-ea"/>
              </a:rPr>
              <a:t>신뢰구간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도수분포도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역시 변화</a:t>
            </a:r>
            <a:endParaRPr lang="en-US" altLang="ko-KR" dirty="0">
              <a:latin typeface="+mn-ea"/>
              <a:ea typeface="+mn-ea"/>
            </a:endParaRPr>
          </a:p>
          <a:p>
            <a:pPr lvl="2" eaLnBrk="1" hangingPunct="1">
              <a:lnSpc>
                <a:spcPct val="90000"/>
              </a:lnSpc>
            </a:pPr>
            <a:r>
              <a:rPr lang="ko-KR" altLang="en-US" dirty="0">
                <a:latin typeface="+mn-ea"/>
                <a:ea typeface="+mn-ea"/>
              </a:rPr>
              <a:t>매 시행마다 </a:t>
            </a:r>
            <a:r>
              <a:rPr lang="ko-KR" altLang="en-US" dirty="0" err="1">
                <a:latin typeface="+mn-ea"/>
                <a:ea typeface="+mn-ea"/>
              </a:rPr>
              <a:t>랜덤한</a:t>
            </a:r>
            <a:r>
              <a:rPr lang="ko-KR" altLang="en-US" dirty="0">
                <a:latin typeface="+mn-ea"/>
                <a:ea typeface="+mn-ea"/>
              </a:rPr>
              <a:t> 출력과 </a:t>
            </a:r>
            <a:r>
              <a:rPr lang="ko-KR" altLang="en-US" dirty="0" err="1">
                <a:latin typeface="+mn-ea"/>
                <a:ea typeface="+mn-ea"/>
              </a:rPr>
              <a:t>랜덤한</a:t>
            </a:r>
            <a:r>
              <a:rPr lang="ko-KR" altLang="en-US" dirty="0">
                <a:latin typeface="+mn-ea"/>
                <a:ea typeface="+mn-ea"/>
              </a:rPr>
              <a:t> 그래프 발생</a:t>
            </a:r>
            <a:endParaRPr lang="en-US" altLang="ko-KR" dirty="0">
              <a:latin typeface="+mn-ea"/>
              <a:ea typeface="+mn-ea"/>
            </a:endParaRPr>
          </a:p>
          <a:p>
            <a:pPr lvl="1" eaLnBrk="1" hangingPunct="1">
              <a:lnSpc>
                <a:spcPct val="90000"/>
              </a:lnSpc>
            </a:pPr>
            <a:r>
              <a:rPr lang="ko-KR" altLang="en-US" dirty="0">
                <a:latin typeface="+mn-ea"/>
                <a:ea typeface="+mn-ea"/>
              </a:rPr>
              <a:t>큰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en-US" altLang="ko-KR" i="1" dirty="0">
                <a:latin typeface="+mn-ea"/>
                <a:ea typeface="+mn-ea"/>
              </a:rPr>
              <a:t>q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값</a:t>
            </a:r>
            <a:r>
              <a:rPr lang="en-US" altLang="ko-KR" dirty="0">
                <a:latin typeface="+mn-ea"/>
                <a:ea typeface="+mn-ea"/>
                <a:sym typeface="Symbol" panose="05050102010706020507" pitchFamily="18" charset="2"/>
              </a:rPr>
              <a:t>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이익에 대해 변동성이 커짐</a:t>
            </a:r>
            <a:endParaRPr lang="en-US" altLang="ko-KR" dirty="0">
              <a:latin typeface="+mn-ea"/>
              <a:ea typeface="+mn-ea"/>
            </a:endParaRPr>
          </a:p>
          <a:p>
            <a:pPr lvl="2" eaLnBrk="1" hangingPunct="1">
              <a:lnSpc>
                <a:spcPct val="90000"/>
              </a:lnSpc>
            </a:pPr>
            <a:r>
              <a:rPr lang="ko-KR" altLang="en-US" dirty="0">
                <a:latin typeface="+mn-ea"/>
                <a:ea typeface="+mn-ea"/>
              </a:rPr>
              <a:t>큰 </a:t>
            </a:r>
            <a:r>
              <a:rPr lang="en-US" altLang="ko-KR" i="1" dirty="0">
                <a:latin typeface="+mn-ea"/>
                <a:ea typeface="+mn-ea"/>
              </a:rPr>
              <a:t>q </a:t>
            </a:r>
            <a:r>
              <a:rPr lang="ko-KR" altLang="en-US" dirty="0">
                <a:latin typeface="+mn-ea"/>
                <a:ea typeface="+mn-ea"/>
              </a:rPr>
              <a:t>값에 대해 도수분포도의 폭이 넓어짐</a:t>
            </a:r>
            <a:endParaRPr lang="en-US" altLang="ko-KR" dirty="0">
              <a:latin typeface="+mn-ea"/>
              <a:ea typeface="+mn-ea"/>
            </a:endParaRPr>
          </a:p>
          <a:p>
            <a:pPr lvl="2" eaLnBrk="1" hangingPunct="1">
              <a:lnSpc>
                <a:spcPct val="90000"/>
              </a:lnSpc>
            </a:pPr>
            <a:r>
              <a:rPr lang="ko-KR" altLang="en-US" dirty="0">
                <a:latin typeface="+mn-ea"/>
                <a:ea typeface="+mn-ea"/>
              </a:rPr>
              <a:t>높은 이익이 발생하기도 하지만</a:t>
            </a:r>
            <a:r>
              <a:rPr lang="en-US" altLang="ko-KR" dirty="0">
                <a:latin typeface="+mn-ea"/>
                <a:ea typeface="+mn-ea"/>
              </a:rPr>
              <a:t>, </a:t>
            </a:r>
            <a:r>
              <a:rPr lang="ko-KR" altLang="en-US" dirty="0">
                <a:latin typeface="+mn-ea"/>
                <a:ea typeface="+mn-ea"/>
              </a:rPr>
              <a:t>높은 손해 역시 발생함</a:t>
            </a:r>
            <a:endParaRPr lang="en-US" altLang="ko-KR" dirty="0">
              <a:latin typeface="+mn-ea"/>
              <a:ea typeface="+mn-ea"/>
            </a:endParaRPr>
          </a:p>
          <a:p>
            <a:pPr lvl="2" eaLnBrk="1" hangingPunct="1">
              <a:lnSpc>
                <a:spcPct val="90000"/>
              </a:lnSpc>
            </a:pPr>
            <a:r>
              <a:rPr lang="ko-KR" altLang="en-US" dirty="0">
                <a:latin typeface="+mn-ea"/>
                <a:ea typeface="+mn-ea"/>
              </a:rPr>
              <a:t>위험</a:t>
            </a:r>
            <a:r>
              <a:rPr lang="en-US" altLang="ko-KR" dirty="0">
                <a:latin typeface="+mn-ea"/>
                <a:ea typeface="+mn-ea"/>
              </a:rPr>
              <a:t>/</a:t>
            </a:r>
            <a:r>
              <a:rPr lang="ko-KR" altLang="en-US" dirty="0">
                <a:latin typeface="+mn-ea"/>
                <a:ea typeface="+mn-ea"/>
              </a:rPr>
              <a:t>이익</a:t>
            </a:r>
            <a:r>
              <a:rPr lang="en-US" altLang="ko-KR" dirty="0">
                <a:latin typeface="+mn-ea"/>
                <a:ea typeface="+mn-ea"/>
              </a:rPr>
              <a:t> </a:t>
            </a:r>
            <a:r>
              <a:rPr lang="ko-KR" altLang="en-US" dirty="0">
                <a:latin typeface="+mn-ea"/>
                <a:ea typeface="+mn-ea"/>
              </a:rPr>
              <a:t>상충관계가 나타남</a:t>
            </a:r>
            <a:r>
              <a:rPr lang="en-US" altLang="ko-KR" dirty="0">
                <a:latin typeface="+mn-ea"/>
                <a:ea typeface="+mn-ea"/>
              </a:rPr>
              <a:t> : </a:t>
            </a:r>
            <a:r>
              <a:rPr lang="ko-KR" altLang="en-US" dirty="0">
                <a:latin typeface="+mn-ea"/>
                <a:ea typeface="+mn-ea"/>
              </a:rPr>
              <a:t>위험 선호</a:t>
            </a:r>
            <a:r>
              <a:rPr lang="en-US" altLang="ko-KR" dirty="0">
                <a:latin typeface="+mn-ea"/>
                <a:ea typeface="+mn-ea"/>
              </a:rPr>
              <a:t> vs. </a:t>
            </a:r>
            <a:r>
              <a:rPr lang="ko-KR" altLang="en-US" dirty="0">
                <a:latin typeface="+mn-ea"/>
                <a:ea typeface="+mn-ea"/>
              </a:rPr>
              <a:t>위험 회피</a:t>
            </a:r>
            <a:endParaRPr lang="en-US" altLang="ko-KR" dirty="0">
              <a:latin typeface="+mn-ea"/>
              <a:ea typeface="+mn-ea"/>
            </a:endParaRPr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41BFC315-7C16-46A8-8822-77A348DB501D}"/>
              </a:ext>
            </a:extLst>
          </p:cNvPr>
          <p:cNvCxnSpPr/>
          <p:nvPr/>
        </p:nvCxnSpPr>
        <p:spPr bwMode="auto">
          <a:xfrm flipH="1">
            <a:off x="3033132" y="122663"/>
            <a:ext cx="5229922" cy="3245005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F58F16A7-551A-43A9-AC1D-8BEDBB2E88AA}"/>
              </a:ext>
            </a:extLst>
          </p:cNvPr>
          <p:cNvCxnSpPr>
            <a:cxnSpLocks/>
          </p:cNvCxnSpPr>
          <p:nvPr/>
        </p:nvCxnSpPr>
        <p:spPr bwMode="auto">
          <a:xfrm flipH="1">
            <a:off x="5943600" y="2224668"/>
            <a:ext cx="2698596" cy="3445727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68E7B51-2856-4D04-952F-4D97FC1621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/>
              <a:t>Slide </a:t>
            </a:r>
            <a:fld id="{2A080652-5F31-4885-9479-6944360BCBF4}" type="slidenum">
              <a:rPr lang="en-US" altLang="ko-KR" smtClean="0"/>
              <a:pPr/>
              <a:t>9</a:t>
            </a:fld>
            <a:r>
              <a:rPr lang="en-US" altLang="ko-KR"/>
              <a:t> of 19</a:t>
            </a:r>
            <a:endParaRPr lang="en-US" altLang="ko-K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ln>
          <a:solidFill>
            <a:schemeClr val="accent2">
              <a:lumMod val="75000"/>
            </a:schemeClr>
          </a:solidFill>
          <a:headEnd type="none" w="med" len="med"/>
          <a:tailEnd type="triangle"/>
        </a:ln>
      </a:spPr>
      <a:bodyPr/>
      <a:lstStyle/>
      <a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6949</TotalTime>
  <Words>1960</Words>
  <Application>Microsoft Office PowerPoint</Application>
  <PresentationFormat>화면 슬라이드 쇼(4:3)</PresentationFormat>
  <Paragraphs>284</Paragraphs>
  <Slides>19</Slides>
  <Notes>14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맑은 고딕</vt:lpstr>
      <vt:lpstr>Arial</vt:lpstr>
      <vt:lpstr>Times New Roman</vt:lpstr>
      <vt:lpstr>Wingdings</vt:lpstr>
      <vt:lpstr>Default Design</vt:lpstr>
      <vt:lpstr>수식</vt:lpstr>
      <vt:lpstr>PowerPoint 프레젠테이션</vt:lpstr>
      <vt:lpstr>스프레드시트를 이용한 시뮬레이션</vt:lpstr>
      <vt:lpstr>신문판매원 이익 최대화 문제 정의</vt:lpstr>
      <vt:lpstr>신문 판매 이익 함수 정의</vt:lpstr>
      <vt:lpstr>시뮬레이션 수행 방법</vt:lpstr>
      <vt:lpstr>정규분포 CDF를 이용한 수요 발생 방법 </vt:lpstr>
      <vt:lpstr>엑셀 MS Excel 작성 방법</vt:lpstr>
      <vt:lpstr>엑셀 MS Excel 작성 방법</vt:lpstr>
      <vt:lpstr>실험 결과</vt:lpstr>
      <vt:lpstr>PowerPoint 프레젠테이션</vt:lpstr>
      <vt:lpstr>PowerPoint 프레젠테이션</vt:lpstr>
      <vt:lpstr>단일 서버 대기행렬에서의 대기시간 예측</vt:lpstr>
      <vt:lpstr>Lindley’s recursion</vt:lpstr>
      <vt:lpstr>스프레드시트를 이용한 시뮬레이션</vt:lpstr>
      <vt:lpstr>Exponential &amp; Uniform 분포</vt:lpstr>
      <vt:lpstr>Simulating with Spreadsheets: Single-Server Queue – Results</vt:lpstr>
      <vt:lpstr>PowerPoint 프레젠테이션</vt:lpstr>
      <vt:lpstr>PowerPoint 프레젠테이션</vt:lpstr>
      <vt:lpstr>시뮬레이션 연구의 개요</vt:lpstr>
    </vt:vector>
  </TitlesOfParts>
  <Company>Simulation with Arena, 4th ed.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2 -- Fundamental Simulation Concepts</dc:title>
  <dc:creator>Kelton/Sadowski/Sturrock</dc:creator>
  <cp:lastModifiedBy>정근채</cp:lastModifiedBy>
  <cp:revision>255</cp:revision>
  <cp:lastPrinted>2021-07-30T02:39:31Z</cp:lastPrinted>
  <dcterms:created xsi:type="dcterms:W3CDTF">2001-06-23T20:49:48Z</dcterms:created>
  <dcterms:modified xsi:type="dcterms:W3CDTF">2021-07-30T02:39:38Z</dcterms:modified>
</cp:coreProperties>
</file>