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55" r:id="rId2"/>
    <p:sldId id="471" r:id="rId3"/>
    <p:sldId id="462" r:id="rId4"/>
    <p:sldId id="463" r:id="rId5"/>
    <p:sldId id="464" r:id="rId6"/>
    <p:sldId id="465" r:id="rId7"/>
    <p:sldId id="461" r:id="rId8"/>
    <p:sldId id="460" r:id="rId9"/>
    <p:sldId id="320" r:id="rId10"/>
    <p:sldId id="383" r:id="rId11"/>
    <p:sldId id="385" r:id="rId12"/>
    <p:sldId id="384" r:id="rId13"/>
    <p:sldId id="257" r:id="rId14"/>
    <p:sldId id="258" r:id="rId15"/>
    <p:sldId id="259" r:id="rId16"/>
    <p:sldId id="347" r:id="rId17"/>
    <p:sldId id="378" r:id="rId18"/>
    <p:sldId id="348" r:id="rId19"/>
    <p:sldId id="387" r:id="rId20"/>
    <p:sldId id="458" r:id="rId21"/>
    <p:sldId id="386" r:id="rId22"/>
    <p:sldId id="459" r:id="rId23"/>
    <p:sldId id="352" r:id="rId24"/>
    <p:sldId id="382" r:id="rId25"/>
    <p:sldId id="466" r:id="rId26"/>
    <p:sldId id="469" r:id="rId27"/>
    <p:sldId id="467" r:id="rId28"/>
    <p:sldId id="468" r:id="rId29"/>
    <p:sldId id="470" r:id="rId30"/>
    <p:sldId id="472" r:id="rId31"/>
  </p:sldIdLst>
  <p:sldSz cx="9906000" cy="6858000" type="A4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DEDF1-E540-40C0-AF8B-BB9C11879D73}" v="17" dt="2021-07-15T04:52:02.078"/>
    <p1510:client id="{8D1822ED-3B8A-48AE-A8BD-7156B9CEC916}" v="24" dt="2021-07-15T02:18:34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0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498" y="138"/>
      </p:cViewPr>
      <p:guideLst>
        <p:guide orient="horz" pos="211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36"/>
    </p:cViewPr>
  </p:sorterViewPr>
  <p:notesViewPr>
    <p:cSldViewPr>
      <p:cViewPr varScale="1">
        <p:scale>
          <a:sx n="137" d="100"/>
          <a:sy n="137" d="100"/>
        </p:scale>
        <p:origin x="-84" y="-6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55ADEDF1-E540-40C0-AF8B-BB9C11879D73}"/>
    <pc:docChg chg="custSel addSld modSld">
      <pc:chgData name="정근채" userId="bf3f9740-ba12-4a95-bdcd-7a89d0b0b3a3" providerId="ADAL" clId="{55ADEDF1-E540-40C0-AF8B-BB9C11879D73}" dt="2021-07-15T04:52:02.078" v="57"/>
      <pc:docMkLst>
        <pc:docMk/>
      </pc:docMkLst>
      <pc:sldChg chg="addSp delSp modSp">
        <pc:chgData name="정근채" userId="bf3f9740-ba12-4a95-bdcd-7a89d0b0b3a3" providerId="ADAL" clId="{55ADEDF1-E540-40C0-AF8B-BB9C11879D73}" dt="2021-07-15T03:16:17.852" v="4"/>
        <pc:sldMkLst>
          <pc:docMk/>
          <pc:sldMk cId="2702089157" sldId="257"/>
        </pc:sldMkLst>
        <pc:picChg chg="add del mod">
          <ac:chgData name="정근채" userId="bf3f9740-ba12-4a95-bdcd-7a89d0b0b3a3" providerId="ADAL" clId="{55ADEDF1-E540-40C0-AF8B-BB9C11879D73}" dt="2021-07-15T03:16:17.852" v="4"/>
          <ac:picMkLst>
            <pc:docMk/>
            <pc:sldMk cId="2702089157" sldId="257"/>
            <ac:picMk id="4" creationId="{2D7EF788-1D35-44FE-B6B8-82E65EB45874}"/>
          </ac:picMkLst>
        </pc:picChg>
        <pc:picChg chg="add mod">
          <ac:chgData name="정근채" userId="bf3f9740-ba12-4a95-bdcd-7a89d0b0b3a3" providerId="ADAL" clId="{55ADEDF1-E540-40C0-AF8B-BB9C11879D73}" dt="2021-07-15T03:16:17.852" v="4"/>
          <ac:picMkLst>
            <pc:docMk/>
            <pc:sldMk cId="2702089157" sldId="257"/>
            <ac:picMk id="6" creationId="{FB71458E-D9D8-4157-BF3E-6ADD94314199}"/>
          </ac:picMkLst>
        </pc:picChg>
        <pc:inkChg chg="add">
          <ac:chgData name="정근채" userId="bf3f9740-ba12-4a95-bdcd-7a89d0b0b3a3" providerId="ADAL" clId="{55ADEDF1-E540-40C0-AF8B-BB9C11879D73}" dt="2021-07-15T03:16:17.852" v="4"/>
          <ac:inkMkLst>
            <pc:docMk/>
            <pc:sldMk cId="2702089157" sldId="257"/>
            <ac:inkMk id="5" creationId="{165003AA-7226-4659-B8C4-CB10C78987C9}"/>
          </ac:inkMkLst>
        </pc:inkChg>
      </pc:sldChg>
      <pc:sldChg chg="addSp modSp">
        <pc:chgData name="정근채" userId="bf3f9740-ba12-4a95-bdcd-7a89d0b0b3a3" providerId="ADAL" clId="{55ADEDF1-E540-40C0-AF8B-BB9C11879D73}" dt="2021-07-15T03:16:17.852" v="4"/>
        <pc:sldMkLst>
          <pc:docMk/>
          <pc:sldMk cId="3310721464" sldId="258"/>
        </pc:sldMkLst>
        <pc:picChg chg="add mod">
          <ac:chgData name="정근채" userId="bf3f9740-ba12-4a95-bdcd-7a89d0b0b3a3" providerId="ADAL" clId="{55ADEDF1-E540-40C0-AF8B-BB9C11879D73}" dt="2021-07-15T03:16:17.852" v="4"/>
          <ac:picMkLst>
            <pc:docMk/>
            <pc:sldMk cId="3310721464" sldId="258"/>
            <ac:picMk id="6" creationId="{292B98F6-AF11-4043-913E-313B8CEB3B3A}"/>
          </ac:picMkLst>
        </pc:picChg>
        <pc:inkChg chg="add">
          <ac:chgData name="정근채" userId="bf3f9740-ba12-4a95-bdcd-7a89d0b0b3a3" providerId="ADAL" clId="{55ADEDF1-E540-40C0-AF8B-BB9C11879D73}" dt="2021-07-15T03:16:17.852" v="4"/>
          <ac:inkMkLst>
            <pc:docMk/>
            <pc:sldMk cId="3310721464" sldId="258"/>
            <ac:inkMk id="5" creationId="{175F1587-8A07-463D-8853-CC95DC6A1AF5}"/>
          </ac:inkMkLst>
        </pc:inkChg>
      </pc:sldChg>
      <pc:sldChg chg="addSp modSp">
        <pc:chgData name="정근채" userId="bf3f9740-ba12-4a95-bdcd-7a89d0b0b3a3" providerId="ADAL" clId="{55ADEDF1-E540-40C0-AF8B-BB9C11879D73}" dt="2021-07-15T03:16:17.852" v="4"/>
        <pc:sldMkLst>
          <pc:docMk/>
          <pc:sldMk cId="3310721464" sldId="259"/>
        </pc:sldMkLst>
        <pc:picChg chg="add mod">
          <ac:chgData name="정근채" userId="bf3f9740-ba12-4a95-bdcd-7a89d0b0b3a3" providerId="ADAL" clId="{55ADEDF1-E540-40C0-AF8B-BB9C11879D73}" dt="2021-07-15T03:16:17.852" v="4"/>
          <ac:picMkLst>
            <pc:docMk/>
            <pc:sldMk cId="3310721464" sldId="259"/>
            <ac:picMk id="4" creationId="{C61A3F37-D8B0-4E61-A690-B271C4E178A4}"/>
          </ac:picMkLst>
        </pc:picChg>
        <pc:inkChg chg="add">
          <ac:chgData name="정근채" userId="bf3f9740-ba12-4a95-bdcd-7a89d0b0b3a3" providerId="ADAL" clId="{55ADEDF1-E540-40C0-AF8B-BB9C11879D73}" dt="2021-07-15T03:16:17.852" v="4"/>
          <ac:inkMkLst>
            <pc:docMk/>
            <pc:sldMk cId="3310721464" sldId="259"/>
            <ac:inkMk id="2" creationId="{0F22035A-04C2-4949-9069-F7CBDE295D20}"/>
          </ac:inkMkLst>
        </pc:inkChg>
      </pc:sldChg>
      <pc:sldChg chg="addSp modSp">
        <pc:chgData name="정근채" userId="bf3f9740-ba12-4a95-bdcd-7a89d0b0b3a3" providerId="ADAL" clId="{55ADEDF1-E540-40C0-AF8B-BB9C11879D73}" dt="2021-07-15T03:01:30.890" v="3"/>
        <pc:sldMkLst>
          <pc:docMk/>
          <pc:sldMk cId="3657146130" sldId="320"/>
        </pc:sldMkLst>
        <pc:picChg chg="add mod">
          <ac:chgData name="정근채" userId="bf3f9740-ba12-4a95-bdcd-7a89d0b0b3a3" providerId="ADAL" clId="{55ADEDF1-E540-40C0-AF8B-BB9C11879D73}" dt="2021-07-15T03:01:30.890" v="3"/>
          <ac:picMkLst>
            <pc:docMk/>
            <pc:sldMk cId="3657146130" sldId="320"/>
            <ac:picMk id="8" creationId="{6CBD157F-60F0-47AD-B2F9-4383CD691C50}"/>
          </ac:picMkLst>
        </pc:picChg>
        <pc:inkChg chg="add">
          <ac:chgData name="정근채" userId="bf3f9740-ba12-4a95-bdcd-7a89d0b0b3a3" providerId="ADAL" clId="{55ADEDF1-E540-40C0-AF8B-BB9C11879D73}" dt="2021-07-15T03:01:30.890" v="3"/>
          <ac:inkMkLst>
            <pc:docMk/>
            <pc:sldMk cId="3657146130" sldId="320"/>
            <ac:inkMk id="6" creationId="{2C32BF7B-1152-4950-9121-50862C0B4BFA}"/>
          </ac:inkMkLst>
        </pc:inkChg>
      </pc:sldChg>
      <pc:sldChg chg="addSp modSp">
        <pc:chgData name="정근채" userId="bf3f9740-ba12-4a95-bdcd-7a89d0b0b3a3" providerId="ADAL" clId="{55ADEDF1-E540-40C0-AF8B-BB9C11879D73}" dt="2021-07-15T03:20:54.224" v="5"/>
        <pc:sldMkLst>
          <pc:docMk/>
          <pc:sldMk cId="1320190754" sldId="347"/>
        </pc:sldMkLst>
        <pc:picChg chg="add mod">
          <ac:chgData name="정근채" userId="bf3f9740-ba12-4a95-bdcd-7a89d0b0b3a3" providerId="ADAL" clId="{55ADEDF1-E540-40C0-AF8B-BB9C11879D73}" dt="2021-07-15T03:20:54.224" v="5"/>
          <ac:picMkLst>
            <pc:docMk/>
            <pc:sldMk cId="1320190754" sldId="347"/>
            <ac:picMk id="6" creationId="{45ED4CAB-73B6-4274-9D2E-71D8DF08A879}"/>
          </ac:picMkLst>
        </pc:picChg>
        <pc:inkChg chg="add">
          <ac:chgData name="정근채" userId="bf3f9740-ba12-4a95-bdcd-7a89d0b0b3a3" providerId="ADAL" clId="{55ADEDF1-E540-40C0-AF8B-BB9C11879D73}" dt="2021-07-15T03:20:54.224" v="5"/>
          <ac:inkMkLst>
            <pc:docMk/>
            <pc:sldMk cId="1320190754" sldId="347"/>
            <ac:inkMk id="4" creationId="{57216250-A6F3-4F91-8C40-2CF51DAF7A0A}"/>
          </ac:inkMkLst>
        </pc:inkChg>
      </pc:sldChg>
      <pc:sldChg chg="addSp modSp">
        <pc:chgData name="정근채" userId="bf3f9740-ba12-4a95-bdcd-7a89d0b0b3a3" providerId="ADAL" clId="{55ADEDF1-E540-40C0-AF8B-BB9C11879D73}" dt="2021-07-15T03:25:49.680" v="6"/>
        <pc:sldMkLst>
          <pc:docMk/>
          <pc:sldMk cId="1320190754" sldId="348"/>
        </pc:sldMkLst>
        <pc:picChg chg="add mod">
          <ac:chgData name="정근채" userId="bf3f9740-ba12-4a95-bdcd-7a89d0b0b3a3" providerId="ADAL" clId="{55ADEDF1-E540-40C0-AF8B-BB9C11879D73}" dt="2021-07-15T03:25:49.680" v="6"/>
          <ac:picMkLst>
            <pc:docMk/>
            <pc:sldMk cId="1320190754" sldId="348"/>
            <ac:picMk id="9" creationId="{883E4FCD-FF14-4262-93BD-4200B8FE5786}"/>
          </ac:picMkLst>
        </pc:picChg>
        <pc:inkChg chg="add">
          <ac:chgData name="정근채" userId="bf3f9740-ba12-4a95-bdcd-7a89d0b0b3a3" providerId="ADAL" clId="{55ADEDF1-E540-40C0-AF8B-BB9C11879D73}" dt="2021-07-15T03:25:49.680" v="6"/>
          <ac:inkMkLst>
            <pc:docMk/>
            <pc:sldMk cId="1320190754" sldId="348"/>
            <ac:inkMk id="6" creationId="{897D1008-A7AE-45EB-A62F-C516A155CF9D}"/>
          </ac:inkMkLst>
        </pc:inkChg>
      </pc:sldChg>
      <pc:sldChg chg="addSp modSp">
        <pc:chgData name="정근채" userId="bf3f9740-ba12-4a95-bdcd-7a89d0b0b3a3" providerId="ADAL" clId="{55ADEDF1-E540-40C0-AF8B-BB9C11879D73}" dt="2021-07-15T03:45:01.781" v="8"/>
        <pc:sldMkLst>
          <pc:docMk/>
          <pc:sldMk cId="1320190754" sldId="352"/>
        </pc:sldMkLst>
        <pc:picChg chg="add mod">
          <ac:chgData name="정근채" userId="bf3f9740-ba12-4a95-bdcd-7a89d0b0b3a3" providerId="ADAL" clId="{55ADEDF1-E540-40C0-AF8B-BB9C11879D73}" dt="2021-07-15T03:45:01.781" v="8"/>
          <ac:picMkLst>
            <pc:docMk/>
            <pc:sldMk cId="1320190754" sldId="352"/>
            <ac:picMk id="10" creationId="{14965360-334E-4BDB-BC86-EE334466C518}"/>
          </ac:picMkLst>
        </pc:picChg>
        <pc:inkChg chg="add">
          <ac:chgData name="정근채" userId="bf3f9740-ba12-4a95-bdcd-7a89d0b0b3a3" providerId="ADAL" clId="{55ADEDF1-E540-40C0-AF8B-BB9C11879D73}" dt="2021-07-15T03:45:01.781" v="8"/>
          <ac:inkMkLst>
            <pc:docMk/>
            <pc:sldMk cId="1320190754" sldId="352"/>
            <ac:inkMk id="9" creationId="{224E12B0-CEAC-44C3-B34A-01FD6D7B2352}"/>
          </ac:inkMkLst>
        </pc:inkChg>
      </pc:sldChg>
      <pc:sldChg chg="addSp modSp">
        <pc:chgData name="정근채" userId="bf3f9740-ba12-4a95-bdcd-7a89d0b0b3a3" providerId="ADAL" clId="{55ADEDF1-E540-40C0-AF8B-BB9C11879D73}" dt="2021-07-15T03:25:49.680" v="6"/>
        <pc:sldMkLst>
          <pc:docMk/>
          <pc:sldMk cId="340649880" sldId="378"/>
        </pc:sldMkLst>
        <pc:picChg chg="add mod">
          <ac:chgData name="정근채" userId="bf3f9740-ba12-4a95-bdcd-7a89d0b0b3a3" providerId="ADAL" clId="{55ADEDF1-E540-40C0-AF8B-BB9C11879D73}" dt="2021-07-15T03:25:49.680" v="6"/>
          <ac:picMkLst>
            <pc:docMk/>
            <pc:sldMk cId="340649880" sldId="378"/>
            <ac:picMk id="8" creationId="{B008A03A-6AA8-439C-BF58-A4FCAD64043F}"/>
          </ac:picMkLst>
        </pc:picChg>
        <pc:inkChg chg="add">
          <ac:chgData name="정근채" userId="bf3f9740-ba12-4a95-bdcd-7a89d0b0b3a3" providerId="ADAL" clId="{55ADEDF1-E540-40C0-AF8B-BB9C11879D73}" dt="2021-07-15T03:25:49.680" v="6"/>
          <ac:inkMkLst>
            <pc:docMk/>
            <pc:sldMk cId="340649880" sldId="378"/>
            <ac:inkMk id="6" creationId="{C4E4B86A-F329-4230-B89E-029A2C8A692E}"/>
          </ac:inkMkLst>
        </pc:inkChg>
      </pc:sldChg>
      <pc:sldChg chg="addSp modSp">
        <pc:chgData name="정근채" userId="bf3f9740-ba12-4a95-bdcd-7a89d0b0b3a3" providerId="ADAL" clId="{55ADEDF1-E540-40C0-AF8B-BB9C11879D73}" dt="2021-07-15T03:45:01.781" v="8"/>
        <pc:sldMkLst>
          <pc:docMk/>
          <pc:sldMk cId="1654958644" sldId="382"/>
        </pc:sldMkLst>
        <pc:picChg chg="add mod">
          <ac:chgData name="정근채" userId="bf3f9740-ba12-4a95-bdcd-7a89d0b0b3a3" providerId="ADAL" clId="{55ADEDF1-E540-40C0-AF8B-BB9C11879D73}" dt="2021-07-15T03:45:01.781" v="8"/>
          <ac:picMkLst>
            <pc:docMk/>
            <pc:sldMk cId="1654958644" sldId="382"/>
            <ac:picMk id="6" creationId="{8278CB63-3890-4E0D-9987-BCD8F60C5D01}"/>
          </ac:picMkLst>
        </pc:picChg>
        <pc:inkChg chg="add">
          <ac:chgData name="정근채" userId="bf3f9740-ba12-4a95-bdcd-7a89d0b0b3a3" providerId="ADAL" clId="{55ADEDF1-E540-40C0-AF8B-BB9C11879D73}" dt="2021-07-15T03:45:01.781" v="8"/>
          <ac:inkMkLst>
            <pc:docMk/>
            <pc:sldMk cId="1654958644" sldId="382"/>
            <ac:inkMk id="4" creationId="{9EAEC750-05FB-4C14-B1EC-819A05AD03D4}"/>
          </ac:inkMkLst>
        </pc:inkChg>
      </pc:sldChg>
      <pc:sldChg chg="addSp modSp">
        <pc:chgData name="정근채" userId="bf3f9740-ba12-4a95-bdcd-7a89d0b0b3a3" providerId="ADAL" clId="{55ADEDF1-E540-40C0-AF8B-BB9C11879D73}" dt="2021-07-15T03:01:30.890" v="3"/>
        <pc:sldMkLst>
          <pc:docMk/>
          <pc:sldMk cId="3596452511" sldId="383"/>
        </pc:sldMkLst>
        <pc:picChg chg="add mod">
          <ac:chgData name="정근채" userId="bf3f9740-ba12-4a95-bdcd-7a89d0b0b3a3" providerId="ADAL" clId="{55ADEDF1-E540-40C0-AF8B-BB9C11879D73}" dt="2021-07-15T03:01:30.890" v="3"/>
          <ac:picMkLst>
            <pc:docMk/>
            <pc:sldMk cId="3596452511" sldId="383"/>
            <ac:picMk id="4" creationId="{2E2B0F52-B3E7-4354-A6AE-625ADB8BC171}"/>
          </ac:picMkLst>
        </pc:picChg>
        <pc:inkChg chg="add">
          <ac:chgData name="정근채" userId="bf3f9740-ba12-4a95-bdcd-7a89d0b0b3a3" providerId="ADAL" clId="{55ADEDF1-E540-40C0-AF8B-BB9C11879D73}" dt="2021-07-15T03:01:30.890" v="3"/>
          <ac:inkMkLst>
            <pc:docMk/>
            <pc:sldMk cId="3596452511" sldId="383"/>
            <ac:inkMk id="2" creationId="{40CC984E-787E-4CBA-B95D-ACECD8B845E3}"/>
          </ac:inkMkLst>
        </pc:inkChg>
      </pc:sldChg>
      <pc:sldChg chg="addSp modSp">
        <pc:chgData name="정근채" userId="bf3f9740-ba12-4a95-bdcd-7a89d0b0b3a3" providerId="ADAL" clId="{55ADEDF1-E540-40C0-AF8B-BB9C11879D73}" dt="2021-07-15T03:01:30.890" v="3"/>
        <pc:sldMkLst>
          <pc:docMk/>
          <pc:sldMk cId="1530021072" sldId="384"/>
        </pc:sldMkLst>
        <pc:picChg chg="add mod">
          <ac:chgData name="정근채" userId="bf3f9740-ba12-4a95-bdcd-7a89d0b0b3a3" providerId="ADAL" clId="{55ADEDF1-E540-40C0-AF8B-BB9C11879D73}" dt="2021-07-15T03:01:30.890" v="3"/>
          <ac:picMkLst>
            <pc:docMk/>
            <pc:sldMk cId="1530021072" sldId="384"/>
            <ac:picMk id="9" creationId="{BF6F4148-BED1-438C-90E7-CDEFD973FCCB}"/>
          </ac:picMkLst>
        </pc:picChg>
        <pc:inkChg chg="add">
          <ac:chgData name="정근채" userId="bf3f9740-ba12-4a95-bdcd-7a89d0b0b3a3" providerId="ADAL" clId="{55ADEDF1-E540-40C0-AF8B-BB9C11879D73}" dt="2021-07-15T03:01:30.890" v="3"/>
          <ac:inkMkLst>
            <pc:docMk/>
            <pc:sldMk cId="1530021072" sldId="384"/>
            <ac:inkMk id="5" creationId="{A88DBCD3-A6AB-4391-9C72-1BDEB5BAD14A}"/>
          </ac:inkMkLst>
        </pc:inkChg>
      </pc:sldChg>
      <pc:sldChg chg="addSp modSp">
        <pc:chgData name="정근채" userId="bf3f9740-ba12-4a95-bdcd-7a89d0b0b3a3" providerId="ADAL" clId="{55ADEDF1-E540-40C0-AF8B-BB9C11879D73}" dt="2021-07-15T03:01:30.890" v="3"/>
        <pc:sldMkLst>
          <pc:docMk/>
          <pc:sldMk cId="2190701932" sldId="385"/>
        </pc:sldMkLst>
        <pc:picChg chg="add mod">
          <ac:chgData name="정근채" userId="bf3f9740-ba12-4a95-bdcd-7a89d0b0b3a3" providerId="ADAL" clId="{55ADEDF1-E540-40C0-AF8B-BB9C11879D73}" dt="2021-07-15T03:01:30.890" v="3"/>
          <ac:picMkLst>
            <pc:docMk/>
            <pc:sldMk cId="2190701932" sldId="385"/>
            <ac:picMk id="6" creationId="{D1D8BACB-9137-45B3-96D4-D13CA9E0CC86}"/>
          </ac:picMkLst>
        </pc:picChg>
        <pc:inkChg chg="add">
          <ac:chgData name="정근채" userId="bf3f9740-ba12-4a95-bdcd-7a89d0b0b3a3" providerId="ADAL" clId="{55ADEDF1-E540-40C0-AF8B-BB9C11879D73}" dt="2021-07-15T03:01:30.890" v="3"/>
          <ac:inkMkLst>
            <pc:docMk/>
            <pc:sldMk cId="2190701932" sldId="385"/>
            <ac:inkMk id="3" creationId="{A76162A3-740A-4799-8EA9-E69940D72098}"/>
          </ac:inkMkLst>
        </pc:inkChg>
      </pc:sldChg>
      <pc:sldChg chg="addSp modSp">
        <pc:chgData name="정근채" userId="bf3f9740-ba12-4a95-bdcd-7a89d0b0b3a3" providerId="ADAL" clId="{55ADEDF1-E540-40C0-AF8B-BB9C11879D73}" dt="2021-07-15T03:45:01.781" v="8"/>
        <pc:sldMkLst>
          <pc:docMk/>
          <pc:sldMk cId="2256362925" sldId="386"/>
        </pc:sldMkLst>
        <pc:picChg chg="add mod">
          <ac:chgData name="정근채" userId="bf3f9740-ba12-4a95-bdcd-7a89d0b0b3a3" providerId="ADAL" clId="{55ADEDF1-E540-40C0-AF8B-BB9C11879D73}" dt="2021-07-15T03:45:01.781" v="8"/>
          <ac:picMkLst>
            <pc:docMk/>
            <pc:sldMk cId="2256362925" sldId="386"/>
            <ac:picMk id="7" creationId="{7E3834F5-2296-4AD0-AC39-F8F55AC75933}"/>
          </ac:picMkLst>
        </pc:picChg>
        <pc:inkChg chg="add">
          <ac:chgData name="정근채" userId="bf3f9740-ba12-4a95-bdcd-7a89d0b0b3a3" providerId="ADAL" clId="{55ADEDF1-E540-40C0-AF8B-BB9C11879D73}" dt="2021-07-15T03:45:01.781" v="8"/>
          <ac:inkMkLst>
            <pc:docMk/>
            <pc:sldMk cId="2256362925" sldId="386"/>
            <ac:inkMk id="6" creationId="{6CF9B69D-635A-4599-B1C3-9CCE32AF3526}"/>
          </ac:inkMkLst>
        </pc:inkChg>
      </pc:sldChg>
      <pc:sldChg chg="addSp modSp">
        <pc:chgData name="정근채" userId="bf3f9740-ba12-4a95-bdcd-7a89d0b0b3a3" providerId="ADAL" clId="{55ADEDF1-E540-40C0-AF8B-BB9C11879D73}" dt="2021-07-15T03:28:54.336" v="7"/>
        <pc:sldMkLst>
          <pc:docMk/>
          <pc:sldMk cId="3573089153" sldId="387"/>
        </pc:sldMkLst>
        <pc:picChg chg="add mod">
          <ac:chgData name="정근채" userId="bf3f9740-ba12-4a95-bdcd-7a89d0b0b3a3" providerId="ADAL" clId="{55ADEDF1-E540-40C0-AF8B-BB9C11879D73}" dt="2021-07-15T03:28:54.336" v="7"/>
          <ac:picMkLst>
            <pc:docMk/>
            <pc:sldMk cId="3573089153" sldId="387"/>
            <ac:picMk id="6" creationId="{1555CC6B-2E05-4A29-B38E-E7B65819B42E}"/>
          </ac:picMkLst>
        </pc:picChg>
        <pc:inkChg chg="add">
          <ac:chgData name="정근채" userId="bf3f9740-ba12-4a95-bdcd-7a89d0b0b3a3" providerId="ADAL" clId="{55ADEDF1-E540-40C0-AF8B-BB9C11879D73}" dt="2021-07-15T03:28:54.336" v="7"/>
          <ac:inkMkLst>
            <pc:docMk/>
            <pc:sldMk cId="3573089153" sldId="387"/>
            <ac:inkMk id="5" creationId="{3B344992-5BF5-4BCD-B94A-32E339216CBC}"/>
          </ac:inkMkLst>
        </pc:inkChg>
      </pc:sldChg>
      <pc:sldChg chg="addSp modSp">
        <pc:chgData name="정근채" userId="bf3f9740-ba12-4a95-bdcd-7a89d0b0b3a3" providerId="ADAL" clId="{55ADEDF1-E540-40C0-AF8B-BB9C11879D73}" dt="2021-07-15T02:38:41.164" v="0"/>
        <pc:sldMkLst>
          <pc:docMk/>
          <pc:sldMk cId="661082307" sldId="455"/>
        </pc:sldMkLst>
        <pc:picChg chg="add mod">
          <ac:chgData name="정근채" userId="bf3f9740-ba12-4a95-bdcd-7a89d0b0b3a3" providerId="ADAL" clId="{55ADEDF1-E540-40C0-AF8B-BB9C11879D73}" dt="2021-07-15T02:38:41.164" v="0"/>
          <ac:picMkLst>
            <pc:docMk/>
            <pc:sldMk cId="661082307" sldId="455"/>
            <ac:picMk id="2" creationId="{AD9B0FAF-C33D-4B8C-9D00-83E5744FDEE2}"/>
          </ac:picMkLst>
        </pc:picChg>
      </pc:sldChg>
      <pc:sldChg chg="addSp delSp modSp">
        <pc:chgData name="정근채" userId="bf3f9740-ba12-4a95-bdcd-7a89d0b0b3a3" providerId="ADAL" clId="{55ADEDF1-E540-40C0-AF8B-BB9C11879D73}" dt="2021-07-15T04:48:55.237" v="56"/>
        <pc:sldMkLst>
          <pc:docMk/>
          <pc:sldMk cId="2748670678" sldId="458"/>
        </pc:sldMkLst>
        <pc:picChg chg="add del mod">
          <ac:chgData name="정근채" userId="bf3f9740-ba12-4a95-bdcd-7a89d0b0b3a3" providerId="ADAL" clId="{55ADEDF1-E540-40C0-AF8B-BB9C11879D73}" dt="2021-07-15T04:48:55.237" v="56"/>
          <ac:picMkLst>
            <pc:docMk/>
            <pc:sldMk cId="2748670678" sldId="458"/>
            <ac:picMk id="6" creationId="{49A5AC71-4EC0-4938-ABF1-8DE0B98BB9CC}"/>
          </ac:picMkLst>
        </pc:picChg>
        <pc:picChg chg="add mod">
          <ac:chgData name="정근채" userId="bf3f9740-ba12-4a95-bdcd-7a89d0b0b3a3" providerId="ADAL" clId="{55ADEDF1-E540-40C0-AF8B-BB9C11879D73}" dt="2021-07-15T04:48:55.237" v="56"/>
          <ac:picMkLst>
            <pc:docMk/>
            <pc:sldMk cId="2748670678" sldId="458"/>
            <ac:picMk id="11" creationId="{88AB0D9B-2951-495C-BFB6-18B435B038FA}"/>
          </ac:picMkLst>
        </pc:picChg>
        <pc:inkChg chg="add del">
          <ac:chgData name="정근채" userId="bf3f9740-ba12-4a95-bdcd-7a89d0b0b3a3" providerId="ADAL" clId="{55ADEDF1-E540-40C0-AF8B-BB9C11879D73}" dt="2021-07-15T04:48:55.237" v="56"/>
          <ac:inkMkLst>
            <pc:docMk/>
            <pc:sldMk cId="2748670678" sldId="458"/>
            <ac:inkMk id="3" creationId="{B82C7288-7442-4DEE-9BD0-05CEE9EFD189}"/>
          </ac:inkMkLst>
        </pc:inkChg>
        <pc:inkChg chg="add">
          <ac:chgData name="정근채" userId="bf3f9740-ba12-4a95-bdcd-7a89d0b0b3a3" providerId="ADAL" clId="{55ADEDF1-E540-40C0-AF8B-BB9C11879D73}" dt="2021-07-15T04:48:55.237" v="56"/>
          <ac:inkMkLst>
            <pc:docMk/>
            <pc:sldMk cId="2748670678" sldId="458"/>
            <ac:inkMk id="8" creationId="{AE670E07-4489-48DB-B7A5-9D901E11664C}"/>
          </ac:inkMkLst>
        </pc:inkChg>
      </pc:sldChg>
      <pc:sldChg chg="addSp delSp modSp">
        <pc:chgData name="정근채" userId="bf3f9740-ba12-4a95-bdcd-7a89d0b0b3a3" providerId="ADAL" clId="{55ADEDF1-E540-40C0-AF8B-BB9C11879D73}" dt="2021-07-15T04:52:02.078" v="57"/>
        <pc:sldMkLst>
          <pc:docMk/>
          <pc:sldMk cId="2061734764" sldId="459"/>
        </pc:sldMkLst>
        <pc:picChg chg="add del mod">
          <ac:chgData name="정근채" userId="bf3f9740-ba12-4a95-bdcd-7a89d0b0b3a3" providerId="ADAL" clId="{55ADEDF1-E540-40C0-AF8B-BB9C11879D73}" dt="2021-07-15T04:52:02.078" v="57"/>
          <ac:picMkLst>
            <pc:docMk/>
            <pc:sldMk cId="2061734764" sldId="459"/>
            <ac:picMk id="5" creationId="{D6D1FFEC-3BDC-4D4A-935E-06B1D44A8279}"/>
          </ac:picMkLst>
        </pc:picChg>
        <pc:picChg chg="add mod">
          <ac:chgData name="정근채" userId="bf3f9740-ba12-4a95-bdcd-7a89d0b0b3a3" providerId="ADAL" clId="{55ADEDF1-E540-40C0-AF8B-BB9C11879D73}" dt="2021-07-15T04:52:02.078" v="57"/>
          <ac:picMkLst>
            <pc:docMk/>
            <pc:sldMk cId="2061734764" sldId="459"/>
            <ac:picMk id="8" creationId="{AD3AF5ED-3B99-4726-9482-A10EE0B63149}"/>
          </ac:picMkLst>
        </pc:picChg>
        <pc:inkChg chg="add del">
          <ac:chgData name="정근채" userId="bf3f9740-ba12-4a95-bdcd-7a89d0b0b3a3" providerId="ADAL" clId="{55ADEDF1-E540-40C0-AF8B-BB9C11879D73}" dt="2021-07-15T04:52:02.078" v="57"/>
          <ac:inkMkLst>
            <pc:docMk/>
            <pc:sldMk cId="2061734764" sldId="459"/>
            <ac:inkMk id="3" creationId="{B680433B-5ABC-4385-B939-E260F43F498C}"/>
          </ac:inkMkLst>
        </pc:inkChg>
        <pc:inkChg chg="add">
          <ac:chgData name="정근채" userId="bf3f9740-ba12-4a95-bdcd-7a89d0b0b3a3" providerId="ADAL" clId="{55ADEDF1-E540-40C0-AF8B-BB9C11879D73}" dt="2021-07-15T04:52:02.078" v="57"/>
          <ac:inkMkLst>
            <pc:docMk/>
            <pc:sldMk cId="2061734764" sldId="459"/>
            <ac:inkMk id="7" creationId="{CE0B3F90-F049-4748-8946-BCAEBE05F745}"/>
          </ac:inkMkLst>
        </pc:inkChg>
      </pc:sldChg>
      <pc:sldChg chg="addSp modSp">
        <pc:chgData name="정근채" userId="bf3f9740-ba12-4a95-bdcd-7a89d0b0b3a3" providerId="ADAL" clId="{55ADEDF1-E540-40C0-AF8B-BB9C11879D73}" dt="2021-07-15T02:52:06.366" v="2"/>
        <pc:sldMkLst>
          <pc:docMk/>
          <pc:sldMk cId="207806505" sldId="460"/>
        </pc:sldMkLst>
        <pc:picChg chg="add mod">
          <ac:chgData name="정근채" userId="bf3f9740-ba12-4a95-bdcd-7a89d0b0b3a3" providerId="ADAL" clId="{55ADEDF1-E540-40C0-AF8B-BB9C11879D73}" dt="2021-07-15T02:52:06.366" v="2"/>
          <ac:picMkLst>
            <pc:docMk/>
            <pc:sldMk cId="207806505" sldId="460"/>
            <ac:picMk id="3" creationId="{B72FDC62-CA25-4D1A-B4F9-168325A5A853}"/>
          </ac:picMkLst>
        </pc:picChg>
        <pc:inkChg chg="add">
          <ac:chgData name="정근채" userId="bf3f9740-ba12-4a95-bdcd-7a89d0b0b3a3" providerId="ADAL" clId="{55ADEDF1-E540-40C0-AF8B-BB9C11879D73}" dt="2021-07-15T02:52:06.366" v="2"/>
          <ac:inkMkLst>
            <pc:docMk/>
            <pc:sldMk cId="207806505" sldId="460"/>
            <ac:inkMk id="2" creationId="{A3BD1569-5A3A-4C79-B227-3CBA5F2143E8}"/>
          </ac:inkMkLst>
        </pc:inkChg>
      </pc:sldChg>
      <pc:sldChg chg="addSp modSp">
        <pc:chgData name="정근채" userId="bf3f9740-ba12-4a95-bdcd-7a89d0b0b3a3" providerId="ADAL" clId="{55ADEDF1-E540-40C0-AF8B-BB9C11879D73}" dt="2021-07-15T02:39:00.775" v="1"/>
        <pc:sldMkLst>
          <pc:docMk/>
          <pc:sldMk cId="4205591515" sldId="461"/>
        </pc:sldMkLst>
        <pc:picChg chg="add mod">
          <ac:chgData name="정근채" userId="bf3f9740-ba12-4a95-bdcd-7a89d0b0b3a3" providerId="ADAL" clId="{55ADEDF1-E540-40C0-AF8B-BB9C11879D73}" dt="2021-07-15T02:39:00.775" v="1"/>
          <ac:picMkLst>
            <pc:docMk/>
            <pc:sldMk cId="4205591515" sldId="461"/>
            <ac:picMk id="3" creationId="{8B03BE99-5A4E-4B8F-9B92-9AED7005E1D2}"/>
          </ac:picMkLst>
        </pc:picChg>
      </pc:sldChg>
      <pc:sldChg chg="addSp modSp">
        <pc:chgData name="정근채" userId="bf3f9740-ba12-4a95-bdcd-7a89d0b0b3a3" providerId="ADAL" clId="{55ADEDF1-E540-40C0-AF8B-BB9C11879D73}" dt="2021-07-15T02:38:41.164" v="0"/>
        <pc:sldMkLst>
          <pc:docMk/>
          <pc:sldMk cId="2188853312" sldId="462"/>
        </pc:sldMkLst>
        <pc:picChg chg="add mod">
          <ac:chgData name="정근채" userId="bf3f9740-ba12-4a95-bdcd-7a89d0b0b3a3" providerId="ADAL" clId="{55ADEDF1-E540-40C0-AF8B-BB9C11879D73}" dt="2021-07-15T02:38:41.164" v="0"/>
          <ac:picMkLst>
            <pc:docMk/>
            <pc:sldMk cId="2188853312" sldId="462"/>
            <ac:picMk id="8" creationId="{944528FD-3F99-4141-803B-145F235241D7}"/>
          </ac:picMkLst>
        </pc:picChg>
        <pc:inkChg chg="add">
          <ac:chgData name="정근채" userId="bf3f9740-ba12-4a95-bdcd-7a89d0b0b3a3" providerId="ADAL" clId="{55ADEDF1-E540-40C0-AF8B-BB9C11879D73}" dt="2021-07-15T02:38:41.164" v="0"/>
          <ac:inkMkLst>
            <pc:docMk/>
            <pc:sldMk cId="2188853312" sldId="462"/>
            <ac:inkMk id="3" creationId="{02113F4A-675C-4277-9067-17EF5A2D871B}"/>
          </ac:inkMkLst>
        </pc:inkChg>
      </pc:sldChg>
      <pc:sldChg chg="addSp modSp">
        <pc:chgData name="정근채" userId="bf3f9740-ba12-4a95-bdcd-7a89d0b0b3a3" providerId="ADAL" clId="{55ADEDF1-E540-40C0-AF8B-BB9C11879D73}" dt="2021-07-15T02:38:41.164" v="0"/>
        <pc:sldMkLst>
          <pc:docMk/>
          <pc:sldMk cId="1226520197" sldId="463"/>
        </pc:sldMkLst>
        <pc:picChg chg="add mod">
          <ac:chgData name="정근채" userId="bf3f9740-ba12-4a95-bdcd-7a89d0b0b3a3" providerId="ADAL" clId="{55ADEDF1-E540-40C0-AF8B-BB9C11879D73}" dt="2021-07-15T02:38:41.164" v="0"/>
          <ac:picMkLst>
            <pc:docMk/>
            <pc:sldMk cId="1226520197" sldId="463"/>
            <ac:picMk id="3" creationId="{975C1A36-B51E-48CB-882E-C491D952E0AF}"/>
          </ac:picMkLst>
        </pc:picChg>
        <pc:inkChg chg="add">
          <ac:chgData name="정근채" userId="bf3f9740-ba12-4a95-bdcd-7a89d0b0b3a3" providerId="ADAL" clId="{55ADEDF1-E540-40C0-AF8B-BB9C11879D73}" dt="2021-07-15T02:38:41.164" v="0"/>
          <ac:inkMkLst>
            <pc:docMk/>
            <pc:sldMk cId="1226520197" sldId="463"/>
            <ac:inkMk id="2" creationId="{C64D3D24-026E-471D-BC36-5797325602B0}"/>
          </ac:inkMkLst>
        </pc:inkChg>
      </pc:sldChg>
      <pc:sldChg chg="addSp modSp">
        <pc:chgData name="정근채" userId="bf3f9740-ba12-4a95-bdcd-7a89d0b0b3a3" providerId="ADAL" clId="{55ADEDF1-E540-40C0-AF8B-BB9C11879D73}" dt="2021-07-15T02:38:41.164" v="0"/>
        <pc:sldMkLst>
          <pc:docMk/>
          <pc:sldMk cId="3052744524" sldId="464"/>
        </pc:sldMkLst>
        <pc:picChg chg="add mod">
          <ac:chgData name="정근채" userId="bf3f9740-ba12-4a95-bdcd-7a89d0b0b3a3" providerId="ADAL" clId="{55ADEDF1-E540-40C0-AF8B-BB9C11879D73}" dt="2021-07-15T02:38:41.164" v="0"/>
          <ac:picMkLst>
            <pc:docMk/>
            <pc:sldMk cId="3052744524" sldId="464"/>
            <ac:picMk id="3" creationId="{B568AB75-EAE4-43BC-962F-29DF9B4AF87D}"/>
          </ac:picMkLst>
        </pc:picChg>
        <pc:inkChg chg="add">
          <ac:chgData name="정근채" userId="bf3f9740-ba12-4a95-bdcd-7a89d0b0b3a3" providerId="ADAL" clId="{55ADEDF1-E540-40C0-AF8B-BB9C11879D73}" dt="2021-07-15T02:38:41.164" v="0"/>
          <ac:inkMkLst>
            <pc:docMk/>
            <pc:sldMk cId="3052744524" sldId="464"/>
            <ac:inkMk id="2" creationId="{9C6EADE9-852A-47DF-A1A1-2B917454D981}"/>
          </ac:inkMkLst>
        </pc:inkChg>
      </pc:sldChg>
      <pc:sldChg chg="addSp modSp">
        <pc:chgData name="정근채" userId="bf3f9740-ba12-4a95-bdcd-7a89d0b0b3a3" providerId="ADAL" clId="{55ADEDF1-E540-40C0-AF8B-BB9C11879D73}" dt="2021-07-15T02:38:41.164" v="0"/>
        <pc:sldMkLst>
          <pc:docMk/>
          <pc:sldMk cId="351163113" sldId="465"/>
        </pc:sldMkLst>
        <pc:picChg chg="add mod">
          <ac:chgData name="정근채" userId="bf3f9740-ba12-4a95-bdcd-7a89d0b0b3a3" providerId="ADAL" clId="{55ADEDF1-E540-40C0-AF8B-BB9C11879D73}" dt="2021-07-15T02:38:41.164" v="0"/>
          <ac:picMkLst>
            <pc:docMk/>
            <pc:sldMk cId="351163113" sldId="465"/>
            <ac:picMk id="3" creationId="{71F996F7-CF7A-4069-AAC8-144A998F5F8F}"/>
          </ac:picMkLst>
        </pc:picChg>
        <pc:inkChg chg="add">
          <ac:chgData name="정근채" userId="bf3f9740-ba12-4a95-bdcd-7a89d0b0b3a3" providerId="ADAL" clId="{55ADEDF1-E540-40C0-AF8B-BB9C11879D73}" dt="2021-07-15T02:38:41.164" v="0"/>
          <ac:inkMkLst>
            <pc:docMk/>
            <pc:sldMk cId="351163113" sldId="465"/>
            <ac:inkMk id="2" creationId="{3BEF09A1-5289-4A55-9D43-E26C615B40C9}"/>
          </ac:inkMkLst>
        </pc:inkChg>
      </pc:sldChg>
      <pc:sldChg chg="addSp modSp">
        <pc:chgData name="정근채" userId="bf3f9740-ba12-4a95-bdcd-7a89d0b0b3a3" providerId="ADAL" clId="{55ADEDF1-E540-40C0-AF8B-BB9C11879D73}" dt="2021-07-15T03:45:01.781" v="8"/>
        <pc:sldMkLst>
          <pc:docMk/>
          <pc:sldMk cId="840740062" sldId="466"/>
        </pc:sldMkLst>
        <pc:picChg chg="add mod">
          <ac:chgData name="정근채" userId="bf3f9740-ba12-4a95-bdcd-7a89d0b0b3a3" providerId="ADAL" clId="{55ADEDF1-E540-40C0-AF8B-BB9C11879D73}" dt="2021-07-15T03:45:01.781" v="8"/>
          <ac:picMkLst>
            <pc:docMk/>
            <pc:sldMk cId="840740062" sldId="466"/>
            <ac:picMk id="4" creationId="{A288A9ED-F4AA-4CD4-8B69-DE9A0C75598D}"/>
          </ac:picMkLst>
        </pc:picChg>
        <pc:inkChg chg="add">
          <ac:chgData name="정근채" userId="bf3f9740-ba12-4a95-bdcd-7a89d0b0b3a3" providerId="ADAL" clId="{55ADEDF1-E540-40C0-AF8B-BB9C11879D73}" dt="2021-07-15T03:45:01.781" v="8"/>
          <ac:inkMkLst>
            <pc:docMk/>
            <pc:sldMk cId="840740062" sldId="466"/>
            <ac:inkMk id="3" creationId="{59E95AD1-CF50-4183-9C18-459D11D9AD7A}"/>
          </ac:inkMkLst>
        </pc:inkChg>
      </pc:sldChg>
      <pc:sldChg chg="addSp modSp">
        <pc:chgData name="정근채" userId="bf3f9740-ba12-4a95-bdcd-7a89d0b0b3a3" providerId="ADAL" clId="{55ADEDF1-E540-40C0-AF8B-BB9C11879D73}" dt="2021-07-15T03:45:01.781" v="8"/>
        <pc:sldMkLst>
          <pc:docMk/>
          <pc:sldMk cId="2379757243" sldId="467"/>
        </pc:sldMkLst>
        <pc:picChg chg="add mod">
          <ac:chgData name="정근채" userId="bf3f9740-ba12-4a95-bdcd-7a89d0b0b3a3" providerId="ADAL" clId="{55ADEDF1-E540-40C0-AF8B-BB9C11879D73}" dt="2021-07-15T03:45:01.781" v="8"/>
          <ac:picMkLst>
            <pc:docMk/>
            <pc:sldMk cId="2379757243" sldId="467"/>
            <ac:picMk id="8" creationId="{A13DD8E2-2B8F-4013-9B46-06BEBBB23D61}"/>
          </ac:picMkLst>
        </pc:picChg>
        <pc:inkChg chg="add">
          <ac:chgData name="정근채" userId="bf3f9740-ba12-4a95-bdcd-7a89d0b0b3a3" providerId="ADAL" clId="{55ADEDF1-E540-40C0-AF8B-BB9C11879D73}" dt="2021-07-15T03:45:01.781" v="8"/>
          <ac:inkMkLst>
            <pc:docMk/>
            <pc:sldMk cId="2379757243" sldId="467"/>
            <ac:inkMk id="3" creationId="{CDE41E61-4F9E-4AA5-A128-D9BDF8D9B4A3}"/>
          </ac:inkMkLst>
        </pc:inkChg>
      </pc:sldChg>
      <pc:sldChg chg="addSp modSp">
        <pc:chgData name="정근채" userId="bf3f9740-ba12-4a95-bdcd-7a89d0b0b3a3" providerId="ADAL" clId="{55ADEDF1-E540-40C0-AF8B-BB9C11879D73}" dt="2021-07-15T03:45:01.781" v="8"/>
        <pc:sldMkLst>
          <pc:docMk/>
          <pc:sldMk cId="3244231712" sldId="468"/>
        </pc:sldMkLst>
        <pc:picChg chg="add mod">
          <ac:chgData name="정근채" userId="bf3f9740-ba12-4a95-bdcd-7a89d0b0b3a3" providerId="ADAL" clId="{55ADEDF1-E540-40C0-AF8B-BB9C11879D73}" dt="2021-07-15T03:45:01.781" v="8"/>
          <ac:picMkLst>
            <pc:docMk/>
            <pc:sldMk cId="3244231712" sldId="468"/>
            <ac:picMk id="6" creationId="{5F056F61-1CD0-4198-ABC9-47612B93CB77}"/>
          </ac:picMkLst>
        </pc:picChg>
        <pc:inkChg chg="add">
          <ac:chgData name="정근채" userId="bf3f9740-ba12-4a95-bdcd-7a89d0b0b3a3" providerId="ADAL" clId="{55ADEDF1-E540-40C0-AF8B-BB9C11879D73}" dt="2021-07-15T03:45:01.781" v="8"/>
          <ac:inkMkLst>
            <pc:docMk/>
            <pc:sldMk cId="3244231712" sldId="468"/>
            <ac:inkMk id="3" creationId="{908CBD0F-ED19-4C54-A3B7-A50B144F6A5B}"/>
          </ac:inkMkLst>
        </pc:inkChg>
      </pc:sldChg>
      <pc:sldChg chg="addSp modSp">
        <pc:chgData name="정근채" userId="bf3f9740-ba12-4a95-bdcd-7a89d0b0b3a3" providerId="ADAL" clId="{55ADEDF1-E540-40C0-AF8B-BB9C11879D73}" dt="2021-07-15T03:45:01.781" v="8"/>
        <pc:sldMkLst>
          <pc:docMk/>
          <pc:sldMk cId="2251734884" sldId="469"/>
        </pc:sldMkLst>
        <pc:picChg chg="add mod">
          <ac:chgData name="정근채" userId="bf3f9740-ba12-4a95-bdcd-7a89d0b0b3a3" providerId="ADAL" clId="{55ADEDF1-E540-40C0-AF8B-BB9C11879D73}" dt="2021-07-15T03:45:01.781" v="8"/>
          <ac:picMkLst>
            <pc:docMk/>
            <pc:sldMk cId="2251734884" sldId="469"/>
            <ac:picMk id="8" creationId="{93442BF0-2ADB-4086-8466-76E728147313}"/>
          </ac:picMkLst>
        </pc:picChg>
        <pc:inkChg chg="add">
          <ac:chgData name="정근채" userId="bf3f9740-ba12-4a95-bdcd-7a89d0b0b3a3" providerId="ADAL" clId="{55ADEDF1-E540-40C0-AF8B-BB9C11879D73}" dt="2021-07-15T03:45:01.781" v="8"/>
          <ac:inkMkLst>
            <pc:docMk/>
            <pc:sldMk cId="2251734884" sldId="469"/>
            <ac:inkMk id="6" creationId="{D1A17317-666B-4770-87B9-E44B2BA5A8CA}"/>
          </ac:inkMkLst>
        </pc:inkChg>
      </pc:sldChg>
      <pc:sldChg chg="addSp modSp">
        <pc:chgData name="정근채" userId="bf3f9740-ba12-4a95-bdcd-7a89d0b0b3a3" providerId="ADAL" clId="{55ADEDF1-E540-40C0-AF8B-BB9C11879D73}" dt="2021-07-15T03:45:01.781" v="8"/>
        <pc:sldMkLst>
          <pc:docMk/>
          <pc:sldMk cId="2034532744" sldId="470"/>
        </pc:sldMkLst>
        <pc:picChg chg="add mod">
          <ac:chgData name="정근채" userId="bf3f9740-ba12-4a95-bdcd-7a89d0b0b3a3" providerId="ADAL" clId="{55ADEDF1-E540-40C0-AF8B-BB9C11879D73}" dt="2021-07-15T03:45:01.781" v="8"/>
          <ac:picMkLst>
            <pc:docMk/>
            <pc:sldMk cId="2034532744" sldId="470"/>
            <ac:picMk id="4" creationId="{1B4948CA-8CDC-4B18-B0CD-278F7A170136}"/>
          </ac:picMkLst>
        </pc:picChg>
        <pc:inkChg chg="add">
          <ac:chgData name="정근채" userId="bf3f9740-ba12-4a95-bdcd-7a89d0b0b3a3" providerId="ADAL" clId="{55ADEDF1-E540-40C0-AF8B-BB9C11879D73}" dt="2021-07-15T03:45:01.781" v="8"/>
          <ac:inkMkLst>
            <pc:docMk/>
            <pc:sldMk cId="2034532744" sldId="470"/>
            <ac:inkMk id="3" creationId="{85BDDBDD-02AA-404A-83E5-9148387FBDD2}"/>
          </ac:inkMkLst>
        </pc:inkChg>
      </pc:sldChg>
      <pc:sldChg chg="addSp modSp">
        <pc:chgData name="정근채" userId="bf3f9740-ba12-4a95-bdcd-7a89d0b0b3a3" providerId="ADAL" clId="{55ADEDF1-E540-40C0-AF8B-BB9C11879D73}" dt="2021-07-15T02:38:41.164" v="0"/>
        <pc:sldMkLst>
          <pc:docMk/>
          <pc:sldMk cId="1029463806" sldId="471"/>
        </pc:sldMkLst>
        <pc:picChg chg="add mod">
          <ac:chgData name="정근채" userId="bf3f9740-ba12-4a95-bdcd-7a89d0b0b3a3" providerId="ADAL" clId="{55ADEDF1-E540-40C0-AF8B-BB9C11879D73}" dt="2021-07-15T02:38:41.164" v="0"/>
          <ac:picMkLst>
            <pc:docMk/>
            <pc:sldMk cId="1029463806" sldId="471"/>
            <ac:picMk id="3" creationId="{D44E75E6-2A8C-454C-8A83-DD43AA2BFB9B}"/>
          </ac:picMkLst>
        </pc:picChg>
      </pc:sldChg>
      <pc:sldChg chg="addSp delSp modSp new mod">
        <pc:chgData name="정근채" userId="bf3f9740-ba12-4a95-bdcd-7a89d0b0b3a3" providerId="ADAL" clId="{55ADEDF1-E540-40C0-AF8B-BB9C11879D73}" dt="2021-07-15T04:20:27.068" v="55"/>
        <pc:sldMkLst>
          <pc:docMk/>
          <pc:sldMk cId="390627316" sldId="472"/>
        </pc:sldMkLst>
        <pc:spChg chg="del">
          <ac:chgData name="정근채" userId="bf3f9740-ba12-4a95-bdcd-7a89d0b0b3a3" providerId="ADAL" clId="{55ADEDF1-E540-40C0-AF8B-BB9C11879D73}" dt="2021-07-15T04:16:54.459" v="10" actId="478"/>
          <ac:spMkLst>
            <pc:docMk/>
            <pc:sldMk cId="390627316" sldId="472"/>
            <ac:spMk id="2" creationId="{A7A10FE6-C73D-4FB9-8AD5-E5E04E599C30}"/>
          </ac:spMkLst>
        </pc:spChg>
        <pc:spChg chg="del">
          <ac:chgData name="정근채" userId="bf3f9740-ba12-4a95-bdcd-7a89d0b0b3a3" providerId="ADAL" clId="{55ADEDF1-E540-40C0-AF8B-BB9C11879D73}" dt="2021-07-15T04:16:54.459" v="10" actId="478"/>
          <ac:spMkLst>
            <pc:docMk/>
            <pc:sldMk cId="390627316" sldId="472"/>
            <ac:spMk id="3" creationId="{21713437-0734-4B2D-86DC-F298B9740691}"/>
          </ac:spMkLst>
        </pc:spChg>
        <pc:spChg chg="add mod">
          <ac:chgData name="정근채" userId="bf3f9740-ba12-4a95-bdcd-7a89d0b0b3a3" providerId="ADAL" clId="{55ADEDF1-E540-40C0-AF8B-BB9C11879D73}" dt="2021-07-15T04:17:04.101" v="37"/>
          <ac:spMkLst>
            <pc:docMk/>
            <pc:sldMk cId="390627316" sldId="472"/>
            <ac:spMk id="5" creationId="{10F03967-1219-4387-887B-7FCFEED6EAC6}"/>
          </ac:spMkLst>
        </pc:spChg>
        <pc:spChg chg="add mod">
          <ac:chgData name="정근채" userId="bf3f9740-ba12-4a95-bdcd-7a89d0b0b3a3" providerId="ADAL" clId="{55ADEDF1-E540-40C0-AF8B-BB9C11879D73}" dt="2021-07-15T04:17:39.266" v="53" actId="1076"/>
          <ac:spMkLst>
            <pc:docMk/>
            <pc:sldMk cId="390627316" sldId="472"/>
            <ac:spMk id="6" creationId="{6EF47BC5-7210-4ADB-9D90-BA34078DD573}"/>
          </ac:spMkLst>
        </pc:spChg>
        <pc:picChg chg="add del mod">
          <ac:chgData name="정근채" userId="bf3f9740-ba12-4a95-bdcd-7a89d0b0b3a3" providerId="ADAL" clId="{55ADEDF1-E540-40C0-AF8B-BB9C11879D73}" dt="2021-07-15T04:20:27.068" v="55"/>
          <ac:picMkLst>
            <pc:docMk/>
            <pc:sldMk cId="390627316" sldId="472"/>
            <ac:picMk id="8" creationId="{15AD1875-066C-4025-9A34-DFE32423D064}"/>
          </ac:picMkLst>
        </pc:picChg>
        <pc:picChg chg="add mod">
          <ac:chgData name="정근채" userId="bf3f9740-ba12-4a95-bdcd-7a89d0b0b3a3" providerId="ADAL" clId="{55ADEDF1-E540-40C0-AF8B-BB9C11879D73}" dt="2021-07-15T04:20:27.068" v="55"/>
          <ac:picMkLst>
            <pc:docMk/>
            <pc:sldMk cId="390627316" sldId="472"/>
            <ac:picMk id="9" creationId="{7D1D004E-D0D9-43A6-A71C-6CCA4A13C93C}"/>
          </ac:picMkLst>
        </pc:picChg>
        <pc:inkChg chg="add del">
          <ac:chgData name="정근채" userId="bf3f9740-ba12-4a95-bdcd-7a89d0b0b3a3" providerId="ADAL" clId="{55ADEDF1-E540-40C0-AF8B-BB9C11879D73}" dt="2021-07-15T04:20:27.068" v="55"/>
          <ac:inkMkLst>
            <pc:docMk/>
            <pc:sldMk cId="390627316" sldId="472"/>
            <ac:inkMk id="7" creationId="{8099C554-81C8-4476-A1F6-7E2EF1379C6F}"/>
          </ac:inkMkLst>
        </pc:inkChg>
      </pc:sldChg>
    </pc:docChg>
  </pc:docChgLst>
  <pc:docChgLst>
    <pc:chgData name="정근채" userId="bf3f9740-ba12-4a95-bdcd-7a89d0b0b3a3" providerId="ADAL" clId="{8D1822ED-3B8A-48AE-A8BD-7156B9CEC916}"/>
    <pc:docChg chg="undo custSel addSld modSld">
      <pc:chgData name="정근채" userId="bf3f9740-ba12-4a95-bdcd-7a89d0b0b3a3" providerId="ADAL" clId="{8D1822ED-3B8A-48AE-A8BD-7156B9CEC916}" dt="2021-07-15T02:18:40.271" v="231" actId="20577"/>
      <pc:docMkLst>
        <pc:docMk/>
      </pc:docMkLst>
      <pc:sldChg chg="modSp mod">
        <pc:chgData name="정근채" userId="bf3f9740-ba12-4a95-bdcd-7a89d0b0b3a3" providerId="ADAL" clId="{8D1822ED-3B8A-48AE-A8BD-7156B9CEC916}" dt="2021-07-15T01:45:03.996" v="89" actId="20577"/>
        <pc:sldMkLst>
          <pc:docMk/>
          <pc:sldMk cId="2702089157" sldId="257"/>
        </pc:sldMkLst>
        <pc:spChg chg="mod">
          <ac:chgData name="정근채" userId="bf3f9740-ba12-4a95-bdcd-7a89d0b0b3a3" providerId="ADAL" clId="{8D1822ED-3B8A-48AE-A8BD-7156B9CEC916}" dt="2021-07-15T01:45:03.996" v="89" actId="20577"/>
          <ac:spMkLst>
            <pc:docMk/>
            <pc:sldMk cId="2702089157" sldId="257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8D1822ED-3B8A-48AE-A8BD-7156B9CEC916}" dt="2021-07-15T01:25:13.904" v="15"/>
        <pc:sldMkLst>
          <pc:docMk/>
          <pc:sldMk cId="661082307" sldId="455"/>
        </pc:sldMkLst>
        <pc:spChg chg="del">
          <ac:chgData name="정근채" userId="bf3f9740-ba12-4a95-bdcd-7a89d0b0b3a3" providerId="ADAL" clId="{8D1822ED-3B8A-48AE-A8BD-7156B9CEC916}" dt="2021-07-08T01:37:56.879" v="1" actId="478"/>
          <ac:spMkLst>
            <pc:docMk/>
            <pc:sldMk cId="661082307" sldId="455"/>
            <ac:spMk id="2" creationId="{00000000-0000-0000-0000-000000000000}"/>
          </ac:spMkLst>
        </pc:spChg>
        <pc:graphicFrameChg chg="add mod modGraphic">
          <ac:chgData name="정근채" userId="bf3f9740-ba12-4a95-bdcd-7a89d0b0b3a3" providerId="ADAL" clId="{8D1822ED-3B8A-48AE-A8BD-7156B9CEC916}" dt="2021-07-15T01:25:13.904" v="15"/>
          <ac:graphicFrameMkLst>
            <pc:docMk/>
            <pc:sldMk cId="661082307" sldId="455"/>
            <ac:graphicFrameMk id="5" creationId="{85C7662F-AEF5-4DBD-9A24-0F56BA06C3E7}"/>
          </ac:graphicFrameMkLst>
        </pc:graphicFrameChg>
        <pc:picChg chg="add mod">
          <ac:chgData name="정근채" userId="bf3f9740-ba12-4a95-bdcd-7a89d0b0b3a3" providerId="ADAL" clId="{8D1822ED-3B8A-48AE-A8BD-7156B9CEC916}" dt="2021-07-08T01:38:01.054" v="2"/>
          <ac:picMkLst>
            <pc:docMk/>
            <pc:sldMk cId="661082307" sldId="455"/>
            <ac:picMk id="4" creationId="{22D336C1-D6E0-4AC1-9ABB-1D666B1C6E27}"/>
          </ac:picMkLst>
        </pc:picChg>
      </pc:sldChg>
      <pc:sldChg chg="addSp modSp mod">
        <pc:chgData name="정근채" userId="bf3f9740-ba12-4a95-bdcd-7a89d0b0b3a3" providerId="ADAL" clId="{8D1822ED-3B8A-48AE-A8BD-7156B9CEC916}" dt="2021-07-15T01:35:50.446" v="39" actId="1076"/>
        <pc:sldMkLst>
          <pc:docMk/>
          <pc:sldMk cId="3052744524" sldId="464"/>
        </pc:sldMkLst>
        <pc:spChg chg="mod">
          <ac:chgData name="정근채" userId="bf3f9740-ba12-4a95-bdcd-7a89d0b0b3a3" providerId="ADAL" clId="{8D1822ED-3B8A-48AE-A8BD-7156B9CEC916}" dt="2021-07-15T01:35:38.630" v="35" actId="1076"/>
          <ac:spMkLst>
            <pc:docMk/>
            <pc:sldMk cId="3052744524" sldId="464"/>
            <ac:spMk id="9" creationId="{4E641EDD-0684-4F27-B239-06E25C104408}"/>
          </ac:spMkLst>
        </pc:spChg>
        <pc:picChg chg="mod">
          <ac:chgData name="정근채" userId="bf3f9740-ba12-4a95-bdcd-7a89d0b0b3a3" providerId="ADAL" clId="{8D1822ED-3B8A-48AE-A8BD-7156B9CEC916}" dt="2021-07-15T01:35:38.630" v="35" actId="1076"/>
          <ac:picMkLst>
            <pc:docMk/>
            <pc:sldMk cId="3052744524" sldId="464"/>
            <ac:picMk id="5" creationId="{845E33EA-F5C4-43A2-8FD5-B58E3CF1E575}"/>
          </ac:picMkLst>
        </pc:picChg>
        <pc:picChg chg="add mod">
          <ac:chgData name="정근채" userId="bf3f9740-ba12-4a95-bdcd-7a89d0b0b3a3" providerId="ADAL" clId="{8D1822ED-3B8A-48AE-A8BD-7156B9CEC916}" dt="2021-07-15T01:35:50.446" v="39" actId="1076"/>
          <ac:picMkLst>
            <pc:docMk/>
            <pc:sldMk cId="3052744524" sldId="464"/>
            <ac:picMk id="6" creationId="{37772E8E-E74B-4C97-972D-683FFDBBE3BE}"/>
          </ac:picMkLst>
        </pc:picChg>
        <pc:picChg chg="add mod">
          <ac:chgData name="정근채" userId="bf3f9740-ba12-4a95-bdcd-7a89d0b0b3a3" providerId="ADAL" clId="{8D1822ED-3B8A-48AE-A8BD-7156B9CEC916}" dt="2021-07-15T01:35:50.446" v="39" actId="1076"/>
          <ac:picMkLst>
            <pc:docMk/>
            <pc:sldMk cId="3052744524" sldId="464"/>
            <ac:picMk id="8" creationId="{D55105EC-067D-4210-ACF7-FFD60DF5C06F}"/>
          </ac:picMkLst>
        </pc:picChg>
      </pc:sldChg>
      <pc:sldChg chg="addSp delSp modSp mod">
        <pc:chgData name="정근채" userId="bf3f9740-ba12-4a95-bdcd-7a89d0b0b3a3" providerId="ADAL" clId="{8D1822ED-3B8A-48AE-A8BD-7156B9CEC916}" dt="2021-07-15T02:02:02.505" v="124" actId="207"/>
        <pc:sldMkLst>
          <pc:docMk/>
          <pc:sldMk cId="351163113" sldId="465"/>
        </pc:sldMkLst>
        <pc:spChg chg="add mod">
          <ac:chgData name="정근채" userId="bf3f9740-ba12-4a95-bdcd-7a89d0b0b3a3" providerId="ADAL" clId="{8D1822ED-3B8A-48AE-A8BD-7156B9CEC916}" dt="2021-07-15T01:42:22.051" v="87" actId="20577"/>
          <ac:spMkLst>
            <pc:docMk/>
            <pc:sldMk cId="351163113" sldId="465"/>
            <ac:spMk id="10" creationId="{54495EF7-39FE-4B1C-9654-DE6E71DEA7A4}"/>
          </ac:spMkLst>
        </pc:spChg>
        <pc:spChg chg="add mod">
          <ac:chgData name="정근채" userId="bf3f9740-ba12-4a95-bdcd-7a89d0b0b3a3" providerId="ADAL" clId="{8D1822ED-3B8A-48AE-A8BD-7156B9CEC916}" dt="2021-07-15T01:42:00.731" v="78" actId="14100"/>
          <ac:spMkLst>
            <pc:docMk/>
            <pc:sldMk cId="351163113" sldId="465"/>
            <ac:spMk id="11" creationId="{1A910ADE-B0C4-457E-A6B2-B4399EA67B39}"/>
          </ac:spMkLst>
        </pc:spChg>
        <pc:spChg chg="add mod">
          <ac:chgData name="정근채" userId="bf3f9740-ba12-4a95-bdcd-7a89d0b0b3a3" providerId="ADAL" clId="{8D1822ED-3B8A-48AE-A8BD-7156B9CEC916}" dt="2021-07-15T01:42:10.182" v="80" actId="208"/>
          <ac:spMkLst>
            <pc:docMk/>
            <pc:sldMk cId="351163113" sldId="465"/>
            <ac:spMk id="12" creationId="{6475892E-6E96-4AD5-8B4D-76943B7B486B}"/>
          </ac:spMkLst>
        </pc:spChg>
        <pc:spChg chg="add mod">
          <ac:chgData name="정근채" userId="bf3f9740-ba12-4a95-bdcd-7a89d0b0b3a3" providerId="ADAL" clId="{8D1822ED-3B8A-48AE-A8BD-7156B9CEC916}" dt="2021-07-15T01:42:25.630" v="88" actId="207"/>
          <ac:spMkLst>
            <pc:docMk/>
            <pc:sldMk cId="351163113" sldId="465"/>
            <ac:spMk id="13" creationId="{A51FEC2F-439C-473E-A83A-DAB5BB91A036}"/>
          </ac:spMkLst>
        </pc:spChg>
        <pc:spChg chg="add mod">
          <ac:chgData name="정근채" userId="bf3f9740-ba12-4a95-bdcd-7a89d0b0b3a3" providerId="ADAL" clId="{8D1822ED-3B8A-48AE-A8BD-7156B9CEC916}" dt="2021-07-15T02:01:56.743" v="123" actId="208"/>
          <ac:spMkLst>
            <pc:docMk/>
            <pc:sldMk cId="351163113" sldId="465"/>
            <ac:spMk id="14" creationId="{96DC00B4-A150-406A-8B16-5556A3F69EFB}"/>
          </ac:spMkLst>
        </pc:spChg>
        <pc:spChg chg="add mod">
          <ac:chgData name="정근채" userId="bf3f9740-ba12-4a95-bdcd-7a89d0b0b3a3" providerId="ADAL" clId="{8D1822ED-3B8A-48AE-A8BD-7156B9CEC916}" dt="2021-07-15T02:02:02.505" v="124" actId="207"/>
          <ac:spMkLst>
            <pc:docMk/>
            <pc:sldMk cId="351163113" sldId="465"/>
            <ac:spMk id="15" creationId="{55EDC136-5E24-40E4-8B96-7DFAE5C3A5ED}"/>
          </ac:spMkLst>
        </pc:spChg>
        <pc:picChg chg="add del mod">
          <ac:chgData name="정근채" userId="bf3f9740-ba12-4a95-bdcd-7a89d0b0b3a3" providerId="ADAL" clId="{8D1822ED-3B8A-48AE-A8BD-7156B9CEC916}" dt="2021-07-15T01:35:30.083" v="33" actId="21"/>
          <ac:picMkLst>
            <pc:docMk/>
            <pc:sldMk cId="351163113" sldId="465"/>
            <ac:picMk id="3" creationId="{45D3BE80-1FDF-48BC-8957-BDC261473832}"/>
          </ac:picMkLst>
        </pc:picChg>
        <pc:picChg chg="mod">
          <ac:chgData name="정근채" userId="bf3f9740-ba12-4a95-bdcd-7a89d0b0b3a3" providerId="ADAL" clId="{8D1822ED-3B8A-48AE-A8BD-7156B9CEC916}" dt="2021-07-15T01:34:50.851" v="25" actId="1076"/>
          <ac:picMkLst>
            <pc:docMk/>
            <pc:sldMk cId="351163113" sldId="465"/>
            <ac:picMk id="6" creationId="{4C241256-7BE6-4DF0-A15F-911C6FAB7DF3}"/>
          </ac:picMkLst>
        </pc:picChg>
        <pc:picChg chg="add del mod">
          <ac:chgData name="정근채" userId="bf3f9740-ba12-4a95-bdcd-7a89d0b0b3a3" providerId="ADAL" clId="{8D1822ED-3B8A-48AE-A8BD-7156B9CEC916}" dt="2021-07-15T01:35:22.483" v="30" actId="478"/>
          <ac:picMkLst>
            <pc:docMk/>
            <pc:sldMk cId="351163113" sldId="465"/>
            <ac:picMk id="7" creationId="{2BBEB392-BA84-467C-B452-9415CB9C6446}"/>
          </ac:picMkLst>
        </pc:picChg>
        <pc:picChg chg="add del mod">
          <ac:chgData name="정근채" userId="bf3f9740-ba12-4a95-bdcd-7a89d0b0b3a3" providerId="ADAL" clId="{8D1822ED-3B8A-48AE-A8BD-7156B9CEC916}" dt="2021-07-15T01:35:30.083" v="33" actId="21"/>
          <ac:picMkLst>
            <pc:docMk/>
            <pc:sldMk cId="351163113" sldId="465"/>
            <ac:picMk id="9" creationId="{0EBFA05A-BAC2-4569-AB2F-7BC9FA4C3B54}"/>
          </ac:picMkLst>
        </pc:picChg>
      </pc:sldChg>
      <pc:sldChg chg="addSp modSp mod">
        <pc:chgData name="정근채" userId="bf3f9740-ba12-4a95-bdcd-7a89d0b0b3a3" providerId="ADAL" clId="{8D1822ED-3B8A-48AE-A8BD-7156B9CEC916}" dt="2021-07-15T02:17:41.741" v="203" actId="1076"/>
        <pc:sldMkLst>
          <pc:docMk/>
          <pc:sldMk cId="2379757243" sldId="467"/>
        </pc:sldMkLst>
        <pc:spChg chg="add mod">
          <ac:chgData name="정근채" userId="bf3f9740-ba12-4a95-bdcd-7a89d0b0b3a3" providerId="ADAL" clId="{8D1822ED-3B8A-48AE-A8BD-7156B9CEC916}" dt="2021-07-15T02:17:41.741" v="203" actId="1076"/>
          <ac:spMkLst>
            <pc:docMk/>
            <pc:sldMk cId="2379757243" sldId="467"/>
            <ac:spMk id="6" creationId="{EF4A5ED6-F908-40E2-B15B-0E7EB2569551}"/>
          </ac:spMkLst>
        </pc:spChg>
      </pc:sldChg>
      <pc:sldChg chg="addSp delSp modSp mod">
        <pc:chgData name="정근채" userId="bf3f9740-ba12-4a95-bdcd-7a89d0b0b3a3" providerId="ADAL" clId="{8D1822ED-3B8A-48AE-A8BD-7156B9CEC916}" dt="2021-07-15T02:18:33.832" v="226" actId="21"/>
        <pc:sldMkLst>
          <pc:docMk/>
          <pc:sldMk cId="3244231712" sldId="468"/>
        </pc:sldMkLst>
        <pc:spChg chg="add mod">
          <ac:chgData name="정근채" userId="bf3f9740-ba12-4a95-bdcd-7a89d0b0b3a3" providerId="ADAL" clId="{8D1822ED-3B8A-48AE-A8BD-7156B9CEC916}" dt="2021-07-15T02:18:04.993" v="224" actId="1038"/>
          <ac:spMkLst>
            <pc:docMk/>
            <pc:sldMk cId="3244231712" sldId="468"/>
            <ac:spMk id="9" creationId="{B52A9BAB-95D8-48D0-B74C-971DD87D1CFE}"/>
          </ac:spMkLst>
        </pc:spChg>
        <pc:spChg chg="add del mod">
          <ac:chgData name="정근채" userId="bf3f9740-ba12-4a95-bdcd-7a89d0b0b3a3" providerId="ADAL" clId="{8D1822ED-3B8A-48AE-A8BD-7156B9CEC916}" dt="2021-07-15T02:18:33.832" v="226" actId="21"/>
          <ac:spMkLst>
            <pc:docMk/>
            <pc:sldMk cId="3244231712" sldId="468"/>
            <ac:spMk id="10" creationId="{C16A1262-5833-4C10-9A0A-B578BE44CAD4}"/>
          </ac:spMkLst>
        </pc:spChg>
      </pc:sldChg>
      <pc:sldChg chg="addSp modSp mod">
        <pc:chgData name="정근채" userId="bf3f9740-ba12-4a95-bdcd-7a89d0b0b3a3" providerId="ADAL" clId="{8D1822ED-3B8A-48AE-A8BD-7156B9CEC916}" dt="2021-07-15T02:17:36.707" v="201" actId="207"/>
        <pc:sldMkLst>
          <pc:docMk/>
          <pc:sldMk cId="2251734884" sldId="469"/>
        </pc:sldMkLst>
        <pc:spChg chg="add mod">
          <ac:chgData name="정근채" userId="bf3f9740-ba12-4a95-bdcd-7a89d0b0b3a3" providerId="ADAL" clId="{8D1822ED-3B8A-48AE-A8BD-7156B9CEC916}" dt="2021-07-15T02:17:36.707" v="201" actId="207"/>
          <ac:spMkLst>
            <pc:docMk/>
            <pc:sldMk cId="2251734884" sldId="469"/>
            <ac:spMk id="3" creationId="{E1C64690-AD91-4BC0-94AD-21CBA6BF7EB0}"/>
          </ac:spMkLst>
        </pc:spChg>
      </pc:sldChg>
      <pc:sldChg chg="addSp modSp mod">
        <pc:chgData name="정근채" userId="bf3f9740-ba12-4a95-bdcd-7a89d0b0b3a3" providerId="ADAL" clId="{8D1822ED-3B8A-48AE-A8BD-7156B9CEC916}" dt="2021-07-15T02:18:40.271" v="231" actId="20577"/>
        <pc:sldMkLst>
          <pc:docMk/>
          <pc:sldMk cId="2034532744" sldId="470"/>
        </pc:sldMkLst>
        <pc:spChg chg="add mod">
          <ac:chgData name="정근채" userId="bf3f9740-ba12-4a95-bdcd-7a89d0b0b3a3" providerId="ADAL" clId="{8D1822ED-3B8A-48AE-A8BD-7156B9CEC916}" dt="2021-07-15T02:18:40.271" v="231" actId="20577"/>
          <ac:spMkLst>
            <pc:docMk/>
            <pc:sldMk cId="2034532744" sldId="470"/>
            <ac:spMk id="9" creationId="{90C937F7-D092-4588-BF2E-981B3BCD1826}"/>
          </ac:spMkLst>
        </pc:spChg>
      </pc:sldChg>
      <pc:sldChg chg="add">
        <pc:chgData name="정근채" userId="bf3f9740-ba12-4a95-bdcd-7a89d0b0b3a3" providerId="ADAL" clId="{8D1822ED-3B8A-48AE-A8BD-7156B9CEC916}" dt="2021-07-08T01:37:54.027" v="0"/>
        <pc:sldMkLst>
          <pc:docMk/>
          <pc:sldMk cId="1029463806" sldId="4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97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41B64D68-FB6F-48A8-AC3A-732E4C34908A}" type="datetimeFigureOut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CE7D3D1-EC97-4F42-9041-6038732A5F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71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EC5-B858-4E28-BF91-63742840E4BD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467F-D860-4D0D-A424-F0E7D1741160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4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8091-4E6D-4388-ACD8-DA21F9BAD78D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E14-F618-41E0-AFBE-214090186F18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37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CAF3-8665-4E4A-A758-D562F47036A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1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7EA3-48C1-4E85-B1CC-375629142DCB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1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B9DC-F7B4-44C9-A168-2984E2EE6A86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0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28C2-EDE2-4F0D-93BD-2E04AD918BF0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77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5CA4-4FEF-4BE1-8BBB-4311AA85967F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1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A7F1-0B65-45BA-8DC9-B3872BE759DB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72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2803-3776-4050-BF32-C7E0075C32B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08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3582-76F0-48FF-97EC-D0A56EB077A5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6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30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kcjeong.cbnu.ac.kr/working/ss/HandsOn.zip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D336C1-D6E0-4AC1-9ABB-1D666B1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367854"/>
            <a:ext cx="1906607" cy="2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5C7662F-AEF5-4DBD-9A24-0F56BA06C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83533"/>
              </p:ext>
            </p:extLst>
          </p:nvPr>
        </p:nvGraphicFramePr>
        <p:xfrm>
          <a:off x="266162" y="381000"/>
          <a:ext cx="6591837" cy="5791198"/>
        </p:xfrm>
        <a:graphic>
          <a:graphicData uri="http://schemas.openxmlformats.org/drawingml/2006/table">
            <a:tbl>
              <a:tblPr/>
              <a:tblGrid>
                <a:gridCol w="542954">
                  <a:extLst>
                    <a:ext uri="{9D8B030D-6E8A-4147-A177-3AD203B41FA5}">
                      <a16:colId xmlns:a16="http://schemas.microsoft.com/office/drawing/2014/main" val="2069982477"/>
                    </a:ext>
                  </a:extLst>
                </a:gridCol>
                <a:gridCol w="6048883">
                  <a:extLst>
                    <a:ext uri="{9D8B030D-6E8A-4147-A177-3AD203B41FA5}">
                      <a16:colId xmlns:a16="http://schemas.microsoft.com/office/drawing/2014/main" val="1744799656"/>
                    </a:ext>
                  </a:extLst>
                </a:gridCol>
              </a:tblGrid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강의소개</a:t>
                      </a:r>
                      <a:endParaRPr lang="en-US" altLang="ko-KR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68109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시뮬레이션이란 무엇인가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78874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24415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수작업으로 진행하는 사건 지향 시뮬레이션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11358"/>
                  </a:ext>
                </a:extLst>
              </a:tr>
              <a:tr h="882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News Vendor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b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M/U/1 Queue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endParaRPr lang="ko-KR" altLang="en-US" sz="1300" b="0" i="0" u="none" strike="noStrike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58102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 simple processing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860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3-4(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3-5(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9077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 electronic assembly and test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122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근무일정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도수통계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애니메이션 강화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99107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4-4(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수송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7461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5-1 (Call center)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7347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5-2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따라 변하는 </a:t>
                      </a:r>
                      <a:r>
                        <a:rPr lang="ko-KR" alt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도착률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근무 스케쥴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1920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5-3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성과지표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528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5-4 ((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s, S) Inventory system with backlogging)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OptQuest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활용한 최적화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Entity</a:t>
            </a:r>
            <a:endParaRPr lang="ko-KR" altLang="en-U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52736"/>
            <a:ext cx="9191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10</a:t>
            </a:fld>
            <a:endParaRPr lang="ko-KR" alt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43113"/>
            <a:ext cx="4419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H="1" flipV="1">
            <a:off x="632520" y="1556792"/>
            <a:ext cx="288032" cy="97210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376" y="255561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Double Click!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064568" y="2924944"/>
            <a:ext cx="1368152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45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3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Resource</a:t>
            </a:r>
            <a:endParaRPr lang="ko-KR" altLang="en-US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268760"/>
            <a:ext cx="7934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11</a:t>
            </a:fld>
            <a:endParaRPr lang="ko-KR" alt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132856"/>
            <a:ext cx="38385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 flipV="1">
            <a:off x="920552" y="1772816"/>
            <a:ext cx="288032" cy="75608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376" y="255561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Double Click!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1064568" y="2924944"/>
            <a:ext cx="1800200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0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Queue</a:t>
            </a:r>
            <a:endParaRPr lang="ko-KR" alt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412776"/>
            <a:ext cx="5010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12</a:t>
            </a:fld>
            <a:endParaRPr lang="ko-KR" alt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414588"/>
            <a:ext cx="36861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V="1">
            <a:off x="920552" y="1916832"/>
            <a:ext cx="1728192" cy="61206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376" y="255561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Double Click!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064568" y="2924944"/>
            <a:ext cx="1800200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2447925" y="1007644"/>
            <a:ext cx="4388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>
                <a:solidFill>
                  <a:srgbClr val="FF0000"/>
                </a:solidFill>
                <a:latin typeface="+mn-ea"/>
              </a:rPr>
              <a:t>Process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에서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Resource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삽입 시 자동 생성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002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1. Create</a:t>
            </a:r>
            <a:endParaRPr lang="ko-KR" alt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836712"/>
            <a:ext cx="4257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13</a:t>
            </a:fld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88504" y="3356992"/>
            <a:ext cx="90010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altLang="ko-KR" dirty="0"/>
              <a:t>[Time Between Arrivals : Type] Random(EXPO) : </a:t>
            </a:r>
            <a:r>
              <a:rPr lang="ko-KR" altLang="en-US" dirty="0"/>
              <a:t>도착시간간격이 지수분포를 따름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spcAft>
                <a:spcPts val="600"/>
              </a:spcAft>
            </a:pPr>
            <a:r>
              <a:rPr lang="en-US" altLang="ko-KR" dirty="0"/>
              <a:t>[Time Between Arrivals : Value] 5 : </a:t>
            </a:r>
            <a:r>
              <a:rPr lang="ko-KR" altLang="en-US" dirty="0"/>
              <a:t>지수분포의 평균이 </a:t>
            </a:r>
            <a:r>
              <a:rPr lang="en-US" altLang="ko-KR" dirty="0"/>
              <a:t>5</a:t>
            </a:r>
            <a:r>
              <a:rPr lang="ko-KR" altLang="en-US" dirty="0"/>
              <a:t>임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spcAft>
                <a:spcPts val="600"/>
              </a:spcAft>
            </a:pPr>
            <a:r>
              <a:rPr lang="en-US" altLang="ko-KR" dirty="0"/>
              <a:t>[Time Between Arrivals : Units] Minutes : </a:t>
            </a:r>
            <a:r>
              <a:rPr lang="ko-KR" altLang="en-US" dirty="0"/>
              <a:t>시간 단위가 분임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spcAft>
                <a:spcPts val="600"/>
              </a:spcAft>
            </a:pPr>
            <a:r>
              <a:rPr lang="en-US" altLang="ko-KR" dirty="0"/>
              <a:t>[Time Between Arrivals : Entities per Arrival] 1 : </a:t>
            </a:r>
            <a:r>
              <a:rPr lang="ko-KR" altLang="en-US" dirty="0"/>
              <a:t>개체가 한 번에 한 개씩 도착함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spcAft>
                <a:spcPts val="600"/>
              </a:spcAft>
            </a:pPr>
            <a:r>
              <a:rPr lang="en-US" altLang="ko-KR" dirty="0"/>
              <a:t>[Time Between Arrivals : Max Arrivals] Infinite : </a:t>
            </a:r>
            <a:r>
              <a:rPr lang="ko-KR" altLang="en-US" dirty="0"/>
              <a:t>개체가 무제한으로 도착할 수 있음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spcAft>
                <a:spcPts val="600"/>
              </a:spcAft>
            </a:pPr>
            <a:r>
              <a:rPr lang="en-US" altLang="ko-KR" dirty="0"/>
              <a:t>[Time Between Arrivals : First Creation] 0 : </a:t>
            </a:r>
            <a:r>
              <a:rPr lang="ko-KR" altLang="en-US" dirty="0"/>
              <a:t>첫 번째 개체가 시간 </a:t>
            </a:r>
            <a:r>
              <a:rPr lang="en-US" altLang="ko-KR" dirty="0"/>
              <a:t>0</a:t>
            </a:r>
            <a:r>
              <a:rPr lang="ko-KR" altLang="en-US" dirty="0"/>
              <a:t>에 도착함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08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48680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548680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14</a:t>
            </a:fld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28464" y="4595644"/>
            <a:ext cx="9433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/>
              <a:t>[Logic : Action] Seize Delay Release : Resource</a:t>
            </a:r>
            <a:r>
              <a:rPr lang="ko-KR" altLang="en-US" sz="1600" dirty="0"/>
              <a:t>를 잡고</a:t>
            </a:r>
            <a:r>
              <a:rPr lang="en-US" altLang="ko-KR" sz="1600" dirty="0"/>
              <a:t>, </a:t>
            </a:r>
            <a:r>
              <a:rPr lang="ko-KR" altLang="en-US" sz="1600" dirty="0"/>
              <a:t>지연하고</a:t>
            </a:r>
            <a:r>
              <a:rPr lang="en-US" altLang="ko-KR" sz="1600" dirty="0"/>
              <a:t>, </a:t>
            </a:r>
            <a:r>
              <a:rPr lang="ko-KR" altLang="en-US" sz="1600" dirty="0"/>
              <a:t>풀어주는 방식으로 작업을 진행함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[Logic : Resources] Resource, Drill Press, 1 : </a:t>
            </a:r>
            <a:r>
              <a:rPr lang="ko-KR" altLang="en-US" sz="1600" dirty="0"/>
              <a:t>작업을 진행하기 위해 </a:t>
            </a:r>
            <a:r>
              <a:rPr lang="en-US" altLang="ko-KR" sz="1600" dirty="0"/>
              <a:t>Drill Press </a:t>
            </a:r>
            <a:r>
              <a:rPr lang="ko-KR" altLang="en-US" sz="1600" dirty="0"/>
              <a:t>자원 </a:t>
            </a:r>
            <a:r>
              <a:rPr lang="en-US" altLang="ko-KR" sz="1600" dirty="0"/>
              <a:t>1</a:t>
            </a:r>
            <a:r>
              <a:rPr lang="ko-KR" altLang="en-US" sz="1600" dirty="0"/>
              <a:t>개가 필요함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[Delay Type] Triangular : </a:t>
            </a:r>
            <a:r>
              <a:rPr lang="ko-KR" altLang="en-US" sz="1600" dirty="0"/>
              <a:t>작업시간이 삼각분포를 따름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[Minimum] 1 : </a:t>
            </a:r>
            <a:r>
              <a:rPr lang="ko-KR" altLang="en-US" sz="1600" dirty="0"/>
              <a:t>최소작업시간이 </a:t>
            </a:r>
            <a:r>
              <a:rPr lang="en-US" altLang="ko-KR" sz="1600" dirty="0"/>
              <a:t>1</a:t>
            </a:r>
            <a:r>
              <a:rPr lang="ko-KR" altLang="en-US" sz="1600" dirty="0"/>
              <a:t>임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[Value (Most Likely)] 3 : </a:t>
            </a:r>
            <a:r>
              <a:rPr lang="ko-KR" altLang="en-US" sz="1600" dirty="0" err="1"/>
              <a:t>최빈작업시간이</a:t>
            </a:r>
            <a:r>
              <a:rPr lang="ko-KR" altLang="en-US" sz="1600" dirty="0"/>
              <a:t> </a:t>
            </a:r>
            <a:r>
              <a:rPr lang="en-US" altLang="ko-KR" sz="1600" dirty="0"/>
              <a:t>3</a:t>
            </a:r>
            <a:r>
              <a:rPr lang="ko-KR" altLang="en-US" sz="1600" dirty="0"/>
              <a:t>임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[Maximum] 6 : </a:t>
            </a:r>
            <a:r>
              <a:rPr lang="ko-KR" altLang="en-US" sz="1600" dirty="0"/>
              <a:t>최대작업시간이 </a:t>
            </a:r>
            <a:r>
              <a:rPr lang="en-US" altLang="ko-KR" sz="1600" dirty="0"/>
              <a:t>6</a:t>
            </a:r>
            <a:r>
              <a:rPr lang="ko-KR" altLang="en-US" sz="1600" dirty="0"/>
              <a:t>임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3. Dispose</a:t>
            </a:r>
            <a:endParaRPr lang="ko-KR" altLang="en-US" sz="24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700338"/>
            <a:ext cx="3686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16</a:t>
            </a:fld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89" y="1404563"/>
            <a:ext cx="5616624" cy="5341228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1"/>
          <a:stretch/>
        </p:blipFill>
        <p:spPr bwMode="auto">
          <a:xfrm>
            <a:off x="1353761" y="745850"/>
            <a:ext cx="1888349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1713801" y="1465930"/>
            <a:ext cx="47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Box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3441993" y="1465930"/>
            <a:ext cx="502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Text</a:t>
            </a:r>
          </a:p>
        </p:txBody>
      </p:sp>
      <p:cxnSp>
        <p:nvCxnSpPr>
          <p:cNvPr id="26" name="직선 연결선 25"/>
          <p:cNvCxnSpPr>
            <a:endCxn id="24" idx="0"/>
          </p:cNvCxnSpPr>
          <p:nvPr/>
        </p:nvCxnSpPr>
        <p:spPr>
          <a:xfrm flipH="1">
            <a:off x="1952425" y="1220315"/>
            <a:ext cx="428448" cy="2456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endCxn id="25" idx="0"/>
          </p:cNvCxnSpPr>
          <p:nvPr/>
        </p:nvCxnSpPr>
        <p:spPr>
          <a:xfrm>
            <a:off x="3114520" y="1209683"/>
            <a:ext cx="578921" cy="2562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88" y="332656"/>
            <a:ext cx="2305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3491418" y="2171919"/>
            <a:ext cx="724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Queue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317373" y="1618167"/>
            <a:ext cx="917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Resource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6652495" y="3471537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Plot </a:t>
            </a:r>
          </a:p>
        </p:txBody>
      </p:sp>
      <p:cxnSp>
        <p:nvCxnSpPr>
          <p:cNvPr id="36" name="직선 연결선 35"/>
          <p:cNvCxnSpPr>
            <a:endCxn id="32" idx="0"/>
          </p:cNvCxnSpPr>
          <p:nvPr/>
        </p:nvCxnSpPr>
        <p:spPr>
          <a:xfrm flipH="1">
            <a:off x="3853857" y="836712"/>
            <a:ext cx="2208918" cy="13352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>
            <a:off x="5725732" y="836712"/>
            <a:ext cx="538168" cy="84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endCxn id="35" idx="0"/>
          </p:cNvCxnSpPr>
          <p:nvPr/>
        </p:nvCxnSpPr>
        <p:spPr>
          <a:xfrm>
            <a:off x="5850174" y="818613"/>
            <a:ext cx="1084610" cy="2652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5131412" y="3060747"/>
            <a:ext cx="827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Variable</a:t>
            </a:r>
          </a:p>
        </p:txBody>
      </p:sp>
      <p:cxnSp>
        <p:nvCxnSpPr>
          <p:cNvPr id="40" name="직선 연결선 39"/>
          <p:cNvCxnSpPr>
            <a:endCxn id="39" idx="0"/>
          </p:cNvCxnSpPr>
          <p:nvPr/>
        </p:nvCxnSpPr>
        <p:spPr>
          <a:xfrm>
            <a:off x="5162588" y="800815"/>
            <a:ext cx="382816" cy="22599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4770182" y="388802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>
                <a:solidFill>
                  <a:srgbClr val="FF0000"/>
                </a:solidFill>
              </a:rPr>
              <a:t>Q(t)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770182" y="5604121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>
                <a:solidFill>
                  <a:srgbClr val="FF0000"/>
                </a:solidFill>
              </a:rPr>
              <a:t>B(t)</a:t>
            </a:r>
          </a:p>
        </p:txBody>
      </p: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Animation-Queue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17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078" y="1988840"/>
            <a:ext cx="3181350" cy="27622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518" y="1288752"/>
            <a:ext cx="2990850" cy="4162425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H="1" flipV="1">
            <a:off x="4226344" y="3126122"/>
            <a:ext cx="1048174" cy="1022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43357" y="317252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Click!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4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18</a:t>
            </a:fld>
            <a:endParaRPr lang="ko-KR" alt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9" y="605674"/>
            <a:ext cx="230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25253" y="573408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Animate</a:t>
            </a:r>
            <a:r>
              <a:rPr lang="ko-KR" altLang="en-US" dirty="0"/>
              <a:t> </a:t>
            </a:r>
            <a:r>
              <a:rPr lang="en-US" altLang="ko-KR" dirty="0"/>
              <a:t>Tool Bar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928" y="4149080"/>
            <a:ext cx="2962691" cy="257239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21" y="971261"/>
            <a:ext cx="3867150" cy="51435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928" y="971261"/>
            <a:ext cx="5256584" cy="309734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781333" y="686333"/>
            <a:ext cx="4953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dirty="0"/>
              <a:t>C:\Users\Public\Documents\Rockwell </a:t>
            </a:r>
            <a:r>
              <a:rPr lang="ko-KR" altLang="en-US" sz="1100" dirty="0" err="1"/>
              <a:t>Software</a:t>
            </a:r>
            <a:r>
              <a:rPr lang="ko-KR" altLang="en-US" sz="1100" dirty="0"/>
              <a:t>\</a:t>
            </a:r>
            <a:r>
              <a:rPr lang="ko-KR" altLang="en-US" sz="1100" dirty="0" err="1"/>
              <a:t>Arena</a:t>
            </a:r>
            <a:r>
              <a:rPr lang="ko-KR" altLang="en-US" sz="1100" dirty="0"/>
              <a:t>\</a:t>
            </a:r>
            <a:r>
              <a:rPr lang="ko-KR" altLang="en-US" sz="1100" dirty="0" err="1"/>
              <a:t>PictureLibraries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19</a:t>
            </a:fld>
            <a:endParaRPr lang="ko-KR" alt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40" y="81653"/>
            <a:ext cx="2305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0992" y="44624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Animate</a:t>
            </a:r>
            <a:r>
              <a:rPr lang="ko-KR" altLang="en-US" dirty="0"/>
              <a:t> </a:t>
            </a:r>
            <a:r>
              <a:rPr lang="en-US" altLang="ko-KR" dirty="0"/>
              <a:t>Tool Bar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91" y="620688"/>
            <a:ext cx="4135845" cy="6093138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4088904" y="1268760"/>
            <a:ext cx="940296" cy="432048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945" y="1124744"/>
            <a:ext cx="4381500" cy="4686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61112" y="579437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대기중인 파트의 수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6393160" y="939477"/>
            <a:ext cx="432048" cy="1409403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3944888" y="692696"/>
            <a:ext cx="115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Build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Expression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8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48" y="2828835"/>
            <a:ext cx="4786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/>
              <a:t>Arena </a:t>
            </a:r>
            <a:r>
              <a:rPr lang="ko-KR" altLang="en-US" sz="7200" dirty="0"/>
              <a:t>설치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46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20</a:t>
            </a:fld>
            <a:endParaRPr lang="ko-KR" alt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40" y="81653"/>
            <a:ext cx="2305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0992" y="44624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Animate</a:t>
            </a:r>
            <a:r>
              <a:rPr lang="ko-KR" altLang="en-US" dirty="0"/>
              <a:t> </a:t>
            </a:r>
            <a:r>
              <a:rPr lang="en-US" altLang="ko-KR" dirty="0"/>
              <a:t>Tool Bar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0" y="548680"/>
            <a:ext cx="4151936" cy="611684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665" y="548680"/>
            <a:ext cx="4149751" cy="61136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rcRect b="70624"/>
          <a:stretch/>
        </p:blipFill>
        <p:spPr>
          <a:xfrm>
            <a:off x="5529064" y="4293096"/>
            <a:ext cx="4145637" cy="17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70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500" y="1127324"/>
            <a:ext cx="4593975" cy="4533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21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673080" y="836712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가동중인 드릴 프레스의 수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40" y="81653"/>
            <a:ext cx="2305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0992" y="44624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Animate</a:t>
            </a:r>
            <a:r>
              <a:rPr lang="ko-KR" altLang="en-US" dirty="0"/>
              <a:t> </a:t>
            </a:r>
            <a:r>
              <a:rPr lang="en-US" altLang="ko-KR" dirty="0"/>
              <a:t>Tool Bar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5" y="548680"/>
            <a:ext cx="4151801" cy="611664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V="1">
            <a:off x="6609184" y="1175266"/>
            <a:ext cx="1" cy="1893694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3944888" y="1556792"/>
            <a:ext cx="1116096" cy="4123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3944888" y="814133"/>
            <a:ext cx="115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Build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Expression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62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22</a:t>
            </a:fld>
            <a:endParaRPr lang="ko-KR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40" y="81653"/>
            <a:ext cx="2305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0992" y="44624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Animate</a:t>
            </a:r>
            <a:r>
              <a:rPr lang="ko-KR" altLang="en-US" dirty="0"/>
              <a:t> </a:t>
            </a:r>
            <a:r>
              <a:rPr lang="en-US" altLang="ko-KR" dirty="0"/>
              <a:t>Tool Bar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4" y="467787"/>
            <a:ext cx="4245992" cy="62554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349" y="481376"/>
            <a:ext cx="4235598" cy="624009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/>
          <a:srcRect b="70570"/>
          <a:stretch/>
        </p:blipFill>
        <p:spPr>
          <a:xfrm>
            <a:off x="5529064" y="4293096"/>
            <a:ext cx="415193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4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984" y="827744"/>
            <a:ext cx="4333875" cy="55435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89" y="800100"/>
            <a:ext cx="4333875" cy="5543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Run-Setup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23</a:t>
            </a:fld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1834884" y="3955624"/>
            <a:ext cx="936103" cy="360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249144" y="5340368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시뮬레이션 기간 </a:t>
            </a:r>
            <a:r>
              <a:rPr lang="en-US" altLang="ko-KR" sz="1600" dirty="0">
                <a:solidFill>
                  <a:srgbClr val="FF0000"/>
                </a:solidFill>
              </a:rPr>
              <a:t>: 20</a:t>
            </a:r>
            <a:r>
              <a:rPr lang="ko-KR" altLang="en-US" sz="1600" dirty="0">
                <a:solidFill>
                  <a:srgbClr val="FF0000"/>
                </a:solidFill>
              </a:rPr>
              <a:t>분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6537176" y="3573016"/>
            <a:ext cx="418653" cy="1704933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7761312" y="3573016"/>
            <a:ext cx="576064" cy="176735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24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00" y="819336"/>
            <a:ext cx="6143972" cy="5835190"/>
          </a:xfrm>
          <a:prstGeom prst="rect">
            <a:avLst/>
          </a:prstGeom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68878"/>
              </p:ext>
            </p:extLst>
          </p:nvPr>
        </p:nvGraphicFramePr>
        <p:xfrm>
          <a:off x="1352600" y="820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600" y="820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25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0E6FD8D-914A-40CD-843A-E105E773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26" y="2204864"/>
            <a:ext cx="7580947" cy="2266950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992F82C-B312-4143-BE93-9E7E87104529}"/>
              </a:ext>
            </a:extLst>
          </p:cNvPr>
          <p:cNvSpPr/>
          <p:nvPr/>
        </p:nvSpPr>
        <p:spPr>
          <a:xfrm>
            <a:off x="1784648" y="4077072"/>
            <a:ext cx="2857202" cy="1774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740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26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1A33642-7E00-44A9-9224-A4AA2A54E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34" y="1055370"/>
            <a:ext cx="7460932" cy="474726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D883625-9814-4E45-BD79-3F9F54951F2A}"/>
              </a:ext>
            </a:extLst>
          </p:cNvPr>
          <p:cNvSpPr/>
          <p:nvPr/>
        </p:nvSpPr>
        <p:spPr>
          <a:xfrm>
            <a:off x="1244600" y="1962150"/>
            <a:ext cx="57277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EBB9B4B-34D4-47B2-B0F4-F1665CD835BF}"/>
              </a:ext>
            </a:extLst>
          </p:cNvPr>
          <p:cNvSpPr/>
          <p:nvPr/>
        </p:nvSpPr>
        <p:spPr>
          <a:xfrm>
            <a:off x="1244600" y="3263776"/>
            <a:ext cx="57277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399AA3D-0B80-4AC1-A5D9-BD18C18D1060}"/>
              </a:ext>
            </a:extLst>
          </p:cNvPr>
          <p:cNvSpPr/>
          <p:nvPr/>
        </p:nvSpPr>
        <p:spPr>
          <a:xfrm>
            <a:off x="1244600" y="5227042"/>
            <a:ext cx="57277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DE8EF88-0832-4BBC-A2EB-6EE7E6199283}"/>
              </a:ext>
            </a:extLst>
          </p:cNvPr>
          <p:cNvSpPr/>
          <p:nvPr/>
        </p:nvSpPr>
        <p:spPr>
          <a:xfrm>
            <a:off x="3512840" y="1816100"/>
            <a:ext cx="817860" cy="411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64690-AD91-4BC0-94AD-21CBA6BF7EB0}"/>
              </a:ext>
            </a:extLst>
          </p:cNvPr>
          <p:cNvSpPr txBox="1"/>
          <p:nvPr/>
        </p:nvSpPr>
        <p:spPr>
          <a:xfrm>
            <a:off x="3440832" y="6046621"/>
            <a:ext cx="395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가공이 완료된 </a:t>
            </a:r>
            <a:r>
              <a:rPr lang="en-US" altLang="ko-KR" dirty="0">
                <a:solidFill>
                  <a:srgbClr val="0000FF"/>
                </a:solidFill>
              </a:rPr>
              <a:t>5</a:t>
            </a:r>
            <a:r>
              <a:rPr lang="ko-KR" altLang="en-US" dirty="0">
                <a:solidFill>
                  <a:srgbClr val="0000FF"/>
                </a:solidFill>
              </a:rPr>
              <a:t>개 부품에 대한 평균</a:t>
            </a:r>
          </a:p>
        </p:txBody>
      </p:sp>
    </p:spTree>
    <p:extLst>
      <p:ext uri="{BB962C8B-B14F-4D97-AF65-F5344CB8AC3E}">
        <p14:creationId xmlns:p14="http://schemas.microsoft.com/office/powerpoint/2010/main" val="2251734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27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DE246A3-C303-459D-AA1C-4EFC92D6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2161"/>
            <a:ext cx="7467600" cy="2753678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C0BC6B7-D83D-4691-B1CF-EB6AF8522D49}"/>
              </a:ext>
            </a:extLst>
          </p:cNvPr>
          <p:cNvSpPr/>
          <p:nvPr/>
        </p:nvSpPr>
        <p:spPr>
          <a:xfrm>
            <a:off x="3512840" y="2996952"/>
            <a:ext cx="817860" cy="187220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A5ED6-F908-40E2-B15B-0E7EB2569551}"/>
              </a:ext>
            </a:extLst>
          </p:cNvPr>
          <p:cNvSpPr txBox="1"/>
          <p:nvPr/>
        </p:nvSpPr>
        <p:spPr>
          <a:xfrm>
            <a:off x="3440832" y="4898540"/>
            <a:ext cx="395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가공이 완료된 </a:t>
            </a:r>
            <a:r>
              <a:rPr lang="en-US" altLang="ko-KR" dirty="0">
                <a:solidFill>
                  <a:srgbClr val="0000FF"/>
                </a:solidFill>
              </a:rPr>
              <a:t>5</a:t>
            </a:r>
            <a:r>
              <a:rPr lang="ko-KR" altLang="en-US" dirty="0">
                <a:solidFill>
                  <a:srgbClr val="0000FF"/>
                </a:solidFill>
              </a:rPr>
              <a:t>개 부품에 대한 평균</a:t>
            </a:r>
          </a:p>
        </p:txBody>
      </p:sp>
    </p:spTree>
    <p:extLst>
      <p:ext uri="{BB962C8B-B14F-4D97-AF65-F5344CB8AC3E}">
        <p14:creationId xmlns:p14="http://schemas.microsoft.com/office/powerpoint/2010/main" val="2379757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28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241445-66E2-4615-A391-ED61C114B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02" y="2225516"/>
            <a:ext cx="7427595" cy="2406968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802C9F8-6A23-4E2C-B255-E4CD38CA91C1}"/>
              </a:ext>
            </a:extLst>
          </p:cNvPr>
          <p:cNvSpPr/>
          <p:nvPr/>
        </p:nvSpPr>
        <p:spPr>
          <a:xfrm>
            <a:off x="1244600" y="3124200"/>
            <a:ext cx="57277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12F26C7-7C9E-486D-A24C-C56B844C5F80}"/>
              </a:ext>
            </a:extLst>
          </p:cNvPr>
          <p:cNvSpPr/>
          <p:nvPr/>
        </p:nvSpPr>
        <p:spPr>
          <a:xfrm>
            <a:off x="1244600" y="4063266"/>
            <a:ext cx="57277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A9BAB-95D8-48D0-B74C-971DD87D1CFE}"/>
              </a:ext>
            </a:extLst>
          </p:cNvPr>
          <p:cNvSpPr txBox="1"/>
          <p:nvPr/>
        </p:nvSpPr>
        <p:spPr>
          <a:xfrm>
            <a:off x="3593565" y="3691652"/>
            <a:ext cx="395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대기를 완료한 </a:t>
            </a:r>
            <a:r>
              <a:rPr lang="en-US" altLang="ko-KR" dirty="0">
                <a:solidFill>
                  <a:srgbClr val="0000FF"/>
                </a:solidFill>
              </a:rPr>
              <a:t>6</a:t>
            </a:r>
            <a:r>
              <a:rPr lang="ko-KR" altLang="en-US" dirty="0">
                <a:solidFill>
                  <a:srgbClr val="0000FF"/>
                </a:solidFill>
              </a:rPr>
              <a:t>개 부품에 대한 평균</a:t>
            </a:r>
          </a:p>
        </p:txBody>
      </p:sp>
    </p:spTree>
    <p:extLst>
      <p:ext uri="{BB962C8B-B14F-4D97-AF65-F5344CB8AC3E}">
        <p14:creationId xmlns:p14="http://schemas.microsoft.com/office/powerpoint/2010/main" val="3244231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29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2A931F9-B4E3-4C29-934F-20810ADDE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04" y="1392079"/>
            <a:ext cx="7407592" cy="4073842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FF2F32F-F9A4-4661-A692-D3A98CBB5BF2}"/>
              </a:ext>
            </a:extLst>
          </p:cNvPr>
          <p:cNvSpPr/>
          <p:nvPr/>
        </p:nvSpPr>
        <p:spPr>
          <a:xfrm>
            <a:off x="1244600" y="2276872"/>
            <a:ext cx="57277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910EF46-2208-4C8B-8620-A693D6E5A2AB}"/>
              </a:ext>
            </a:extLst>
          </p:cNvPr>
          <p:cNvSpPr/>
          <p:nvPr/>
        </p:nvSpPr>
        <p:spPr>
          <a:xfrm>
            <a:off x="1244600" y="4896207"/>
            <a:ext cx="57277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937F7-D092-4588-BF2E-981B3BCD1826}"/>
              </a:ext>
            </a:extLst>
          </p:cNvPr>
          <p:cNvSpPr txBox="1"/>
          <p:nvPr/>
        </p:nvSpPr>
        <p:spPr>
          <a:xfrm>
            <a:off x="3593565" y="546592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대기를 완료한 </a:t>
            </a:r>
            <a:r>
              <a:rPr lang="en-US" altLang="ko-KR" dirty="0">
                <a:solidFill>
                  <a:srgbClr val="0000FF"/>
                </a:solidFill>
              </a:rPr>
              <a:t>6</a:t>
            </a:r>
            <a:r>
              <a:rPr lang="ko-KR" altLang="en-US" dirty="0">
                <a:solidFill>
                  <a:srgbClr val="0000FF"/>
                </a:solidFill>
              </a:rPr>
              <a:t>개 부품</a:t>
            </a:r>
          </a:p>
        </p:txBody>
      </p:sp>
    </p:spTree>
    <p:extLst>
      <p:ext uri="{BB962C8B-B14F-4D97-AF65-F5344CB8AC3E}">
        <p14:creationId xmlns:p14="http://schemas.microsoft.com/office/powerpoint/2010/main" val="203453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</a:t>
            </a:fld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091FB-9485-4F32-9417-5531929E3BD9}"/>
              </a:ext>
            </a:extLst>
          </p:cNvPr>
          <p:cNvSpPr txBox="1"/>
          <p:nvPr/>
        </p:nvSpPr>
        <p:spPr>
          <a:xfrm>
            <a:off x="1352600" y="1772816"/>
            <a:ext cx="5385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설치 프로그램 다운로드</a:t>
            </a:r>
            <a:endParaRPr lang="en-US" altLang="ko-KR" dirty="0"/>
          </a:p>
          <a:p>
            <a:r>
              <a:rPr lang="en-US" altLang="ko-KR" dirty="0">
                <a:hlinkClick r:id="rId2"/>
              </a:rPr>
              <a:t>http://kcjeong.cbnu.ac.kr/working/ss/HandsOn.zip</a:t>
            </a:r>
            <a:endParaRPr lang="en-US" altLang="ko-KR" dirty="0"/>
          </a:p>
          <a:p>
            <a:endParaRPr lang="en-US" altLang="ko-KR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555656B-5B3F-48DC-8438-18752EB0B8BB}"/>
              </a:ext>
            </a:extLst>
          </p:cNvPr>
          <p:cNvGrpSpPr/>
          <p:nvPr/>
        </p:nvGrpSpPr>
        <p:grpSpPr>
          <a:xfrm>
            <a:off x="1424608" y="2780928"/>
            <a:ext cx="6052764" cy="2209800"/>
            <a:chOff x="1891086" y="3394420"/>
            <a:chExt cx="6052764" cy="22098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C750D7A-3AF2-48BC-9C80-784026995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2150" y="3394420"/>
              <a:ext cx="5981700" cy="220980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CFDDB94B-F0D2-4188-ABFB-6A8FA7726FE3}"/>
                </a:ext>
              </a:extLst>
            </p:cNvPr>
            <p:cNvSpPr/>
            <p:nvPr/>
          </p:nvSpPr>
          <p:spPr>
            <a:xfrm>
              <a:off x="1891086" y="3466578"/>
              <a:ext cx="2808312" cy="21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8853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033D04-EA65-4290-A74E-6D7640DD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03967-1219-4387-887B-7FCFEED6EAC6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따라하기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47BC5-7210-4ADB-9D90-BA34078DD573}"/>
              </a:ext>
            </a:extLst>
          </p:cNvPr>
          <p:cNvSpPr txBox="1"/>
          <p:nvPr/>
        </p:nvSpPr>
        <p:spPr>
          <a:xfrm>
            <a:off x="3780243" y="3198167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Model 3-1.mp4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62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0F68FED-7E57-4247-9445-EF762779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942975"/>
            <a:ext cx="6200775" cy="4972050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</a:t>
            </a:fld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E641EDD-0684-4F27-B239-06E25C104408}"/>
              </a:ext>
            </a:extLst>
          </p:cNvPr>
          <p:cNvSpPr/>
          <p:nvPr/>
        </p:nvSpPr>
        <p:spPr>
          <a:xfrm>
            <a:off x="3927692" y="3163779"/>
            <a:ext cx="303051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52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45E33EA-F5C4-43A2-8FD5-B58E3CF1E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571625"/>
            <a:ext cx="4829175" cy="3714750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5</a:t>
            </a:fld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E641EDD-0684-4F27-B239-06E25C104408}"/>
              </a:ext>
            </a:extLst>
          </p:cNvPr>
          <p:cNvSpPr/>
          <p:nvPr/>
        </p:nvSpPr>
        <p:spPr>
          <a:xfrm>
            <a:off x="802335" y="3729525"/>
            <a:ext cx="103709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7772E8E-E74B-4C97-972D-683FFDBB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425384"/>
            <a:ext cx="638175" cy="7143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55105EC-067D-4210-ACF7-FFD60DF5C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136" y="1301390"/>
            <a:ext cx="2808312" cy="50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4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6FF1C3-7893-4039-9529-57A4D150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6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C241256-7BE6-4DF0-A15F-911C6FAB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6" y="404664"/>
            <a:ext cx="9132287" cy="5821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495EF7-39FE-4B1C-9654-DE6E71DEA7A4}"/>
              </a:ext>
            </a:extLst>
          </p:cNvPr>
          <p:cNvSpPr txBox="1"/>
          <p:nvPr/>
        </p:nvSpPr>
        <p:spPr>
          <a:xfrm>
            <a:off x="1640632" y="1430039"/>
            <a:ext cx="119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Flowchart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Modules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910ADE-B0C4-457E-A6B2-B4399EA67B39}"/>
              </a:ext>
            </a:extLst>
          </p:cNvPr>
          <p:cNvSpPr/>
          <p:nvPr/>
        </p:nvSpPr>
        <p:spPr>
          <a:xfrm>
            <a:off x="501889" y="1430039"/>
            <a:ext cx="922719" cy="1925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475892E-6E96-4AD5-8B4D-76943B7B486B}"/>
              </a:ext>
            </a:extLst>
          </p:cNvPr>
          <p:cNvSpPr/>
          <p:nvPr/>
        </p:nvSpPr>
        <p:spPr>
          <a:xfrm>
            <a:off x="501889" y="3429000"/>
            <a:ext cx="922719" cy="19250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FEC2F-439C-473E-A83A-DAB5BB91A036}"/>
              </a:ext>
            </a:extLst>
          </p:cNvPr>
          <p:cNvSpPr txBox="1"/>
          <p:nvPr/>
        </p:nvSpPr>
        <p:spPr>
          <a:xfrm>
            <a:off x="1640632" y="3429000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Data</a:t>
            </a:r>
          </a:p>
          <a:p>
            <a:r>
              <a:rPr lang="en-US" altLang="ko-KR" dirty="0">
                <a:solidFill>
                  <a:srgbClr val="0000FF"/>
                </a:solidFill>
              </a:rPr>
              <a:t>Modules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6DC00B4-A150-406A-8B16-5556A3F69EFB}"/>
              </a:ext>
            </a:extLst>
          </p:cNvPr>
          <p:cNvSpPr/>
          <p:nvPr/>
        </p:nvSpPr>
        <p:spPr>
          <a:xfrm>
            <a:off x="421231" y="776928"/>
            <a:ext cx="6185825" cy="3849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DC136-5E24-40E4-8B96-7DFAE5C3A5ED}"/>
              </a:ext>
            </a:extLst>
          </p:cNvPr>
          <p:cNvSpPr txBox="1"/>
          <p:nvPr/>
        </p:nvSpPr>
        <p:spPr>
          <a:xfrm>
            <a:off x="6618653" y="776928"/>
            <a:ext cx="10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Tool Bar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48" y="2828835"/>
            <a:ext cx="4581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/>
              <a:t>Model 3-1</a:t>
            </a:r>
            <a:endParaRPr lang="ko-KR" altLang="en-US" sz="72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59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8</a:t>
            </a:fld>
            <a:endParaRPr lang="ko-KR" alt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052DE912-0EBE-4077-B637-FE9E77C7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766" y="3684861"/>
            <a:ext cx="11096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solidFill>
                  <a:srgbClr val="FF0000"/>
                </a:solidFill>
                <a:ea typeface="굴림" panose="020B0600000101010101" pitchFamily="50" charset="-127"/>
              </a:rPr>
              <a:t>EXPO(5)</a:t>
            </a: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A2A2F037-CAB7-4BDF-BFA2-CF29B7C16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039" y="2060848"/>
            <a:ext cx="1506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solidFill>
                  <a:srgbClr val="FF0000"/>
                </a:solidFill>
                <a:ea typeface="굴림" panose="020B0600000101010101" pitchFamily="50" charset="-127"/>
              </a:rPr>
              <a:t>TRIA(1, 3, 6)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B0FCF60D-9BF1-4335-ACAB-B2F968A0980B}"/>
              </a:ext>
            </a:extLst>
          </p:cNvPr>
          <p:cNvGrpSpPr>
            <a:grpSpLocks/>
          </p:cNvGrpSpPr>
          <p:nvPr/>
        </p:nvGrpSpPr>
        <p:grpSpPr bwMode="auto">
          <a:xfrm>
            <a:off x="1280592" y="2437082"/>
            <a:ext cx="7269164" cy="1804988"/>
            <a:chOff x="564" y="897"/>
            <a:chExt cx="4579" cy="1137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96F3DACB-8E43-4225-A3DD-A3D6C5FA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1252"/>
              <a:ext cx="424" cy="37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2000" b="0">
                <a:latin typeface="+mn-ea"/>
              </a:endParaRPr>
            </a:p>
          </p:txBody>
        </p:sp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CB1E292C-0862-4D15-91DE-D2FBC1F57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1299"/>
              <a:ext cx="256" cy="2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2000" b="0">
                <a:latin typeface="+mn-ea"/>
              </a:endParaRPr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36713FBD-921A-468A-AFF8-5C3036B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1299"/>
              <a:ext cx="255" cy="2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2000" b="0">
                <a:latin typeface="+mn-ea"/>
              </a:endParaRPr>
            </a:p>
          </p:txBody>
        </p:sp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764D196F-2A6B-4C0E-B8C2-070238C3F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1299"/>
              <a:ext cx="256" cy="2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2000" b="0">
                <a:latin typeface="+mn-ea"/>
              </a:endParaRPr>
            </a:p>
          </p:txBody>
        </p:sp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5F643E87-E33D-47E8-AAA5-580E26550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299"/>
              <a:ext cx="256" cy="2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2000" b="0">
                <a:latin typeface="+mn-ea"/>
              </a:endParaRPr>
            </a:p>
          </p:txBody>
        </p:sp>
        <p:sp>
          <p:nvSpPr>
            <p:cNvPr id="37" name="Line 10">
              <a:extLst>
                <a:ext uri="{FF2B5EF4-FFF2-40B4-BE49-F238E27FC236}">
                  <a16:creationId xmlns:a16="http://schemas.microsoft.com/office/drawing/2014/main" id="{B8D9493F-E212-4D23-9EBC-5BB73838A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5" y="1433"/>
              <a:ext cx="4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000">
                <a:latin typeface="+mn-ea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E31E5CF4-9624-44F7-9FE6-6F6B9FA46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387"/>
              <a:ext cx="64" cy="93"/>
            </a:xfrm>
            <a:custGeom>
              <a:avLst/>
              <a:gdLst>
                <a:gd name="T0" fmla="*/ 0 w 64"/>
                <a:gd name="T1" fmla="*/ 0 h 93"/>
                <a:gd name="T2" fmla="*/ 0 w 64"/>
                <a:gd name="T3" fmla="*/ 92 h 93"/>
                <a:gd name="T4" fmla="*/ 63 w 64"/>
                <a:gd name="T5" fmla="*/ 46 h 93"/>
                <a:gd name="T6" fmla="*/ 0 w 64"/>
                <a:gd name="T7" fmla="*/ 0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93">
                  <a:moveTo>
                    <a:pt x="0" y="0"/>
                  </a:moveTo>
                  <a:lnTo>
                    <a:pt x="0" y="92"/>
                  </a:lnTo>
                  <a:lnTo>
                    <a:pt x="63" y="4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000">
                <a:latin typeface="+mn-ea"/>
              </a:endParaRPr>
            </a:p>
          </p:txBody>
        </p:sp>
        <p:sp>
          <p:nvSpPr>
            <p:cNvPr id="39" name="Line 12">
              <a:extLst>
                <a:ext uri="{FF2B5EF4-FFF2-40B4-BE49-F238E27FC236}">
                  <a16:creationId xmlns:a16="http://schemas.microsoft.com/office/drawing/2014/main" id="{C0CB48D8-7DE3-4C61-892D-C948065B9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9" y="1433"/>
              <a:ext cx="4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000">
                <a:latin typeface="+mn-ea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EEDB9AFD-DB07-4765-B830-CD86AE2E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1387"/>
              <a:ext cx="64" cy="93"/>
            </a:xfrm>
            <a:custGeom>
              <a:avLst/>
              <a:gdLst>
                <a:gd name="T0" fmla="*/ 0 w 64"/>
                <a:gd name="T1" fmla="*/ 0 h 93"/>
                <a:gd name="T2" fmla="*/ 0 w 64"/>
                <a:gd name="T3" fmla="*/ 92 h 93"/>
                <a:gd name="T4" fmla="*/ 63 w 64"/>
                <a:gd name="T5" fmla="*/ 46 h 93"/>
                <a:gd name="T6" fmla="*/ 0 w 64"/>
                <a:gd name="T7" fmla="*/ 0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93">
                  <a:moveTo>
                    <a:pt x="0" y="0"/>
                  </a:moveTo>
                  <a:lnTo>
                    <a:pt x="0" y="92"/>
                  </a:lnTo>
                  <a:lnTo>
                    <a:pt x="63" y="4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000">
                <a:latin typeface="+mn-ea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C02D0EE4-2E0D-46CC-B53B-A3CDCD55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1190"/>
              <a:ext cx="863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>
                  <a:latin typeface="+mn-ea"/>
                </a:rPr>
                <a:t>(</a:t>
              </a:r>
              <a:r>
                <a:rPr lang="ko-KR" altLang="en-US" sz="1200" b="0" dirty="0">
                  <a:latin typeface="+mn-ea"/>
                </a:rPr>
                <a:t>가공되지 않은</a:t>
              </a:r>
              <a:r>
                <a:rPr lang="en-US" altLang="ko-KR" sz="1200" b="0" dirty="0">
                  <a:latin typeface="+mn-ea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600" b="0" dirty="0">
                  <a:latin typeface="+mn-ea"/>
                </a:rPr>
                <a:t>Blank </a:t>
              </a:r>
              <a:r>
                <a:rPr lang="ko-KR" altLang="en-US" sz="1600" b="0" dirty="0">
                  <a:latin typeface="+mn-ea"/>
                </a:rPr>
                <a:t>부품의</a:t>
              </a:r>
              <a:endParaRPr lang="en-US" altLang="ko-KR" sz="1600" b="0" dirty="0">
                <a:latin typeface="+mn-ea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latin typeface="+mn-ea"/>
                </a:rPr>
                <a:t>도착</a:t>
              </a:r>
              <a:endParaRPr lang="en-US" altLang="ko-KR" sz="1600" b="0" dirty="0">
                <a:latin typeface="+mn-ea"/>
              </a:endParaRPr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B859680E-6C6D-453D-B581-CAF34BB41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233"/>
              <a:ext cx="929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latin typeface="+mn-ea"/>
                </a:rPr>
                <a:t>완성된 부품의</a:t>
              </a:r>
              <a:endParaRPr lang="en-US" altLang="ko-KR" sz="1600" b="0" dirty="0">
                <a:latin typeface="+mn-ea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latin typeface="+mn-ea"/>
                </a:rPr>
                <a:t>떠남</a:t>
              </a:r>
              <a:endParaRPr lang="en-US" altLang="ko-KR" sz="1600" b="0" dirty="0">
                <a:latin typeface="+mn-ea"/>
              </a:endParaRPr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356E0CB-D6E3-409E-80E7-FDD461616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897"/>
              <a:ext cx="80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latin typeface="+mn-ea"/>
                </a:rPr>
                <a:t>드릴 프레스</a:t>
              </a:r>
              <a:endParaRPr lang="en-US" altLang="ko-KR" sz="1600" b="0" dirty="0">
                <a:latin typeface="+mn-ea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600" b="0" dirty="0">
                  <a:latin typeface="+mn-ea"/>
                </a:rPr>
                <a:t>(Server)</a:t>
              </a:r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8EA3F52A-4A6B-4E83-86B0-4AF366C54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1665"/>
              <a:ext cx="1016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latin typeface="+mn-ea"/>
                </a:rPr>
                <a:t>대기행렬</a:t>
              </a:r>
              <a:r>
                <a:rPr lang="en-US" altLang="ko-KR" sz="1600" b="0" dirty="0">
                  <a:latin typeface="+mn-ea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latin typeface="+mn-ea"/>
                </a:rPr>
                <a:t>선입선출</a:t>
              </a:r>
              <a:r>
                <a:rPr lang="en-US" altLang="ko-KR" sz="1600" b="0" dirty="0">
                  <a:latin typeface="+mn-ea"/>
                </a:rPr>
                <a:t>(FIFO)</a:t>
              </a:r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D8B5B765-F0E9-4E3D-81A6-1B53B202B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" y="1713"/>
              <a:ext cx="96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latin typeface="+mn-ea"/>
                </a:rPr>
                <a:t>가공 중인 부품</a:t>
              </a:r>
              <a:endParaRPr lang="en-US" altLang="ko-KR" sz="1600" b="0" dirty="0">
                <a:latin typeface="+mn-ea"/>
              </a:endParaRPr>
            </a:p>
          </p:txBody>
        </p:sp>
        <p:sp>
          <p:nvSpPr>
            <p:cNvPr id="46" name="Arc 19">
              <a:extLst>
                <a:ext uri="{FF2B5EF4-FFF2-40B4-BE49-F238E27FC236}">
                  <a16:creationId xmlns:a16="http://schemas.microsoft.com/office/drawing/2014/main" id="{49241EA1-C9B0-41E2-B0F7-0FCA9123D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1536"/>
              <a:ext cx="14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000">
                <a:latin typeface="+mn-ea"/>
              </a:endParaRPr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EA363A32-B0B8-4F47-9537-609C0D073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329"/>
              <a:ext cx="20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600" b="0">
                  <a:solidFill>
                    <a:srgbClr val="FFFFFF"/>
                  </a:solidFill>
                  <a:latin typeface="+mn-ea"/>
                </a:rPr>
                <a:t>4</a:t>
              </a:r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C7AB8ECC-2561-45A7-AF0D-0A11869F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897"/>
              <a:ext cx="1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ko-KR" sz="2000" b="0">
                <a:latin typeface="+mn-ea"/>
              </a:endParaRPr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1C53AE79-57E8-4BB0-8848-0B73C2EF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" y="1329"/>
              <a:ext cx="20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600" b="0">
                  <a:solidFill>
                    <a:srgbClr val="FFFFFF"/>
                  </a:solidFill>
                  <a:latin typeface="+mn-ea"/>
                </a:rPr>
                <a:t>5</a:t>
              </a:r>
            </a:p>
          </p:txBody>
        </p: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63EB484A-73D8-49E6-AFCC-E6FBA3BC5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1329"/>
              <a:ext cx="20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600" b="0">
                  <a:solidFill>
                    <a:srgbClr val="FFFFFF"/>
                  </a:solidFill>
                  <a:latin typeface="+mn-ea"/>
                </a:rPr>
                <a:t>6</a:t>
              </a:r>
            </a:p>
          </p:txBody>
        </p:sp>
        <p:sp>
          <p:nvSpPr>
            <p:cNvPr id="51" name="Rectangle 24">
              <a:extLst>
                <a:ext uri="{FF2B5EF4-FFF2-40B4-BE49-F238E27FC236}">
                  <a16:creationId xmlns:a16="http://schemas.microsoft.com/office/drawing/2014/main" id="{59831FE6-729E-4732-8444-CBC7EF28E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1329"/>
              <a:ext cx="20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25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B"/>
                </a:buClr>
                <a:buSzPct val="7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600" b="0">
                  <a:solidFill>
                    <a:srgbClr val="FFFFFF"/>
                  </a:solidFill>
                  <a:latin typeface="+mn-ea"/>
                </a:rPr>
                <a:t>7</a:t>
              </a:r>
            </a:p>
          </p:txBody>
        </p:sp>
      </p:grpSp>
      <p:sp>
        <p:nvSpPr>
          <p:cNvPr id="53" name="Rectangle 27">
            <a:extLst>
              <a:ext uri="{FF2B5EF4-FFF2-40B4-BE49-F238E27FC236}">
                <a16:creationId xmlns:a16="http://schemas.microsoft.com/office/drawing/2014/main" id="{AA0974B3-ACB3-49CE-8C01-8E3A4A80D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charset="0"/>
              </a:defRPr>
            </a:lvl9pPr>
          </a:lstStyle>
          <a:p>
            <a:pPr eaLnBrk="1" latinLnBrk="0" hangingPunct="1"/>
            <a:r>
              <a:rPr lang="en-US" altLang="ko-KR" kern="0">
                <a:latin typeface="+mn-ea"/>
                <a:ea typeface="+mn-ea"/>
              </a:rPr>
              <a:t>The System:</a:t>
            </a:r>
            <a:br>
              <a:rPr lang="en-US" altLang="ko-KR" kern="0">
                <a:latin typeface="+mn-ea"/>
                <a:ea typeface="+mn-ea"/>
              </a:rPr>
            </a:br>
            <a:r>
              <a:rPr lang="ko-KR" altLang="en-US" kern="0">
                <a:latin typeface="+mn-ea"/>
                <a:ea typeface="+mn-ea"/>
              </a:rPr>
              <a:t>단순한 가공 시스템</a:t>
            </a:r>
            <a:endParaRPr lang="en-US" altLang="ko-KR" kern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80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9</a:t>
            </a:fld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29"/>
          <a:stretch/>
        </p:blipFill>
        <p:spPr bwMode="auto">
          <a:xfrm>
            <a:off x="416496" y="5264938"/>
            <a:ext cx="1428750" cy="59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072680" y="5425292"/>
            <a:ext cx="6940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Create &amp; Dispose : </a:t>
            </a:r>
            <a:r>
              <a:rPr lang="ko-KR" altLang="en-US" dirty="0"/>
              <a:t>개체의 생성 및 소멸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Process : </a:t>
            </a:r>
            <a:r>
              <a:rPr lang="ko-KR" altLang="en-US" dirty="0"/>
              <a:t>자원을 이용하여 개체를 처리</a:t>
            </a:r>
            <a:r>
              <a:rPr lang="en-US" altLang="ko-KR" dirty="0"/>
              <a:t>, </a:t>
            </a:r>
            <a:r>
              <a:rPr lang="ko-KR" altLang="en-US" dirty="0"/>
              <a:t>바로 처리가 불가능한 경우 </a:t>
            </a:r>
            <a:r>
              <a:rPr lang="en-US" altLang="ko-KR" dirty="0"/>
              <a:t>Queue</a:t>
            </a:r>
            <a:r>
              <a:rPr lang="ko-KR" altLang="en-US" dirty="0"/>
              <a:t>에 대기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6" r="49847" b="73188"/>
          <a:stretch/>
        </p:blipFill>
        <p:spPr bwMode="auto">
          <a:xfrm>
            <a:off x="416496" y="5841002"/>
            <a:ext cx="716565" cy="6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88" y="0"/>
            <a:ext cx="5616624" cy="53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4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663</Words>
  <Application>Microsoft Office PowerPoint</Application>
  <PresentationFormat>A4 용지(210x297mm)</PresentationFormat>
  <Paragraphs>152</Paragraphs>
  <Slides>30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맑은 고딕</vt:lpstr>
      <vt:lpstr>Arial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83</cp:revision>
  <cp:lastPrinted>2021-07-30T02:40:52Z</cp:lastPrinted>
  <dcterms:created xsi:type="dcterms:W3CDTF">2014-07-14T09:24:33Z</dcterms:created>
  <dcterms:modified xsi:type="dcterms:W3CDTF">2021-07-30T02:41:10Z</dcterms:modified>
</cp:coreProperties>
</file>