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55" r:id="rId2"/>
    <p:sldId id="452" r:id="rId3"/>
    <p:sldId id="470" r:id="rId4"/>
    <p:sldId id="389" r:id="rId5"/>
    <p:sldId id="390" r:id="rId6"/>
    <p:sldId id="392" r:id="rId7"/>
    <p:sldId id="391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60" r:id="rId19"/>
    <p:sldId id="403" r:id="rId20"/>
    <p:sldId id="404" r:id="rId21"/>
    <p:sldId id="456" r:id="rId22"/>
    <p:sldId id="405" r:id="rId23"/>
    <p:sldId id="451" r:id="rId24"/>
    <p:sldId id="406" r:id="rId25"/>
    <p:sldId id="407" r:id="rId26"/>
    <p:sldId id="409" r:id="rId27"/>
    <p:sldId id="408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61" r:id="rId36"/>
    <p:sldId id="417" r:id="rId37"/>
    <p:sldId id="418" r:id="rId38"/>
    <p:sldId id="419" r:id="rId39"/>
    <p:sldId id="462" r:id="rId40"/>
    <p:sldId id="420" r:id="rId41"/>
    <p:sldId id="425" r:id="rId42"/>
    <p:sldId id="426" r:id="rId43"/>
    <p:sldId id="427" r:id="rId44"/>
    <p:sldId id="428" r:id="rId45"/>
    <p:sldId id="435" r:id="rId46"/>
    <p:sldId id="436" r:id="rId47"/>
    <p:sldId id="465" r:id="rId48"/>
    <p:sldId id="437" r:id="rId49"/>
    <p:sldId id="442" r:id="rId50"/>
    <p:sldId id="449" r:id="rId51"/>
    <p:sldId id="469" r:id="rId52"/>
    <p:sldId id="471" r:id="rId53"/>
  </p:sldIdLst>
  <p:sldSz cx="9906000" cy="6858000" type="A4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10ED8-6811-49AB-AD67-E6590FDDD879}" v="6" dt="2021-07-15T04:41:08.369"/>
    <p1510:client id="{A990D781-A990-4B66-9916-F23B6A656FFA}" v="5" dt="2021-07-15T05:57:46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0" autoAdjust="0"/>
    <p:restoredTop sz="94660"/>
  </p:normalViewPr>
  <p:slideViewPr>
    <p:cSldViewPr showGuides="1">
      <p:cViewPr varScale="1">
        <p:scale>
          <a:sx n="152" d="100"/>
          <a:sy n="152" d="100"/>
        </p:scale>
        <p:origin x="498" y="138"/>
      </p:cViewPr>
      <p:guideLst>
        <p:guide orient="horz" pos="211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36"/>
    </p:cViewPr>
  </p:sorterViewPr>
  <p:notesViewPr>
    <p:cSldViewPr>
      <p:cViewPr varScale="1">
        <p:scale>
          <a:sx n="137" d="100"/>
          <a:sy n="137" d="100"/>
        </p:scale>
        <p:origin x="-84" y="-6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48F10ED8-6811-49AB-AD67-E6590FDDD879}"/>
    <pc:docChg chg="undo custSel addSld delSld modSld">
      <pc:chgData name="정근채" userId="bf3f9740-ba12-4a95-bdcd-7a89d0b0b3a3" providerId="ADAL" clId="{48F10ED8-6811-49AB-AD67-E6590FDDD879}" dt="2021-07-15T04:43:52.823" v="110" actId="403"/>
      <pc:docMkLst>
        <pc:docMk/>
      </pc:docMkLst>
      <pc:sldChg chg="modSp mod">
        <pc:chgData name="정근채" userId="bf3f9740-ba12-4a95-bdcd-7a89d0b0b3a3" providerId="ADAL" clId="{48F10ED8-6811-49AB-AD67-E6590FDDD879}" dt="2021-07-15T04:41:08.369" v="103"/>
        <pc:sldMkLst>
          <pc:docMk/>
          <pc:sldMk cId="4208175167" sldId="405"/>
        </pc:sldMkLst>
        <pc:spChg chg="mod">
          <ac:chgData name="정근채" userId="bf3f9740-ba12-4a95-bdcd-7a89d0b0b3a3" providerId="ADAL" clId="{48F10ED8-6811-49AB-AD67-E6590FDDD879}" dt="2021-07-15T04:41:08.369" v="103"/>
          <ac:spMkLst>
            <pc:docMk/>
            <pc:sldMk cId="4208175167" sldId="405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48F10ED8-6811-49AB-AD67-E6590FDDD879}" dt="2021-07-15T04:36:43.005" v="90" actId="20577"/>
        <pc:sldMkLst>
          <pc:docMk/>
          <pc:sldMk cId="4114681183" sldId="452"/>
        </pc:sldMkLst>
        <pc:spChg chg="mod">
          <ac:chgData name="정근채" userId="bf3f9740-ba12-4a95-bdcd-7a89d0b0b3a3" providerId="ADAL" clId="{48F10ED8-6811-49AB-AD67-E6590FDDD879}" dt="2021-07-15T04:36:43.005" v="90" actId="20577"/>
          <ac:spMkLst>
            <pc:docMk/>
            <pc:sldMk cId="4114681183" sldId="452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48F10ED8-6811-49AB-AD67-E6590FDDD879}" dt="2021-07-15T04:42:50.473" v="104" actId="47"/>
        <pc:sldMkLst>
          <pc:docMk/>
          <pc:sldMk cId="409517752" sldId="453"/>
        </pc:sldMkLst>
      </pc:sldChg>
      <pc:sldChg chg="modSp add mod">
        <pc:chgData name="정근채" userId="bf3f9740-ba12-4a95-bdcd-7a89d0b0b3a3" providerId="ADAL" clId="{48F10ED8-6811-49AB-AD67-E6590FDDD879}" dt="2021-07-15T01:25:22.326" v="4"/>
        <pc:sldMkLst>
          <pc:docMk/>
          <pc:sldMk cId="661082307" sldId="455"/>
        </pc:sldMkLst>
        <pc:graphicFrameChg chg="mod modGraphic">
          <ac:chgData name="정근채" userId="bf3f9740-ba12-4a95-bdcd-7a89d0b0b3a3" providerId="ADAL" clId="{48F10ED8-6811-49AB-AD67-E6590FDDD879}" dt="2021-07-15T01:25:22.326" v="4"/>
          <ac:graphicFrameMkLst>
            <pc:docMk/>
            <pc:sldMk cId="661082307" sldId="455"/>
            <ac:graphicFrameMk id="5" creationId="{85C7662F-AEF5-4DBD-9A24-0F56BA06C3E7}"/>
          </ac:graphicFrameMkLst>
        </pc:graphicFrameChg>
      </pc:sldChg>
      <pc:sldChg chg="modSp mod">
        <pc:chgData name="정근채" userId="bf3f9740-ba12-4a95-bdcd-7a89d0b0b3a3" providerId="ADAL" clId="{48F10ED8-6811-49AB-AD67-E6590FDDD879}" dt="2021-07-15T04:43:12.858" v="107" actId="403"/>
        <pc:sldMkLst>
          <pc:docMk/>
          <pc:sldMk cId="2694740728" sldId="462"/>
        </pc:sldMkLst>
        <pc:spChg chg="mod">
          <ac:chgData name="정근채" userId="bf3f9740-ba12-4a95-bdcd-7a89d0b0b3a3" providerId="ADAL" clId="{48F10ED8-6811-49AB-AD67-E6590FDDD879}" dt="2021-07-15T04:43:12.858" v="107" actId="403"/>
          <ac:spMkLst>
            <pc:docMk/>
            <pc:sldMk cId="2694740728" sldId="462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48F10ED8-6811-49AB-AD67-E6590FDDD879}" dt="2021-07-15T04:43:52.823" v="110" actId="403"/>
        <pc:sldMkLst>
          <pc:docMk/>
          <pc:sldMk cId="1031805651" sldId="465"/>
        </pc:sldMkLst>
        <pc:spChg chg="mod">
          <ac:chgData name="정근채" userId="bf3f9740-ba12-4a95-bdcd-7a89d0b0b3a3" providerId="ADAL" clId="{48F10ED8-6811-49AB-AD67-E6590FDDD879}" dt="2021-07-15T04:43:52.823" v="110" actId="403"/>
          <ac:spMkLst>
            <pc:docMk/>
            <pc:sldMk cId="1031805651" sldId="465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48F10ED8-6811-49AB-AD67-E6590FDDD879}" dt="2021-07-15T04:35:42.057" v="77"/>
        <pc:sldMkLst>
          <pc:docMk/>
          <pc:sldMk cId="207806505" sldId="470"/>
        </pc:sldMkLst>
        <pc:spChg chg="mod">
          <ac:chgData name="정근채" userId="bf3f9740-ba12-4a95-bdcd-7a89d0b0b3a3" providerId="ADAL" clId="{48F10ED8-6811-49AB-AD67-E6590FDDD879}" dt="2021-07-15T04:35:42.057" v="77"/>
          <ac:spMkLst>
            <pc:docMk/>
            <pc:sldMk cId="207806505" sldId="470"/>
            <ac:spMk id="6" creationId="{939B59F3-CAF1-4004-AF3C-E2D35D6CF7EF}"/>
          </ac:spMkLst>
        </pc:spChg>
      </pc:sldChg>
      <pc:sldChg chg="addSp delSp modSp new mod">
        <pc:chgData name="정근채" userId="bf3f9740-ba12-4a95-bdcd-7a89d0b0b3a3" providerId="ADAL" clId="{48F10ED8-6811-49AB-AD67-E6590FDDD879}" dt="2021-07-15T04:26:09.520" v="17" actId="1076"/>
        <pc:sldMkLst>
          <pc:docMk/>
          <pc:sldMk cId="4148659051" sldId="471"/>
        </pc:sldMkLst>
        <pc:spChg chg="del">
          <ac:chgData name="정근채" userId="bf3f9740-ba12-4a95-bdcd-7a89d0b0b3a3" providerId="ADAL" clId="{48F10ED8-6811-49AB-AD67-E6590FDDD879}" dt="2021-07-15T04:25:44.891" v="6" actId="478"/>
          <ac:spMkLst>
            <pc:docMk/>
            <pc:sldMk cId="4148659051" sldId="471"/>
            <ac:spMk id="2" creationId="{E4508A2A-CBB1-419D-87A4-E93964429993}"/>
          </ac:spMkLst>
        </pc:spChg>
        <pc:spChg chg="del">
          <ac:chgData name="정근채" userId="bf3f9740-ba12-4a95-bdcd-7a89d0b0b3a3" providerId="ADAL" clId="{48F10ED8-6811-49AB-AD67-E6590FDDD879}" dt="2021-07-15T04:25:44.891" v="6" actId="478"/>
          <ac:spMkLst>
            <pc:docMk/>
            <pc:sldMk cId="4148659051" sldId="471"/>
            <ac:spMk id="3" creationId="{74802430-27FB-4013-B9D6-85797E5F8101}"/>
          </ac:spMkLst>
        </pc:spChg>
        <pc:spChg chg="add mod">
          <ac:chgData name="정근채" userId="bf3f9740-ba12-4a95-bdcd-7a89d0b0b3a3" providerId="ADAL" clId="{48F10ED8-6811-49AB-AD67-E6590FDDD879}" dt="2021-07-15T04:25:45.665" v="7"/>
          <ac:spMkLst>
            <pc:docMk/>
            <pc:sldMk cId="4148659051" sldId="471"/>
            <ac:spMk id="5" creationId="{4D62F224-3E89-4742-B8B0-D7E3973EC5EB}"/>
          </ac:spMkLst>
        </pc:spChg>
        <pc:spChg chg="add mod">
          <ac:chgData name="정근채" userId="bf3f9740-ba12-4a95-bdcd-7a89d0b0b3a3" providerId="ADAL" clId="{48F10ED8-6811-49AB-AD67-E6590FDDD879}" dt="2021-07-15T04:26:09.520" v="17" actId="1076"/>
          <ac:spMkLst>
            <pc:docMk/>
            <pc:sldMk cId="4148659051" sldId="471"/>
            <ac:spMk id="6" creationId="{DCC06CFE-2063-42A6-9AB1-6647EAFBC206}"/>
          </ac:spMkLst>
        </pc:spChg>
      </pc:sldChg>
    </pc:docChg>
  </pc:docChgLst>
  <pc:docChgLst>
    <pc:chgData name="정근채" userId="bf3f9740-ba12-4a95-bdcd-7a89d0b0b3a3" providerId="ADAL" clId="{A990D781-A990-4B66-9916-F23B6A656FFA}"/>
    <pc:docChg chg="modSld">
      <pc:chgData name="정근채" userId="bf3f9740-ba12-4a95-bdcd-7a89d0b0b3a3" providerId="ADAL" clId="{A990D781-A990-4B66-9916-F23B6A656FFA}" dt="2021-07-15T05:57:46.170" v="4"/>
      <pc:docMkLst>
        <pc:docMk/>
      </pc:docMkLst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240280627" sldId="389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240280627" sldId="389"/>
            <ac:picMk id="3" creationId="{DD3E9E15-0693-4B36-8E71-CE7B9763164C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240280627" sldId="389"/>
            <ac:inkMk id="2" creationId="{94DC79A0-33D7-4AC6-B5D5-219723FD2F54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1090931133" sldId="390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1090931133" sldId="390"/>
            <ac:picMk id="6" creationId="{AB7C54FE-46EA-4A14-82D1-693846C5B5F4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1090931133" sldId="390"/>
            <ac:inkMk id="3" creationId="{24F5D9AD-1922-4FB0-A1D2-CFE76C685B52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3475286000" sldId="391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3475286000" sldId="391"/>
            <ac:picMk id="9" creationId="{11BBCA31-B41E-45FB-9E72-7256DC6499E0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3475286000" sldId="391"/>
            <ac:inkMk id="4" creationId="{58120D20-0F6B-48ED-8C32-EEB70AD1715E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1496370411" sldId="392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1496370411" sldId="392"/>
            <ac:picMk id="6" creationId="{7721FA76-E1CC-4C87-AEA3-923369B917B0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1496370411" sldId="392"/>
            <ac:inkMk id="4" creationId="{A30AB594-C0A0-434E-B79D-CCF14A8425D8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802663020" sldId="393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802663020" sldId="393"/>
            <ac:picMk id="8" creationId="{E6DBCE2A-C30D-4A96-A070-2D00C7B1679B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802663020" sldId="393"/>
            <ac:inkMk id="3" creationId="{1B771E21-F92D-42F8-8A3F-1A202002C931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1505791747" sldId="394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1505791747" sldId="394"/>
            <ac:picMk id="7" creationId="{69816A29-73EA-40AA-ADF5-CE4DFE953F9B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1505791747" sldId="394"/>
            <ac:inkMk id="5" creationId="{0602F713-F6A3-4458-AC52-0B0A2880FB15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108773228" sldId="395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108773228" sldId="395"/>
            <ac:picMk id="5" creationId="{9022ECAA-CB97-4E0D-9CC3-FF37FDE49CA1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108773228" sldId="395"/>
            <ac:inkMk id="2" creationId="{0F3C4F65-A6E6-4CA3-A50B-F1788E34F20B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3892812435" sldId="396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3892812435" sldId="396"/>
            <ac:picMk id="5" creationId="{147C8BF7-56FD-409D-B2E2-41EA1FC90299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3892812435" sldId="396"/>
            <ac:inkMk id="2" creationId="{E181149D-1C33-46EF-80B7-58FE2BA0075D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1374122903" sldId="397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1374122903" sldId="397"/>
            <ac:picMk id="5" creationId="{AFBDE7BA-E0FC-45C0-ADA9-2659EB71BB57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1374122903" sldId="397"/>
            <ac:inkMk id="2" creationId="{0AEAB129-D31F-4D9B-A4C5-F214FA6EBCA8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1230138102" sldId="398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1230138102" sldId="398"/>
            <ac:picMk id="4" creationId="{E59A6907-52BB-42FB-93E5-57727E13B41F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1230138102" sldId="398"/>
            <ac:inkMk id="2" creationId="{36E863EA-8464-4C5F-8D31-5DCB86724014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1052692729" sldId="399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1052692729" sldId="399"/>
            <ac:picMk id="6" creationId="{DB99A3CE-0A96-4F15-9D8B-A6BC6BBEA7FA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1052692729" sldId="399"/>
            <ac:inkMk id="5" creationId="{11555B25-21C7-41C9-A6A8-EAC744681C3A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197601124" sldId="400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197601124" sldId="400"/>
            <ac:picMk id="9" creationId="{B56453C9-6C75-4CF2-9A50-2719AE969841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197601124" sldId="400"/>
            <ac:inkMk id="8" creationId="{455A51C6-8848-4961-823F-975CB738D5A6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2529038215" sldId="401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2529038215" sldId="401"/>
            <ac:picMk id="5" creationId="{DCE3CE0F-0D04-472A-A435-41E814F74B5C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2529038215" sldId="401"/>
            <ac:inkMk id="3" creationId="{37CF4FC4-5F21-4346-ACB2-CE9C2A5D794B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2277551668" sldId="402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2277551668" sldId="402"/>
            <ac:picMk id="7" creationId="{AAF36385-4F96-4AD5-B156-16F001F3D588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2277551668" sldId="402"/>
            <ac:inkMk id="5" creationId="{FD0B751A-4702-4B12-BD74-E585AC516799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3903755876" sldId="403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3903755876" sldId="403"/>
            <ac:picMk id="7" creationId="{E9985B5B-47D4-4D3A-A3DD-039C1CE33C33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3903755876" sldId="403"/>
            <ac:inkMk id="6" creationId="{A756222F-4317-4ECB-A914-B2A4037EB6EE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130204254" sldId="404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130204254" sldId="404"/>
            <ac:picMk id="7" creationId="{114ACA7C-AE92-42AD-B0C7-27AB76A3DC2C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130204254" sldId="404"/>
            <ac:inkMk id="4" creationId="{81BA2E35-D50A-43C7-8301-D4B092D2BB44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4208175167" sldId="405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4208175167" sldId="405"/>
            <ac:picMk id="5" creationId="{8C1B23D6-06C4-4A97-9FDE-795787E8E7C6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4208175167" sldId="405"/>
            <ac:inkMk id="3" creationId="{A4C19BCC-B568-4182-8D4D-4840F059E936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2981773382" sldId="406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2981773382" sldId="406"/>
            <ac:picMk id="5" creationId="{1966F521-A980-4123-908D-BBC4D6F8AF99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2981773382" sldId="406"/>
            <ac:inkMk id="4" creationId="{6FD34DF3-CEDD-4443-991A-C0C7452E2776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907462405" sldId="407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907462405" sldId="407"/>
            <ac:picMk id="6" creationId="{015C8CFD-0288-416F-A280-2A5DF8619AAF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907462405" sldId="407"/>
            <ac:inkMk id="3" creationId="{07D7C2ED-66D2-4C24-951D-CAEDED9369D1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1812852248" sldId="408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1812852248" sldId="408"/>
            <ac:picMk id="6" creationId="{C6640320-5F5D-4B6F-992F-55F6D6E98B21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1812852248" sldId="408"/>
            <ac:inkMk id="3" creationId="{D9F9718A-4290-45C1-9440-F26BE121F542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709432448" sldId="409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709432448" sldId="409"/>
            <ac:picMk id="6" creationId="{82A16CC2-B08E-42FB-AF7B-4B87A9BD9C39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709432448" sldId="409"/>
            <ac:inkMk id="4" creationId="{95310E25-E3EC-4522-B8D4-FD21B23084A1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1295919451" sldId="410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1295919451" sldId="410"/>
            <ac:picMk id="4" creationId="{BB412115-1E5B-4688-BA5B-712D1A6521C3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1295919451" sldId="410"/>
            <ac:inkMk id="2" creationId="{F82948CA-9873-4710-98D1-BD0A5B208F97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4287978492" sldId="411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4287978492" sldId="411"/>
            <ac:picMk id="5" creationId="{EDD658BC-7722-46C3-975D-9A84435A9D5A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4287978492" sldId="411"/>
            <ac:inkMk id="2" creationId="{774F0D44-E4F1-4EC0-A2E9-DDC3A048B32D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398431118" sldId="412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398431118" sldId="412"/>
            <ac:picMk id="2" creationId="{01DB0C47-6B1F-411F-8543-2896F64809F6}"/>
          </ac:picMkLst>
        </pc:pic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1954728461" sldId="413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1954728461" sldId="413"/>
            <ac:picMk id="4" creationId="{6AB7EAED-0DDD-41E7-8A9A-355D0EF6CCC5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1954728461" sldId="413"/>
            <ac:inkMk id="3" creationId="{BCF2FB98-0FD9-4E00-B5B1-D09D6B7E3506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4052400492" sldId="414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4052400492" sldId="414"/>
            <ac:picMk id="5" creationId="{37EB50D8-52D9-4DEF-9E6E-556272371456}"/>
          </ac:picMkLst>
        </pc:pic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230550671" sldId="415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230550671" sldId="415"/>
            <ac:picMk id="6" creationId="{973C7807-E9DF-4D15-8D2E-081EFFFE923F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230550671" sldId="415"/>
            <ac:inkMk id="3" creationId="{C9FFF807-C253-4465-B79B-172C5656FDDB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855796748" sldId="416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855796748" sldId="416"/>
            <ac:picMk id="7" creationId="{56A24EE7-DE99-40FA-897B-79AA605B7572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855796748" sldId="416"/>
            <ac:inkMk id="6" creationId="{C71203F9-4F3B-422A-A45D-0F9823B00DEF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723615042" sldId="417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723615042" sldId="417"/>
            <ac:picMk id="7" creationId="{937C6E2D-07D4-4824-9163-D24BA52FCD22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723615042" sldId="417"/>
            <ac:inkMk id="6" creationId="{F440C747-7C9E-4CD7-B852-C22ABDEB34B3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2367805308" sldId="418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2367805308" sldId="418"/>
            <ac:picMk id="7" creationId="{3CED97DA-BA6F-4BDA-9C46-B22E5EC778E1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2367805308" sldId="418"/>
            <ac:inkMk id="4" creationId="{3003308A-5840-4880-BE22-F5EC2F098FFB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1060805170" sldId="419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1060805170" sldId="419"/>
            <ac:picMk id="3" creationId="{4A145B3F-536A-4011-8912-B59637BA74A1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1060805170" sldId="419"/>
            <ac:inkMk id="2" creationId="{6D6391B6-1F43-4D98-A32F-53B48A327A7B}"/>
          </ac:inkMkLst>
        </pc:inkChg>
      </pc:sldChg>
      <pc:sldChg chg="addSp modSp">
        <pc:chgData name="정근채" userId="bf3f9740-ba12-4a95-bdcd-7a89d0b0b3a3" providerId="ADAL" clId="{A990D781-A990-4B66-9916-F23B6A656FFA}" dt="2021-07-15T05:52:44.497" v="3"/>
        <pc:sldMkLst>
          <pc:docMk/>
          <pc:sldMk cId="4218508023" sldId="420"/>
        </pc:sldMkLst>
        <pc:picChg chg="add mod">
          <ac:chgData name="정근채" userId="bf3f9740-ba12-4a95-bdcd-7a89d0b0b3a3" providerId="ADAL" clId="{A990D781-A990-4B66-9916-F23B6A656FFA}" dt="2021-07-15T05:52:44.497" v="3"/>
          <ac:picMkLst>
            <pc:docMk/>
            <pc:sldMk cId="4218508023" sldId="420"/>
            <ac:picMk id="7" creationId="{B66DD2B1-C321-43AB-9D7D-E2CCA65AFC0C}"/>
          </ac:picMkLst>
        </pc:picChg>
        <pc:inkChg chg="add">
          <ac:chgData name="정근채" userId="bf3f9740-ba12-4a95-bdcd-7a89d0b0b3a3" providerId="ADAL" clId="{A990D781-A990-4B66-9916-F23B6A656FFA}" dt="2021-07-15T05:52:44.497" v="3"/>
          <ac:inkMkLst>
            <pc:docMk/>
            <pc:sldMk cId="4218508023" sldId="420"/>
            <ac:inkMk id="4" creationId="{765BA56D-6198-4F5A-8759-76BF4398F50F}"/>
          </ac:inkMkLst>
        </pc:inkChg>
      </pc:sldChg>
      <pc:sldChg chg="addSp modSp">
        <pc:chgData name="정근채" userId="bf3f9740-ba12-4a95-bdcd-7a89d0b0b3a3" providerId="ADAL" clId="{A990D781-A990-4B66-9916-F23B6A656FFA}" dt="2021-07-15T05:52:44.497" v="3"/>
        <pc:sldMkLst>
          <pc:docMk/>
          <pc:sldMk cId="4214538251" sldId="425"/>
        </pc:sldMkLst>
        <pc:picChg chg="add mod">
          <ac:chgData name="정근채" userId="bf3f9740-ba12-4a95-bdcd-7a89d0b0b3a3" providerId="ADAL" clId="{A990D781-A990-4B66-9916-F23B6A656FFA}" dt="2021-07-15T05:52:44.497" v="3"/>
          <ac:picMkLst>
            <pc:docMk/>
            <pc:sldMk cId="4214538251" sldId="425"/>
            <ac:picMk id="7" creationId="{13BB10B8-6502-43E2-8F01-EF52C548D7D3}"/>
          </ac:picMkLst>
        </pc:picChg>
        <pc:inkChg chg="add">
          <ac:chgData name="정근채" userId="bf3f9740-ba12-4a95-bdcd-7a89d0b0b3a3" providerId="ADAL" clId="{A990D781-A990-4B66-9916-F23B6A656FFA}" dt="2021-07-15T05:52:44.497" v="3"/>
          <ac:inkMkLst>
            <pc:docMk/>
            <pc:sldMk cId="4214538251" sldId="425"/>
            <ac:inkMk id="2" creationId="{0DE7A021-000E-494F-8641-5E500DDED836}"/>
          </ac:inkMkLst>
        </pc:inkChg>
      </pc:sldChg>
      <pc:sldChg chg="addSp modSp">
        <pc:chgData name="정근채" userId="bf3f9740-ba12-4a95-bdcd-7a89d0b0b3a3" providerId="ADAL" clId="{A990D781-A990-4B66-9916-F23B6A656FFA}" dt="2021-07-15T05:52:44.497" v="3"/>
        <pc:sldMkLst>
          <pc:docMk/>
          <pc:sldMk cId="473158151" sldId="426"/>
        </pc:sldMkLst>
        <pc:picChg chg="add mod">
          <ac:chgData name="정근채" userId="bf3f9740-ba12-4a95-bdcd-7a89d0b0b3a3" providerId="ADAL" clId="{A990D781-A990-4B66-9916-F23B6A656FFA}" dt="2021-07-15T05:52:44.497" v="3"/>
          <ac:picMkLst>
            <pc:docMk/>
            <pc:sldMk cId="473158151" sldId="426"/>
            <ac:picMk id="6" creationId="{FFD794F0-38A5-41B4-8B07-EFA18EEAD4B4}"/>
          </ac:picMkLst>
        </pc:picChg>
        <pc:inkChg chg="add">
          <ac:chgData name="정근채" userId="bf3f9740-ba12-4a95-bdcd-7a89d0b0b3a3" providerId="ADAL" clId="{A990D781-A990-4B66-9916-F23B6A656FFA}" dt="2021-07-15T05:52:44.497" v="3"/>
          <ac:inkMkLst>
            <pc:docMk/>
            <pc:sldMk cId="473158151" sldId="426"/>
            <ac:inkMk id="2" creationId="{183E1485-5A5A-4A95-AD0F-ACABED556B94}"/>
          </ac:inkMkLst>
        </pc:inkChg>
      </pc:sldChg>
      <pc:sldChg chg="addSp modSp">
        <pc:chgData name="정근채" userId="bf3f9740-ba12-4a95-bdcd-7a89d0b0b3a3" providerId="ADAL" clId="{A990D781-A990-4B66-9916-F23B6A656FFA}" dt="2021-07-15T05:52:44.497" v="3"/>
        <pc:sldMkLst>
          <pc:docMk/>
          <pc:sldMk cId="59986460" sldId="427"/>
        </pc:sldMkLst>
        <pc:picChg chg="add mod">
          <ac:chgData name="정근채" userId="bf3f9740-ba12-4a95-bdcd-7a89d0b0b3a3" providerId="ADAL" clId="{A990D781-A990-4B66-9916-F23B6A656FFA}" dt="2021-07-15T05:52:44.497" v="3"/>
          <ac:picMkLst>
            <pc:docMk/>
            <pc:sldMk cId="59986460" sldId="427"/>
            <ac:picMk id="6" creationId="{31679B64-3B5B-4D78-9DB7-A75296E4350B}"/>
          </ac:picMkLst>
        </pc:picChg>
        <pc:inkChg chg="add">
          <ac:chgData name="정근채" userId="bf3f9740-ba12-4a95-bdcd-7a89d0b0b3a3" providerId="ADAL" clId="{A990D781-A990-4B66-9916-F23B6A656FFA}" dt="2021-07-15T05:52:44.497" v="3"/>
          <ac:inkMkLst>
            <pc:docMk/>
            <pc:sldMk cId="59986460" sldId="427"/>
            <ac:inkMk id="2" creationId="{20FA0B71-A6AC-4E66-BCD5-98AE61F6C312}"/>
          </ac:inkMkLst>
        </pc:inkChg>
      </pc:sldChg>
      <pc:sldChg chg="addSp modSp">
        <pc:chgData name="정근채" userId="bf3f9740-ba12-4a95-bdcd-7a89d0b0b3a3" providerId="ADAL" clId="{A990D781-A990-4B66-9916-F23B6A656FFA}" dt="2021-07-15T05:52:44.497" v="3"/>
        <pc:sldMkLst>
          <pc:docMk/>
          <pc:sldMk cId="1647289781" sldId="428"/>
        </pc:sldMkLst>
        <pc:picChg chg="add mod">
          <ac:chgData name="정근채" userId="bf3f9740-ba12-4a95-bdcd-7a89d0b0b3a3" providerId="ADAL" clId="{A990D781-A990-4B66-9916-F23B6A656FFA}" dt="2021-07-15T05:52:44.497" v="3"/>
          <ac:picMkLst>
            <pc:docMk/>
            <pc:sldMk cId="1647289781" sldId="428"/>
            <ac:picMk id="6" creationId="{1149EC60-6D15-474F-BD40-D95D5DCBB703}"/>
          </ac:picMkLst>
        </pc:picChg>
        <pc:inkChg chg="add">
          <ac:chgData name="정근채" userId="bf3f9740-ba12-4a95-bdcd-7a89d0b0b3a3" providerId="ADAL" clId="{A990D781-A990-4B66-9916-F23B6A656FFA}" dt="2021-07-15T05:52:44.497" v="3"/>
          <ac:inkMkLst>
            <pc:docMk/>
            <pc:sldMk cId="1647289781" sldId="428"/>
            <ac:inkMk id="2" creationId="{27D837BD-6CA7-4167-A85B-B149659F6EC5}"/>
          </ac:inkMkLst>
        </pc:inkChg>
      </pc:sldChg>
      <pc:sldChg chg="addSp modSp">
        <pc:chgData name="정근채" userId="bf3f9740-ba12-4a95-bdcd-7a89d0b0b3a3" providerId="ADAL" clId="{A990D781-A990-4B66-9916-F23B6A656FFA}" dt="2021-07-15T05:52:44.497" v="3"/>
        <pc:sldMkLst>
          <pc:docMk/>
          <pc:sldMk cId="1003399884" sldId="435"/>
        </pc:sldMkLst>
        <pc:picChg chg="add mod">
          <ac:chgData name="정근채" userId="bf3f9740-ba12-4a95-bdcd-7a89d0b0b3a3" providerId="ADAL" clId="{A990D781-A990-4B66-9916-F23B6A656FFA}" dt="2021-07-15T05:52:44.497" v="3"/>
          <ac:picMkLst>
            <pc:docMk/>
            <pc:sldMk cId="1003399884" sldId="435"/>
            <ac:picMk id="7" creationId="{37BA6D0F-CB86-47D1-A098-4E25EF3CA29A}"/>
          </ac:picMkLst>
        </pc:picChg>
        <pc:inkChg chg="add">
          <ac:chgData name="정근채" userId="bf3f9740-ba12-4a95-bdcd-7a89d0b0b3a3" providerId="ADAL" clId="{A990D781-A990-4B66-9916-F23B6A656FFA}" dt="2021-07-15T05:52:44.497" v="3"/>
          <ac:inkMkLst>
            <pc:docMk/>
            <pc:sldMk cId="1003399884" sldId="435"/>
            <ac:inkMk id="4" creationId="{917B2C6B-62BC-46EB-A48B-DAEF5A191B11}"/>
          </ac:inkMkLst>
        </pc:inkChg>
      </pc:sldChg>
      <pc:sldChg chg="addSp modSp">
        <pc:chgData name="정근채" userId="bf3f9740-ba12-4a95-bdcd-7a89d0b0b3a3" providerId="ADAL" clId="{A990D781-A990-4B66-9916-F23B6A656FFA}" dt="2021-07-15T05:52:44.497" v="3"/>
        <pc:sldMkLst>
          <pc:docMk/>
          <pc:sldMk cId="546735694" sldId="436"/>
        </pc:sldMkLst>
        <pc:picChg chg="add mod">
          <ac:chgData name="정근채" userId="bf3f9740-ba12-4a95-bdcd-7a89d0b0b3a3" providerId="ADAL" clId="{A990D781-A990-4B66-9916-F23B6A656FFA}" dt="2021-07-15T05:52:44.497" v="3"/>
          <ac:picMkLst>
            <pc:docMk/>
            <pc:sldMk cId="546735694" sldId="436"/>
            <ac:picMk id="3" creationId="{E522133B-5AB4-497F-9386-DF009C289BD7}"/>
          </ac:picMkLst>
        </pc:picChg>
        <pc:inkChg chg="add">
          <ac:chgData name="정근채" userId="bf3f9740-ba12-4a95-bdcd-7a89d0b0b3a3" providerId="ADAL" clId="{A990D781-A990-4B66-9916-F23B6A656FFA}" dt="2021-07-15T05:52:44.497" v="3"/>
          <ac:inkMkLst>
            <pc:docMk/>
            <pc:sldMk cId="546735694" sldId="436"/>
            <ac:inkMk id="2" creationId="{C5624066-8A81-44A5-8C5E-2EAF15EDEF51}"/>
          </ac:inkMkLst>
        </pc:inkChg>
      </pc:sldChg>
      <pc:sldChg chg="addSp modSp">
        <pc:chgData name="정근채" userId="bf3f9740-ba12-4a95-bdcd-7a89d0b0b3a3" providerId="ADAL" clId="{A990D781-A990-4B66-9916-F23B6A656FFA}" dt="2021-07-15T05:57:46.170" v="4"/>
        <pc:sldMkLst>
          <pc:docMk/>
          <pc:sldMk cId="3516793991" sldId="437"/>
        </pc:sldMkLst>
        <pc:picChg chg="add mod">
          <ac:chgData name="정근채" userId="bf3f9740-ba12-4a95-bdcd-7a89d0b0b3a3" providerId="ADAL" clId="{A990D781-A990-4B66-9916-F23B6A656FFA}" dt="2021-07-15T05:57:46.170" v="4"/>
          <ac:picMkLst>
            <pc:docMk/>
            <pc:sldMk cId="3516793991" sldId="437"/>
            <ac:picMk id="7" creationId="{E97966B2-C075-4BE2-A11F-AA92BA2DCDDC}"/>
          </ac:picMkLst>
        </pc:picChg>
        <pc:inkChg chg="add">
          <ac:chgData name="정근채" userId="bf3f9740-ba12-4a95-bdcd-7a89d0b0b3a3" providerId="ADAL" clId="{A990D781-A990-4B66-9916-F23B6A656FFA}" dt="2021-07-15T05:57:46.170" v="4"/>
          <ac:inkMkLst>
            <pc:docMk/>
            <pc:sldMk cId="3516793991" sldId="437"/>
            <ac:inkMk id="2" creationId="{ABD385D9-F69F-4334-A1D3-65DA082AE463}"/>
          </ac:inkMkLst>
        </pc:inkChg>
      </pc:sldChg>
      <pc:sldChg chg="addSp modSp">
        <pc:chgData name="정근채" userId="bf3f9740-ba12-4a95-bdcd-7a89d0b0b3a3" providerId="ADAL" clId="{A990D781-A990-4B66-9916-F23B6A656FFA}" dt="2021-07-15T05:57:46.170" v="4"/>
        <pc:sldMkLst>
          <pc:docMk/>
          <pc:sldMk cId="2116056436" sldId="442"/>
        </pc:sldMkLst>
        <pc:picChg chg="add mod">
          <ac:chgData name="정근채" userId="bf3f9740-ba12-4a95-bdcd-7a89d0b0b3a3" providerId="ADAL" clId="{A990D781-A990-4B66-9916-F23B6A656FFA}" dt="2021-07-15T05:57:46.170" v="4"/>
          <ac:picMkLst>
            <pc:docMk/>
            <pc:sldMk cId="2116056436" sldId="442"/>
            <ac:picMk id="6" creationId="{92F6615E-3CC8-4418-8046-A5F0CD2FAD12}"/>
          </ac:picMkLst>
        </pc:picChg>
        <pc:inkChg chg="add">
          <ac:chgData name="정근채" userId="bf3f9740-ba12-4a95-bdcd-7a89d0b0b3a3" providerId="ADAL" clId="{A990D781-A990-4B66-9916-F23B6A656FFA}" dt="2021-07-15T05:57:46.170" v="4"/>
          <ac:inkMkLst>
            <pc:docMk/>
            <pc:sldMk cId="2116056436" sldId="442"/>
            <ac:inkMk id="2" creationId="{83DED8AC-5084-43C6-A59D-9D2D1DD98142}"/>
          </ac:inkMkLst>
        </pc:inkChg>
      </pc:sldChg>
      <pc:sldChg chg="addSp modSp">
        <pc:chgData name="정근채" userId="bf3f9740-ba12-4a95-bdcd-7a89d0b0b3a3" providerId="ADAL" clId="{A990D781-A990-4B66-9916-F23B6A656FFA}" dt="2021-07-15T05:57:46.170" v="4"/>
        <pc:sldMkLst>
          <pc:docMk/>
          <pc:sldMk cId="2692729378" sldId="449"/>
        </pc:sldMkLst>
        <pc:picChg chg="add mod">
          <ac:chgData name="정근채" userId="bf3f9740-ba12-4a95-bdcd-7a89d0b0b3a3" providerId="ADAL" clId="{A990D781-A990-4B66-9916-F23B6A656FFA}" dt="2021-07-15T05:57:46.170" v="4"/>
          <ac:picMkLst>
            <pc:docMk/>
            <pc:sldMk cId="2692729378" sldId="449"/>
            <ac:picMk id="7" creationId="{B3D2BC39-A39C-4F0F-B796-64E4C8FFE681}"/>
          </ac:picMkLst>
        </pc:picChg>
        <pc:inkChg chg="add">
          <ac:chgData name="정근채" userId="bf3f9740-ba12-4a95-bdcd-7a89d0b0b3a3" providerId="ADAL" clId="{A990D781-A990-4B66-9916-F23B6A656FFA}" dt="2021-07-15T05:57:46.170" v="4"/>
          <ac:inkMkLst>
            <pc:docMk/>
            <pc:sldMk cId="2692729378" sldId="449"/>
            <ac:inkMk id="3" creationId="{4D243E24-6C66-4927-AB41-BF02E27D98AD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1086640625" sldId="451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1086640625" sldId="451"/>
            <ac:picMk id="7" creationId="{F0C6A80C-1049-49F5-885E-CCA9CDDA350D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1086640625" sldId="451"/>
            <ac:inkMk id="6" creationId="{C7A7F5EF-F9FE-4654-8F9D-128316CCE182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4114681183" sldId="452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4114681183" sldId="452"/>
            <ac:picMk id="5" creationId="{3DD581AF-EE93-4CB7-9051-2539D8E4F2AD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4114681183" sldId="452"/>
            <ac:inkMk id="3" creationId="{464D8AC6-B735-47BA-A66C-CC2A8856F90A}"/>
          </ac:inkMkLst>
        </pc:inkChg>
      </pc:sldChg>
      <pc:sldChg chg="addSp modSp">
        <pc:chgData name="정근채" userId="bf3f9740-ba12-4a95-bdcd-7a89d0b0b3a3" providerId="ADAL" clId="{A990D781-A990-4B66-9916-F23B6A656FFA}" dt="2021-07-15T05:04:13.458" v="0"/>
        <pc:sldMkLst>
          <pc:docMk/>
          <pc:sldMk cId="661082307" sldId="455"/>
        </pc:sldMkLst>
        <pc:picChg chg="add mod">
          <ac:chgData name="정근채" userId="bf3f9740-ba12-4a95-bdcd-7a89d0b0b3a3" providerId="ADAL" clId="{A990D781-A990-4B66-9916-F23B6A656FFA}" dt="2021-07-15T05:04:13.458" v="0"/>
          <ac:picMkLst>
            <pc:docMk/>
            <pc:sldMk cId="661082307" sldId="455"/>
            <ac:picMk id="2" creationId="{C238322F-4F67-4807-ABCF-019A601E3206}"/>
          </ac:picMkLst>
        </pc:pic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97690273" sldId="456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97690273" sldId="456"/>
            <ac:picMk id="6" creationId="{92DF610E-BE64-424E-A84D-A9FA2AC6A091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97690273" sldId="456"/>
            <ac:inkMk id="4" creationId="{BDC4CF85-8E7E-4D4A-94A4-627C4E8F9398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2819935855" sldId="460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2819935855" sldId="460"/>
            <ac:picMk id="6" creationId="{19E3DD27-7B38-4AB5-99FD-DF2D4D47ECF6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2819935855" sldId="460"/>
            <ac:inkMk id="3" creationId="{ACB5571F-3366-4E8A-B7B7-DDDE6EE3FDFF}"/>
          </ac:inkMkLst>
        </pc:inkChg>
      </pc:sldChg>
      <pc:sldChg chg="addSp modSp">
        <pc:chgData name="정근채" userId="bf3f9740-ba12-4a95-bdcd-7a89d0b0b3a3" providerId="ADAL" clId="{A990D781-A990-4B66-9916-F23B6A656FFA}" dt="2021-07-15T05:47:27.043" v="2"/>
        <pc:sldMkLst>
          <pc:docMk/>
          <pc:sldMk cId="658584663" sldId="461"/>
        </pc:sldMkLst>
        <pc:picChg chg="add mod">
          <ac:chgData name="정근채" userId="bf3f9740-ba12-4a95-bdcd-7a89d0b0b3a3" providerId="ADAL" clId="{A990D781-A990-4B66-9916-F23B6A656FFA}" dt="2021-07-15T05:47:27.043" v="2"/>
          <ac:picMkLst>
            <pc:docMk/>
            <pc:sldMk cId="658584663" sldId="461"/>
            <ac:picMk id="5" creationId="{378D646D-00B3-49A3-B9ED-2509EF377353}"/>
          </ac:picMkLst>
        </pc:picChg>
        <pc:inkChg chg="add">
          <ac:chgData name="정근채" userId="bf3f9740-ba12-4a95-bdcd-7a89d0b0b3a3" providerId="ADAL" clId="{A990D781-A990-4B66-9916-F23B6A656FFA}" dt="2021-07-15T05:47:27.043" v="2"/>
          <ac:inkMkLst>
            <pc:docMk/>
            <pc:sldMk cId="658584663" sldId="461"/>
            <ac:inkMk id="3" creationId="{0A4AC3F9-4F7B-4ACF-8F36-CB1C836453E0}"/>
          </ac:inkMkLst>
        </pc:inkChg>
      </pc:sldChg>
      <pc:sldChg chg="addSp modSp">
        <pc:chgData name="정근채" userId="bf3f9740-ba12-4a95-bdcd-7a89d0b0b3a3" providerId="ADAL" clId="{A990D781-A990-4B66-9916-F23B6A656FFA}" dt="2021-07-15T05:52:44.497" v="3"/>
        <pc:sldMkLst>
          <pc:docMk/>
          <pc:sldMk cId="2694740728" sldId="462"/>
        </pc:sldMkLst>
        <pc:picChg chg="add mod">
          <ac:chgData name="정근채" userId="bf3f9740-ba12-4a95-bdcd-7a89d0b0b3a3" providerId="ADAL" clId="{A990D781-A990-4B66-9916-F23B6A656FFA}" dt="2021-07-15T05:52:44.497" v="3"/>
          <ac:picMkLst>
            <pc:docMk/>
            <pc:sldMk cId="2694740728" sldId="462"/>
            <ac:picMk id="5" creationId="{F6A1944E-F1C0-4196-B805-DE6D90F655F8}"/>
          </ac:picMkLst>
        </pc:picChg>
        <pc:inkChg chg="add">
          <ac:chgData name="정근채" userId="bf3f9740-ba12-4a95-bdcd-7a89d0b0b3a3" providerId="ADAL" clId="{A990D781-A990-4B66-9916-F23B6A656FFA}" dt="2021-07-15T05:52:44.497" v="3"/>
          <ac:inkMkLst>
            <pc:docMk/>
            <pc:sldMk cId="2694740728" sldId="462"/>
            <ac:inkMk id="3" creationId="{189BEFA4-EB39-4B84-AC23-94C1A70588A3}"/>
          </ac:inkMkLst>
        </pc:inkChg>
      </pc:sldChg>
      <pc:sldChg chg="addSp modSp">
        <pc:chgData name="정근채" userId="bf3f9740-ba12-4a95-bdcd-7a89d0b0b3a3" providerId="ADAL" clId="{A990D781-A990-4B66-9916-F23B6A656FFA}" dt="2021-07-15T05:57:46.170" v="4"/>
        <pc:sldMkLst>
          <pc:docMk/>
          <pc:sldMk cId="1031805651" sldId="465"/>
        </pc:sldMkLst>
        <pc:picChg chg="add mod">
          <ac:chgData name="정근채" userId="bf3f9740-ba12-4a95-bdcd-7a89d0b0b3a3" providerId="ADAL" clId="{A990D781-A990-4B66-9916-F23B6A656FFA}" dt="2021-07-15T05:57:46.170" v="4"/>
          <ac:picMkLst>
            <pc:docMk/>
            <pc:sldMk cId="1031805651" sldId="465"/>
            <ac:picMk id="5" creationId="{FE013927-58E8-4A53-AA42-41233DA76F07}"/>
          </ac:picMkLst>
        </pc:picChg>
        <pc:inkChg chg="add">
          <ac:chgData name="정근채" userId="bf3f9740-ba12-4a95-bdcd-7a89d0b0b3a3" providerId="ADAL" clId="{A990D781-A990-4B66-9916-F23B6A656FFA}" dt="2021-07-15T05:57:46.170" v="4"/>
          <ac:inkMkLst>
            <pc:docMk/>
            <pc:sldMk cId="1031805651" sldId="465"/>
            <ac:inkMk id="3" creationId="{D70399D4-FAEE-49C3-9A4E-0FBF0AD3EB0F}"/>
          </ac:inkMkLst>
        </pc:inkChg>
      </pc:sldChg>
      <pc:sldChg chg="addSp modSp">
        <pc:chgData name="정근채" userId="bf3f9740-ba12-4a95-bdcd-7a89d0b0b3a3" providerId="ADAL" clId="{A990D781-A990-4B66-9916-F23B6A656FFA}" dt="2021-07-15T05:57:46.170" v="4"/>
        <pc:sldMkLst>
          <pc:docMk/>
          <pc:sldMk cId="992888410" sldId="469"/>
        </pc:sldMkLst>
        <pc:picChg chg="add mod">
          <ac:chgData name="정근채" userId="bf3f9740-ba12-4a95-bdcd-7a89d0b0b3a3" providerId="ADAL" clId="{A990D781-A990-4B66-9916-F23B6A656FFA}" dt="2021-07-15T05:57:46.170" v="4"/>
          <ac:picMkLst>
            <pc:docMk/>
            <pc:sldMk cId="992888410" sldId="469"/>
            <ac:picMk id="18" creationId="{F4296881-911A-4C10-912F-A73944D931C0}"/>
          </ac:picMkLst>
        </pc:picChg>
        <pc:inkChg chg="add">
          <ac:chgData name="정근채" userId="bf3f9740-ba12-4a95-bdcd-7a89d0b0b3a3" providerId="ADAL" clId="{A990D781-A990-4B66-9916-F23B6A656FFA}" dt="2021-07-15T05:57:46.170" v="4"/>
          <ac:inkMkLst>
            <pc:docMk/>
            <pc:sldMk cId="992888410" sldId="469"/>
            <ac:inkMk id="3" creationId="{24469CBD-498F-4A04-B99C-32F040F7211B}"/>
          </ac:inkMkLst>
        </pc:inkChg>
      </pc:sldChg>
      <pc:sldChg chg="addSp modSp">
        <pc:chgData name="정근채" userId="bf3f9740-ba12-4a95-bdcd-7a89d0b0b3a3" providerId="ADAL" clId="{A990D781-A990-4B66-9916-F23B6A656FFA}" dt="2021-07-15T05:31:23.724" v="1"/>
        <pc:sldMkLst>
          <pc:docMk/>
          <pc:sldMk cId="207806505" sldId="470"/>
        </pc:sldMkLst>
        <pc:picChg chg="add mod">
          <ac:chgData name="정근채" userId="bf3f9740-ba12-4a95-bdcd-7a89d0b0b3a3" providerId="ADAL" clId="{A990D781-A990-4B66-9916-F23B6A656FFA}" dt="2021-07-15T05:31:23.724" v="1"/>
          <ac:picMkLst>
            <pc:docMk/>
            <pc:sldMk cId="207806505" sldId="470"/>
            <ac:picMk id="3" creationId="{B19CCA5E-F1EC-4A74-8CA0-A4BC380041DA}"/>
          </ac:picMkLst>
        </pc:picChg>
        <pc:inkChg chg="add">
          <ac:chgData name="정근채" userId="bf3f9740-ba12-4a95-bdcd-7a89d0b0b3a3" providerId="ADAL" clId="{A990D781-A990-4B66-9916-F23B6A656FFA}" dt="2021-07-15T05:31:23.724" v="1"/>
          <ac:inkMkLst>
            <pc:docMk/>
            <pc:sldMk cId="207806505" sldId="470"/>
            <ac:inkMk id="2" creationId="{C2482C01-2249-4A8B-8D90-7A6EB81A1BE6}"/>
          </ac:inkMkLst>
        </pc:inkChg>
      </pc:sldChg>
      <pc:sldChg chg="addSp modSp">
        <pc:chgData name="정근채" userId="bf3f9740-ba12-4a95-bdcd-7a89d0b0b3a3" providerId="ADAL" clId="{A990D781-A990-4B66-9916-F23B6A656FFA}" dt="2021-07-15T05:57:46.170" v="4"/>
        <pc:sldMkLst>
          <pc:docMk/>
          <pc:sldMk cId="4148659051" sldId="471"/>
        </pc:sldMkLst>
        <pc:picChg chg="add mod">
          <ac:chgData name="정근채" userId="bf3f9740-ba12-4a95-bdcd-7a89d0b0b3a3" providerId="ADAL" clId="{A990D781-A990-4B66-9916-F23B6A656FFA}" dt="2021-07-15T05:57:46.170" v="4"/>
          <ac:picMkLst>
            <pc:docMk/>
            <pc:sldMk cId="4148659051" sldId="471"/>
            <ac:picMk id="3" creationId="{D8EC7391-DE00-4153-B518-73EAB181E3F0}"/>
          </ac:picMkLst>
        </pc:picChg>
        <pc:inkChg chg="add">
          <ac:chgData name="정근채" userId="bf3f9740-ba12-4a95-bdcd-7a89d0b0b3a3" providerId="ADAL" clId="{A990D781-A990-4B66-9916-F23B6A656FFA}" dt="2021-07-15T05:57:46.170" v="4"/>
          <ac:inkMkLst>
            <pc:docMk/>
            <pc:sldMk cId="4148659051" sldId="471"/>
            <ac:inkMk id="2" creationId="{352B15A9-6B7D-42ED-9B9E-BD88FCE87386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97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41B64D68-FB6F-48A8-AC3A-732E4C34908A}" type="datetimeFigureOut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ACE7D3D1-EC97-4F42-9041-6038732A5F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71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EC5-B858-4E28-BF91-63742840E4BD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4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467F-D860-4D0D-A424-F0E7D1741160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43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8091-4E6D-4388-ACD8-DA21F9BAD78D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0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4E14-F618-41E0-AFBE-214090186F18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37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CAF3-8665-4E4A-A758-D562F47036A2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10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7EA3-48C1-4E85-B1CC-375629142DCB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1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B9DC-F7B4-44C9-A168-2984E2EE6A86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09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28C2-EDE2-4F0D-93BD-2E04AD918BF0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77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5CA4-4FEF-4BE1-8BBB-4311AA85967F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16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A7F1-0B65-45BA-8DC9-B3872BE759DB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72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2803-3776-4050-BF32-C7E0075C32B2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altLang="ko-KR" smtClean="0"/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08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F3582-76F0-48FF-97EC-D0A56EB077A5}" type="datetime1">
              <a:rPr lang="ko-KR" altLang="en-US" smtClean="0"/>
              <a:t>2021-07-30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6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EF207205-4901-463D-A792-E253A8608E51}" type="slidenum">
              <a:rPr lang="en-US" altLang="ko-KR" smtClean="0"/>
              <a:pPr algn="r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309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D336C1-D6E0-4AC1-9ABB-1D666B1C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96" y="367854"/>
            <a:ext cx="1906607" cy="23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85C7662F-AEF5-4DBD-9A24-0F56BA06C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73882"/>
              </p:ext>
            </p:extLst>
          </p:nvPr>
        </p:nvGraphicFramePr>
        <p:xfrm>
          <a:off x="266162" y="381000"/>
          <a:ext cx="6591837" cy="5791198"/>
        </p:xfrm>
        <a:graphic>
          <a:graphicData uri="http://schemas.openxmlformats.org/drawingml/2006/table">
            <a:tbl>
              <a:tblPr/>
              <a:tblGrid>
                <a:gridCol w="542954">
                  <a:extLst>
                    <a:ext uri="{9D8B030D-6E8A-4147-A177-3AD203B41FA5}">
                      <a16:colId xmlns:a16="http://schemas.microsoft.com/office/drawing/2014/main" val="2069982477"/>
                    </a:ext>
                  </a:extLst>
                </a:gridCol>
                <a:gridCol w="6048883">
                  <a:extLst>
                    <a:ext uri="{9D8B030D-6E8A-4147-A177-3AD203B41FA5}">
                      <a16:colId xmlns:a16="http://schemas.microsoft.com/office/drawing/2014/main" val="1744799656"/>
                    </a:ext>
                  </a:extLst>
                </a:gridCol>
              </a:tblGrid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강의소개</a:t>
                      </a:r>
                      <a:endParaRPr lang="en-US" altLang="ko-KR" sz="13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468109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시뮬레이션이란 무엇인가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78874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24415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수작업으로 진행하는 사건 지향 시뮬레이션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911358"/>
                  </a:ext>
                </a:extLst>
              </a:tr>
              <a:tr h="882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News Vendor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</a:t>
                      </a:r>
                      <a:b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 M/U/1 Queue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</a:t>
                      </a:r>
                      <a:endParaRPr lang="ko-KR" altLang="en-US" sz="1300" b="0" i="0" u="none" strike="noStrike" dirty="0"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58102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05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 simple processing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9860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06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3-4(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3-5(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9077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 electronic assembly and test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3122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08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근무일정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고장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도수통계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애니메이션 강화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99107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4-4(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수송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37461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5-1 (Call center)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7347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5-2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시간에 따라 변하는 </a:t>
                      </a:r>
                      <a:r>
                        <a:rPr lang="ko-KR" alt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도착률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개인별 근무 스케쥴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51920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5-3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성과지표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9528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5-4 ((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s, S) Inventory system with backlogging)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 </a:t>
                      </a:r>
                      <a:r>
                        <a:rPr 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OptQuest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활용한 최적화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4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08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Process</a:t>
            </a:r>
            <a:endParaRPr lang="ko-KR" altLang="en-US" sz="24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0" y="546720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81128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73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Process</a:t>
            </a:r>
            <a:endParaRPr lang="ko-KR" altLang="en-US" sz="24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546720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581128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81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Process</a:t>
            </a:r>
            <a:endParaRPr lang="ko-KR" altLang="en-US" sz="24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559049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81128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12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2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3. Dispose</a:t>
            </a:r>
            <a:endParaRPr lang="ko-KR" altLang="en-US" sz="24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700338"/>
            <a:ext cx="3686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13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14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53" y="1268760"/>
            <a:ext cx="8614519" cy="42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92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Animation-Queue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15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15" y="639276"/>
            <a:ext cx="3181350" cy="27622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26" y="639276"/>
            <a:ext cx="3181350" cy="27622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415" y="3621288"/>
            <a:ext cx="3181350" cy="27622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026" y="3621288"/>
            <a:ext cx="3181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99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Animation-Resource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16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74" y="620688"/>
            <a:ext cx="3686175" cy="47529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962" y="923379"/>
            <a:ext cx="3686175" cy="47339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442" y="1226070"/>
            <a:ext cx="3638550" cy="47339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872" y="1519728"/>
            <a:ext cx="36576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3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510" y="1615056"/>
            <a:ext cx="4381500" cy="46863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98" y="467787"/>
            <a:ext cx="3538166" cy="52126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Animation-Plot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17</a:t>
            </a:fld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3466466" y="1381864"/>
            <a:ext cx="1537801" cy="377693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2565" y="985935"/>
            <a:ext cx="169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드롭</a:t>
            </a: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>
                <a:solidFill>
                  <a:srgbClr val="FF0000"/>
                </a:solidFill>
              </a:rPr>
              <a:t>다운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Build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Expression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357" y="5733256"/>
            <a:ext cx="3820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FF0000"/>
                </a:solidFill>
              </a:rPr>
              <a:t>현재 시스템 안에 있는</a:t>
            </a:r>
            <a:r>
              <a:rPr lang="en-US" altLang="ko-KR" sz="1600" dirty="0">
                <a:solidFill>
                  <a:srgbClr val="FF0000"/>
                </a:solidFill>
              </a:rPr>
              <a:t>(</a:t>
            </a:r>
            <a:r>
              <a:rPr lang="ko-KR" altLang="en-US" sz="1600" dirty="0">
                <a:solidFill>
                  <a:srgbClr val="FF0000"/>
                </a:solidFill>
              </a:rPr>
              <a:t>대기 또는 가공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Application Entity</a:t>
            </a:r>
            <a:r>
              <a:rPr lang="ko-KR" altLang="en-US" sz="1600" dirty="0">
                <a:solidFill>
                  <a:srgbClr val="FF0000"/>
                </a:solidFill>
              </a:rPr>
              <a:t>의 수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2144688" y="1484784"/>
            <a:ext cx="1080120" cy="4176464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27755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Animation-Plot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18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467787"/>
            <a:ext cx="4176464" cy="61529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926" y="467787"/>
            <a:ext cx="4176464" cy="615298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/>
          <a:srcRect b="73229"/>
          <a:stretch/>
        </p:blipFill>
        <p:spPr>
          <a:xfrm>
            <a:off x="5529064" y="4300984"/>
            <a:ext cx="4176464" cy="164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35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Run-Setup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19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657225"/>
            <a:ext cx="4333875" cy="55435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378" y="646242"/>
            <a:ext cx="43338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5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997" y="2828835"/>
            <a:ext cx="58080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dirty="0"/>
              <a:t>Model 3-2</a:t>
            </a:r>
          </a:p>
          <a:p>
            <a:pPr algn="ctr"/>
            <a:r>
              <a:rPr lang="en-US" altLang="ko-KR" sz="3600" dirty="0"/>
              <a:t>(</a:t>
            </a:r>
            <a:r>
              <a:rPr lang="ko-KR" altLang="en-US" sz="3600" dirty="0"/>
              <a:t>대출신청사무실</a:t>
            </a:r>
            <a:r>
              <a:rPr lang="en-US" altLang="ko-KR" sz="3600" dirty="0"/>
              <a:t>: </a:t>
            </a:r>
            <a:r>
              <a:rPr lang="ko-KR" altLang="en-US" sz="3600" dirty="0"/>
              <a:t>직렬처리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4681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20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3" y="1052736"/>
            <a:ext cx="9815566" cy="4752528"/>
          </a:xfrm>
          <a:prstGeom prst="rect">
            <a:avLst/>
          </a:prstGeom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859040"/>
              </p:ext>
            </p:extLst>
          </p:nvPr>
        </p:nvGraphicFramePr>
        <p:xfrm>
          <a:off x="1280592" y="11588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bat.Document.11">
                  <p:embed/>
                </p:oleObj>
              </mc:Choice>
              <mc:Fallback>
                <p:oleObj name="Acrobat Document" showAsIcon="1" r:id="rId3" imgW="914400" imgH="771480" progId="Acrobat.Document.11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0592" y="11588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04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21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32520" y="4985881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sz="1600" dirty="0"/>
              <a:t>문제점</a:t>
            </a:r>
            <a:r>
              <a:rPr lang="en-US" altLang="ko-KR" sz="1600" dirty="0"/>
              <a:t>: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/>
              <a:t>개별 공정의 대기시간이 길다</a:t>
            </a:r>
            <a:r>
              <a:rPr lang="en-US" altLang="ko-KR" sz="1600" dirty="0"/>
              <a:t> </a:t>
            </a: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ym typeface="Wingdings" panose="05000000000000000000" pitchFamily="2" charset="2"/>
              </a:rPr>
              <a:t>네 공정을 모두 마치려면 평균적으로 </a:t>
            </a:r>
            <a:r>
              <a:rPr lang="en-US" altLang="ko-KR" sz="1600" dirty="0">
                <a:sym typeface="Wingdings" panose="05000000000000000000" pitchFamily="2" charset="2"/>
              </a:rPr>
              <a:t>16</a:t>
            </a:r>
            <a:r>
              <a:rPr lang="ko-KR" altLang="en-US" sz="1600" dirty="0">
                <a:sym typeface="Wingdings" panose="05000000000000000000" pitchFamily="2" charset="2"/>
              </a:rPr>
              <a:t>시간이 소요됨</a:t>
            </a:r>
            <a:r>
              <a:rPr lang="en-US" altLang="ko-KR" sz="1600" dirty="0">
                <a:sym typeface="Wingdings" panose="05000000000000000000" pitchFamily="2" charset="2"/>
              </a:rPr>
              <a:t>.</a:t>
            </a:r>
            <a:endParaRPr lang="ko-KR" altLang="en-US" sz="1600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sz="1600" dirty="0"/>
              <a:t>해결책</a:t>
            </a:r>
            <a:r>
              <a:rPr lang="en-US" altLang="ko-KR" sz="1600" dirty="0"/>
              <a:t>: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/>
              <a:t>직렬 형태의 </a:t>
            </a:r>
            <a:r>
              <a:rPr lang="en-US" altLang="ko-KR" sz="1600" dirty="0"/>
              <a:t>Alfie, Betty, Chuck,</a:t>
            </a:r>
            <a:r>
              <a:rPr lang="ko-KR" altLang="en-US" sz="1600" dirty="0"/>
              <a:t> </a:t>
            </a:r>
            <a:r>
              <a:rPr lang="en-US" altLang="ko-KR" sz="1600" dirty="0"/>
              <a:t>Doris </a:t>
            </a:r>
            <a:r>
              <a:rPr lang="ko-KR" altLang="en-US" sz="1600" dirty="0"/>
              <a:t>공정을 범용화하여 병렬화 한다</a:t>
            </a:r>
            <a:r>
              <a:rPr lang="en-US" altLang="ko-KR" sz="1600" dirty="0"/>
              <a:t>. </a:t>
            </a: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ym typeface="Wingdings" panose="05000000000000000000" pitchFamily="2" charset="2"/>
              </a:rPr>
              <a:t>모델 </a:t>
            </a:r>
            <a:r>
              <a:rPr lang="en-US" altLang="ko-KR" sz="1600" dirty="0">
                <a:sym typeface="Wingdings" panose="05000000000000000000" pitchFamily="2" charset="2"/>
              </a:rPr>
              <a:t>3-3</a:t>
            </a:r>
            <a:endParaRPr lang="en-US" altLang="ko-KR" sz="16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/>
              <a:t>개별</a:t>
            </a:r>
            <a:r>
              <a:rPr lang="en-US" altLang="ko-KR" sz="1600" dirty="0"/>
              <a:t> </a:t>
            </a:r>
            <a:r>
              <a:rPr lang="ko-KR" altLang="en-US" sz="1600" dirty="0"/>
              <a:t>공정 서비스 시간의 변동성을 줄인다</a:t>
            </a:r>
            <a:r>
              <a:rPr lang="en-US" altLang="ko-KR" sz="1600" dirty="0"/>
              <a:t>. </a:t>
            </a: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ym typeface="Wingdings" panose="05000000000000000000" pitchFamily="2" charset="2"/>
              </a:rPr>
              <a:t>모델 </a:t>
            </a:r>
            <a:r>
              <a:rPr lang="en-US" altLang="ko-KR" sz="1600" dirty="0">
                <a:sym typeface="Wingdings" panose="05000000000000000000" pitchFamily="2" charset="2"/>
              </a:rPr>
              <a:t>3.4</a:t>
            </a:r>
            <a:endParaRPr lang="en-US" altLang="ko-K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"/>
          <a:stretch/>
        </p:blipFill>
        <p:spPr bwMode="auto">
          <a:xfrm>
            <a:off x="5241032" y="486545"/>
            <a:ext cx="3028950" cy="389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486545"/>
            <a:ext cx="30384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 1"/>
          <p:cNvSpPr/>
          <p:nvPr/>
        </p:nvSpPr>
        <p:spPr>
          <a:xfrm>
            <a:off x="3872880" y="4149080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7329264" y="3356992"/>
            <a:ext cx="108012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>
            <a:stCxn id="9" idx="3"/>
          </p:cNvCxnSpPr>
          <p:nvPr/>
        </p:nvCxnSpPr>
        <p:spPr>
          <a:xfrm flipH="1">
            <a:off x="4736976" y="4401857"/>
            <a:ext cx="2750468" cy="395295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TextBox 9"/>
          <p:cNvSpPr txBox="1"/>
          <p:nvPr/>
        </p:nvSpPr>
        <p:spPr>
          <a:xfrm>
            <a:off x="6393160" y="45289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solidFill>
                  <a:srgbClr val="FF0000"/>
                </a:solidFill>
              </a:rPr>
              <a:t>합계</a:t>
            </a:r>
          </a:p>
        </p:txBody>
      </p:sp>
    </p:spTree>
    <p:extLst>
      <p:ext uri="{BB962C8B-B14F-4D97-AF65-F5344CB8AC3E}">
        <p14:creationId xmlns:p14="http://schemas.microsoft.com/office/powerpoint/2010/main" val="97690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9000" y="2828835"/>
            <a:ext cx="58080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Model 3-3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대출신청사무실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병렬처리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175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087563"/>
            <a:ext cx="8024812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8704" y="3461595"/>
            <a:ext cx="2446338" cy="107721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ko-KR" altLang="en-US" sz="1600" i="1" dirty="0">
                <a:latin typeface="+mn-ea"/>
              </a:rPr>
              <a:t>한 줄 서기 형태의 대기행렬</a:t>
            </a:r>
            <a:r>
              <a:rPr lang="en-US" altLang="ko-KR" sz="1600" i="1" dirty="0">
                <a:latin typeface="+mn-ea"/>
              </a:rPr>
              <a:t>, </a:t>
            </a:r>
            <a:r>
              <a:rPr lang="ko-KR" altLang="en-US" sz="1600" i="1" dirty="0">
                <a:latin typeface="+mn-ea"/>
              </a:rPr>
              <a:t>처리시간은 네 배</a:t>
            </a:r>
            <a:r>
              <a:rPr lang="en-US" altLang="ko-KR" sz="1600" i="1" dirty="0">
                <a:latin typeface="+mn-ea"/>
              </a:rPr>
              <a:t> – </a:t>
            </a:r>
            <a:r>
              <a:rPr lang="ko-KR" altLang="en-US" sz="1600" i="1" dirty="0">
                <a:latin typeface="+mn-ea"/>
              </a:rPr>
              <a:t>네 개의 상호독립적 </a:t>
            </a:r>
            <a:r>
              <a:rPr lang="en-US" altLang="ko-KR" sz="1600" i="1" dirty="0">
                <a:latin typeface="+mn-ea"/>
              </a:rPr>
              <a:t>expo(1</a:t>
            </a:r>
            <a:r>
              <a:rPr lang="ko-KR" altLang="en-US" sz="1600" i="1" dirty="0">
                <a:latin typeface="+mn-ea"/>
              </a:rPr>
              <a:t>시간</a:t>
            </a:r>
            <a:r>
              <a:rPr lang="en-US" altLang="ko-KR" sz="1600" i="1" dirty="0">
                <a:latin typeface="+mn-ea"/>
              </a:rPr>
              <a:t>)</a:t>
            </a:r>
            <a:r>
              <a:rPr lang="ko-KR" altLang="en-US" sz="1600" i="1" dirty="0">
                <a:latin typeface="+mn-ea"/>
              </a:rPr>
              <a:t>의 합계</a:t>
            </a:r>
            <a:endParaRPr lang="en-US" altLang="ko-KR" sz="1600" i="1" dirty="0">
              <a:latin typeface="+mn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>
                <a:latin typeface="+mn-ea"/>
              </a:rPr>
              <a:pPr algn="r"/>
              <a:t>23</a:t>
            </a:fld>
            <a:endParaRPr lang="ko-KR" altLang="en-US"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216696" y="4831992"/>
            <a:ext cx="5544616" cy="1540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ko-KR" altLang="en-US" sz="1600" dirty="0">
                <a:latin typeface="+mn-ea"/>
              </a:rPr>
              <a:t>생산라인의 장비를 특정한 작업에 전용화 시키는 전략과 모든 장비들이 모든 작업을 수행할 수 있도록 범용화 시키는 전략을 비교한다면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 err="1">
                <a:latin typeface="+mn-ea"/>
              </a:rPr>
              <a:t>재공재고</a:t>
            </a:r>
            <a:r>
              <a:rPr lang="ko-KR" altLang="en-US" sz="1600" dirty="0">
                <a:latin typeface="+mn-ea"/>
              </a:rPr>
              <a:t> 최소화</a:t>
            </a:r>
            <a:r>
              <a:rPr lang="en-US" altLang="ko-KR" sz="1600" dirty="0">
                <a:latin typeface="+mn-ea"/>
              </a:rPr>
              <a:t>, Cycle Time </a:t>
            </a:r>
            <a:r>
              <a:rPr lang="ko-KR" altLang="en-US" sz="1600" dirty="0">
                <a:latin typeface="+mn-ea"/>
              </a:rPr>
              <a:t>최소화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장비간 가동률의 균형화에 보다 적합한 전략은 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장비 범용화 전략</a:t>
            </a:r>
            <a:r>
              <a:rPr lang="ko-KR" altLang="en-US" sz="1600" dirty="0">
                <a:latin typeface="+mn-ea"/>
              </a:rPr>
              <a:t>이다</a:t>
            </a:r>
            <a:r>
              <a:rPr lang="en-US" altLang="ko-KR" sz="1600" dirty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CA3D072-B7F0-4795-B620-4978B9134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46869"/>
            <a:ext cx="8991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0" hangingPunct="1">
              <a:lnSpc>
                <a:spcPct val="90000"/>
              </a:lnSpc>
            </a:pPr>
            <a:r>
              <a:rPr lang="ko-KR" altLang="en-US" sz="2400" kern="0" dirty="0">
                <a:latin typeface="+mn-ea"/>
              </a:rPr>
              <a:t>네 개의 프로세스 모듈을 하나의 프로세스 모듈로 대체</a:t>
            </a:r>
            <a:endParaRPr lang="en-US" altLang="ko-KR" sz="2400" kern="0" dirty="0">
              <a:latin typeface="+mn-ea"/>
            </a:endParaRPr>
          </a:p>
          <a:p>
            <a:pPr lvl="1" eaLnBrk="1" latinLnBrk="0" hangingPunct="1">
              <a:lnSpc>
                <a:spcPct val="90000"/>
              </a:lnSpc>
            </a:pPr>
            <a:r>
              <a:rPr lang="en-US" altLang="ko-KR" sz="2000" kern="0" dirty="0">
                <a:latin typeface="+mn-ea"/>
              </a:rPr>
              <a:t>Delay type – Expression</a:t>
            </a:r>
          </a:p>
          <a:p>
            <a:pPr lvl="1" algn="ctr" eaLnBrk="1" latinLnBrk="0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ko-KR" sz="2000" b="1" kern="0" dirty="0">
                <a:latin typeface="+mn-ea"/>
              </a:rPr>
              <a:t>EXPO(1) + EXPO(1) + EXPO(1) + EXPO(1)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4C2B20-95F1-4F5A-A907-4D4D74BF0A47}"/>
              </a:ext>
            </a:extLst>
          </p:cNvPr>
          <p:cNvSpPr txBox="1"/>
          <p:nvPr/>
        </p:nvSpPr>
        <p:spPr>
          <a:xfrm>
            <a:off x="533086" y="2589549"/>
            <a:ext cx="142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EXPO(1.25)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5FF8DE-1660-44E9-9F1B-853956B8743F}"/>
              </a:ext>
            </a:extLst>
          </p:cNvPr>
          <p:cNvSpPr txBox="1"/>
          <p:nvPr/>
        </p:nvSpPr>
        <p:spPr>
          <a:xfrm>
            <a:off x="4278796" y="2187986"/>
            <a:ext cx="1420416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EXPO(1) + </a:t>
            </a:r>
          </a:p>
          <a:p>
            <a:pPr>
              <a:lnSpc>
                <a:spcPct val="70000"/>
              </a:lnSpc>
            </a:pPr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EXPO(1) + </a:t>
            </a:r>
          </a:p>
          <a:p>
            <a:pPr>
              <a:lnSpc>
                <a:spcPct val="70000"/>
              </a:lnSpc>
            </a:pPr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EXPO(1) + </a:t>
            </a:r>
          </a:p>
          <a:p>
            <a:pPr>
              <a:lnSpc>
                <a:spcPct val="70000"/>
              </a:lnSpc>
            </a:pPr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EXPO(1)</a:t>
            </a:r>
          </a:p>
        </p:txBody>
      </p:sp>
    </p:spTree>
    <p:extLst>
      <p:ext uri="{BB962C8B-B14F-4D97-AF65-F5344CB8AC3E}">
        <p14:creationId xmlns:p14="http://schemas.microsoft.com/office/powerpoint/2010/main" val="1086640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24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971550"/>
            <a:ext cx="67722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73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2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Entity</a:t>
            </a:r>
            <a:endParaRPr lang="ko-KR" alt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19438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462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43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Resource</a:t>
            </a:r>
            <a:endParaRPr lang="ko-KR" altLang="en-US" sz="2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19438"/>
            <a:ext cx="70104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타원 2"/>
          <p:cNvSpPr/>
          <p:nvPr/>
        </p:nvSpPr>
        <p:spPr>
          <a:xfrm>
            <a:off x="3728864" y="3154915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26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813752" y="5301208"/>
            <a:ext cx="6210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FF0000"/>
                </a:solidFill>
              </a:rPr>
              <a:t>장비 범용화를 통해 동일 공정을 수행하는 </a:t>
            </a:r>
            <a:r>
              <a:rPr lang="en-US" altLang="ko-KR" sz="1600" dirty="0">
                <a:solidFill>
                  <a:srgbClr val="FF0000"/>
                </a:solidFill>
              </a:rPr>
              <a:t>4</a:t>
            </a:r>
            <a:r>
              <a:rPr lang="ko-KR" altLang="en-US" sz="1600" dirty="0">
                <a:solidFill>
                  <a:srgbClr val="FF0000"/>
                </a:solidFill>
              </a:rPr>
              <a:t>명의 생산용량을 확보</a:t>
            </a:r>
          </a:p>
        </p:txBody>
      </p:sp>
      <p:cxnSp>
        <p:nvCxnSpPr>
          <p:cNvPr id="8" name="직선 화살표 연결선 7"/>
          <p:cNvCxnSpPr>
            <a:stCxn id="3" idx="4"/>
          </p:cNvCxnSpPr>
          <p:nvPr/>
        </p:nvCxnSpPr>
        <p:spPr>
          <a:xfrm>
            <a:off x="4052900" y="3802987"/>
            <a:ext cx="858215" cy="1426213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09432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Queue</a:t>
            </a:r>
            <a:endParaRPr lang="ko-KR" altLang="en-US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3119438"/>
            <a:ext cx="58388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27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928664" y="2780884"/>
            <a:ext cx="3923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Process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에서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Resource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삽입 시 자동 생성</a:t>
            </a:r>
            <a:endParaRPr lang="en-US" altLang="ko-KR" sz="16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2852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2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1. Create</a:t>
            </a:r>
            <a:endParaRPr lang="ko-KR" altLang="en-US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328863"/>
            <a:ext cx="42576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919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Process</a:t>
            </a:r>
            <a:endParaRPr lang="ko-KR" altLang="en-US" sz="24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67787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47" y="4534619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타원 5"/>
          <p:cNvSpPr/>
          <p:nvPr/>
        </p:nvSpPr>
        <p:spPr>
          <a:xfrm>
            <a:off x="488504" y="3255696"/>
            <a:ext cx="30243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7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>
                <a:latin typeface="+mn-ea"/>
              </a:rPr>
              <a:pPr algn="r"/>
              <a:t>3</a:t>
            </a:fld>
            <a:endParaRPr lang="ko-KR" altLang="en-US">
              <a:latin typeface="+mn-ea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E0ED954-42B8-4DA5-AC6B-92A00E79E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60648"/>
            <a:ext cx="67532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39B59F3-CAF1-4004-AF3C-E2D35D6C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95062"/>
            <a:ext cx="8991600" cy="337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0" hangingPunct="1"/>
            <a:r>
              <a:rPr lang="ko-KR" altLang="en-US" sz="2400" kern="0" dirty="0">
                <a:latin typeface="+mn-ea"/>
              </a:rPr>
              <a:t>네 단계로 구성된 대출 업무</a:t>
            </a:r>
            <a:endParaRPr lang="en-US" altLang="ko-KR" sz="2400" kern="0" dirty="0">
              <a:latin typeface="+mn-ea"/>
            </a:endParaRPr>
          </a:p>
          <a:p>
            <a:pPr lvl="1" eaLnBrk="1" latinLnBrk="0" hangingPunct="1"/>
            <a:r>
              <a:rPr lang="ko-KR" altLang="en-US" sz="2000" kern="0" dirty="0">
                <a:latin typeface="+mn-ea"/>
              </a:rPr>
              <a:t>신용도 체크</a:t>
            </a:r>
            <a:r>
              <a:rPr lang="en-US" altLang="ko-KR" sz="2000" kern="0" dirty="0">
                <a:latin typeface="+mn-ea"/>
              </a:rPr>
              <a:t>, </a:t>
            </a:r>
            <a:r>
              <a:rPr lang="ko-KR" altLang="en-US" sz="2000" kern="0" dirty="0">
                <a:latin typeface="+mn-ea"/>
              </a:rPr>
              <a:t>대출 계약서 작성</a:t>
            </a:r>
            <a:r>
              <a:rPr lang="en-US" altLang="ko-KR" sz="2000" kern="0" dirty="0">
                <a:latin typeface="+mn-ea"/>
              </a:rPr>
              <a:t>, </a:t>
            </a:r>
            <a:r>
              <a:rPr lang="ko-KR" altLang="en-US" sz="2000" kern="0" dirty="0">
                <a:latin typeface="+mn-ea"/>
              </a:rPr>
              <a:t>대출 금액 결정</a:t>
            </a:r>
            <a:r>
              <a:rPr lang="en-US" altLang="ko-KR" sz="2000" kern="0" dirty="0">
                <a:latin typeface="+mn-ea"/>
              </a:rPr>
              <a:t>, </a:t>
            </a:r>
            <a:r>
              <a:rPr lang="ko-KR" altLang="en-US" sz="2000" kern="0" dirty="0">
                <a:latin typeface="+mn-ea"/>
              </a:rPr>
              <a:t>대출금 지급</a:t>
            </a:r>
            <a:endParaRPr lang="en-US" altLang="ko-KR" sz="2000" kern="0" dirty="0">
              <a:latin typeface="+mn-ea"/>
            </a:endParaRPr>
          </a:p>
          <a:p>
            <a:pPr lvl="1" eaLnBrk="1" latinLnBrk="0" hangingPunct="1"/>
            <a:r>
              <a:rPr lang="ko-KR" altLang="en-US" sz="2000" kern="0" dirty="0">
                <a:latin typeface="+mn-ea"/>
              </a:rPr>
              <a:t>각 단계는 </a:t>
            </a:r>
            <a:r>
              <a:rPr lang="en-US" altLang="ko-KR" sz="2000" kern="0" dirty="0">
                <a:solidFill>
                  <a:srgbClr val="FF0000"/>
                </a:solidFill>
                <a:latin typeface="+mn-ea"/>
              </a:rPr>
              <a:t>expo(1 hour)</a:t>
            </a:r>
            <a:r>
              <a:rPr lang="ko-KR" altLang="en-US" sz="2000" kern="0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2000" kern="0" dirty="0">
                <a:latin typeface="+mn-ea"/>
              </a:rPr>
              <a:t>서비스 시간 소요</a:t>
            </a:r>
            <a:endParaRPr lang="en-US" altLang="ko-KR" sz="2000" kern="0" dirty="0">
              <a:latin typeface="+mn-ea"/>
            </a:endParaRPr>
          </a:p>
          <a:p>
            <a:pPr lvl="1" eaLnBrk="1" latinLnBrk="0" hangingPunct="1"/>
            <a:r>
              <a:rPr lang="ko-KR" altLang="en-US" sz="2000" kern="0" dirty="0">
                <a:latin typeface="+mn-ea"/>
              </a:rPr>
              <a:t>대출 상담은 </a:t>
            </a:r>
            <a:r>
              <a:rPr lang="en-US" altLang="ko-KR" sz="2000" kern="0" dirty="0">
                <a:solidFill>
                  <a:srgbClr val="FF0000"/>
                </a:solidFill>
                <a:latin typeface="+mn-ea"/>
              </a:rPr>
              <a:t>expo(1.25 hour) </a:t>
            </a:r>
            <a:r>
              <a:rPr lang="ko-KR" altLang="en-US" sz="2000" kern="0" dirty="0">
                <a:latin typeface="+mn-ea"/>
              </a:rPr>
              <a:t>도착시간 간격으로 발생</a:t>
            </a:r>
            <a:endParaRPr lang="en-US" altLang="ko-KR" sz="2000" kern="0" dirty="0">
              <a:latin typeface="+mn-ea"/>
            </a:endParaRPr>
          </a:p>
          <a:p>
            <a:pPr lvl="2" eaLnBrk="1" latinLnBrk="0" hangingPunct="1"/>
            <a:r>
              <a:rPr lang="ko-KR" altLang="en-US" sz="1800" kern="0" dirty="0">
                <a:latin typeface="+mn-ea"/>
              </a:rPr>
              <a:t>첫번째 대출상담은 시간 </a:t>
            </a:r>
            <a:r>
              <a:rPr lang="en-US" altLang="ko-KR" sz="1800" kern="0" dirty="0">
                <a:latin typeface="+mn-ea"/>
              </a:rPr>
              <a:t>0</a:t>
            </a:r>
            <a:r>
              <a:rPr lang="ko-KR" altLang="en-US" sz="1800" kern="0" dirty="0">
                <a:latin typeface="+mn-ea"/>
              </a:rPr>
              <a:t>에 도착</a:t>
            </a:r>
            <a:endParaRPr lang="en-US" altLang="ko-KR" sz="1800" kern="0" dirty="0">
              <a:latin typeface="+mn-ea"/>
            </a:endParaRPr>
          </a:p>
          <a:p>
            <a:pPr lvl="1" eaLnBrk="1" latinLnBrk="0" hangingPunct="1"/>
            <a:r>
              <a:rPr lang="en-US" altLang="ko-KR" sz="2000" kern="0" dirty="0">
                <a:latin typeface="+mn-ea"/>
              </a:rPr>
              <a:t>160 </a:t>
            </a:r>
            <a:r>
              <a:rPr lang="ko-KR" altLang="en-US" sz="2000" kern="0" dirty="0">
                <a:latin typeface="+mn-ea"/>
              </a:rPr>
              <a:t>시간 동안 시뮬레이션 수행</a:t>
            </a:r>
            <a:endParaRPr lang="en-US" altLang="ko-KR" sz="2000" kern="0" dirty="0">
              <a:latin typeface="+mn-ea"/>
            </a:endParaRPr>
          </a:p>
          <a:p>
            <a:pPr lvl="1" eaLnBrk="1" latinLnBrk="0" hangingPunct="1"/>
            <a:r>
              <a:rPr lang="ko-KR" altLang="en-US" sz="2000" kern="0" dirty="0">
                <a:latin typeface="+mn-ea"/>
              </a:rPr>
              <a:t>대기중인 평균 및 최대 상담 건수 </a:t>
            </a:r>
            <a:r>
              <a:rPr lang="en-US" altLang="ko-KR" sz="2000" kern="0" dirty="0">
                <a:latin typeface="+mn-ea"/>
              </a:rPr>
              <a:t>(WIP) </a:t>
            </a:r>
            <a:r>
              <a:rPr lang="ko-KR" altLang="en-US" sz="2000" kern="0" dirty="0">
                <a:latin typeface="+mn-ea"/>
              </a:rPr>
              <a:t>관찰</a:t>
            </a:r>
            <a:endParaRPr lang="en-US" altLang="ko-KR" sz="2000" kern="0" dirty="0">
              <a:latin typeface="+mn-ea"/>
            </a:endParaRPr>
          </a:p>
          <a:p>
            <a:pPr lvl="1" eaLnBrk="1" latinLnBrk="0" hangingPunct="1"/>
            <a:r>
              <a:rPr lang="ko-KR" altLang="en-US" sz="2000" kern="0" dirty="0">
                <a:latin typeface="+mn-ea"/>
              </a:rPr>
              <a:t>대출 건이 시스템에 머물렀던 평균 및 최대 체류 시간 관찰</a:t>
            </a:r>
            <a:endParaRPr lang="en-US" altLang="ko-KR" sz="2000" kern="0" dirty="0">
              <a:latin typeface="+mn-ea"/>
            </a:endParaRPr>
          </a:p>
          <a:p>
            <a:pPr lvl="1" eaLnBrk="1" latinLnBrk="0" hangingPunct="1"/>
            <a:r>
              <a:rPr lang="ko-KR" altLang="en-US" sz="2000" kern="0" dirty="0">
                <a:latin typeface="+mn-ea"/>
              </a:rPr>
              <a:t>네 명의 사무원은 모든 업무를 처리할 수 있음</a:t>
            </a:r>
            <a:endParaRPr lang="en-US" altLang="ko-KR" sz="2000" kern="0" dirty="0">
              <a:latin typeface="+mn-ea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C0CAC5A-D1A3-48EC-9067-D0FD89DCE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152" y="285836"/>
            <a:ext cx="2554287" cy="8255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600" i="1" dirty="0">
                <a:latin typeface="+mn-ea"/>
              </a:rPr>
              <a:t>Betty</a:t>
            </a:r>
            <a:r>
              <a:rPr lang="ko-KR" altLang="en-US" sz="1600" i="1" dirty="0">
                <a:latin typeface="+mn-ea"/>
              </a:rPr>
              <a:t>는 한가한데</a:t>
            </a:r>
            <a:r>
              <a:rPr lang="en-US" altLang="ko-KR" sz="1600" i="1" dirty="0">
                <a:latin typeface="+mn-ea"/>
              </a:rPr>
              <a:t>, Chuck</a:t>
            </a:r>
            <a:r>
              <a:rPr lang="ko-KR" altLang="en-US" sz="1600" i="1" dirty="0">
                <a:latin typeface="+mn-ea"/>
              </a:rPr>
              <a:t>과</a:t>
            </a:r>
            <a:r>
              <a:rPr lang="en-US" altLang="ko-KR" sz="1600" i="1" dirty="0">
                <a:latin typeface="+mn-ea"/>
              </a:rPr>
              <a:t> Doris </a:t>
            </a:r>
            <a:r>
              <a:rPr lang="ko-KR" altLang="en-US" sz="1600" i="1" dirty="0">
                <a:latin typeface="+mn-ea"/>
              </a:rPr>
              <a:t>과부하가 걸림</a:t>
            </a:r>
            <a:r>
              <a:rPr lang="en-US" altLang="ko-KR" sz="1600" i="1" dirty="0">
                <a:latin typeface="+mn-ea"/>
              </a:rPr>
              <a:t> – </a:t>
            </a:r>
            <a:r>
              <a:rPr lang="ko-KR" altLang="en-US" sz="1600" i="1" dirty="0">
                <a:latin typeface="+mn-ea"/>
              </a:rPr>
              <a:t>업무 능력의 낭비</a:t>
            </a:r>
            <a:r>
              <a:rPr lang="en-US" altLang="ko-KR" sz="1600" i="1" dirty="0">
                <a:latin typeface="+mn-ea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7B1AC-E599-4E57-9133-A9104406DBE3}"/>
              </a:ext>
            </a:extLst>
          </p:cNvPr>
          <p:cNvSpPr txBox="1"/>
          <p:nvPr/>
        </p:nvSpPr>
        <p:spPr>
          <a:xfrm>
            <a:off x="108736" y="0"/>
            <a:ext cx="142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EXPO(1.25)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14D74-7458-4621-8EA2-7AF8E7D72988}"/>
              </a:ext>
            </a:extLst>
          </p:cNvPr>
          <p:cNvSpPr txBox="1"/>
          <p:nvPr/>
        </p:nvSpPr>
        <p:spPr>
          <a:xfrm>
            <a:off x="4016896" y="1185873"/>
            <a:ext cx="1459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EXPO(1)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806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2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3. Dispose</a:t>
            </a:r>
            <a:endParaRPr lang="ko-KR" altLang="en-US" sz="24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700338"/>
            <a:ext cx="3686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31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31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971550"/>
            <a:ext cx="67722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28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Animation-Queue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32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2047875"/>
            <a:ext cx="3181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00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47" y="467787"/>
            <a:ext cx="362902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2"/>
            <a:ext cx="299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Animation-Resource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33</a:t>
            </a:fld>
            <a:endParaRPr lang="ko-KR" altLang="en-US"/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19" y="4597401"/>
            <a:ext cx="3619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62333" y="4026550"/>
            <a:ext cx="2170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FF0000"/>
                </a:solidFill>
              </a:rPr>
              <a:t>더블클릭 </a:t>
            </a:r>
            <a:r>
              <a:rPr lang="en-US" altLang="ko-KR" sz="1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그림편집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1856656" y="1465876"/>
            <a:ext cx="2232248" cy="3131525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620" y="104301"/>
            <a:ext cx="3181350" cy="2762250"/>
          </a:xfrm>
          <a:prstGeom prst="rect">
            <a:avLst/>
          </a:prstGeom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952957"/>
            <a:ext cx="3238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직선 화살표 연결선 14"/>
          <p:cNvCxnSpPr/>
          <p:nvPr/>
        </p:nvCxnSpPr>
        <p:spPr>
          <a:xfrm>
            <a:off x="6104842" y="1164582"/>
            <a:ext cx="1152128" cy="987582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0550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Animation-Plot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34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487795"/>
            <a:ext cx="4176464" cy="615298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956" y="1124744"/>
            <a:ext cx="4381500" cy="4686300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>
            <a:off x="4088904" y="1556792"/>
            <a:ext cx="1152128" cy="987582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855796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Animation-Plot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35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548680"/>
            <a:ext cx="4189915" cy="61727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68" y="548680"/>
            <a:ext cx="4189915" cy="617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84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Run-Setup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36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522" y="657225"/>
            <a:ext cx="4333875" cy="55435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657225"/>
            <a:ext cx="43338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5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37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52500"/>
            <a:ext cx="7162800" cy="4953000"/>
          </a:xfrm>
          <a:prstGeom prst="rect">
            <a:avLst/>
          </a:prstGeom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503136"/>
              </p:ext>
            </p:extLst>
          </p:nvPr>
        </p:nvGraphicFramePr>
        <p:xfrm>
          <a:off x="1121467" y="11588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bat.Document.11">
                  <p:embed/>
                </p:oleObj>
              </mc:Choice>
              <mc:Fallback>
                <p:oleObj name="Acrobat Document" showAsIcon="1" r:id="rId3" imgW="914400" imgH="771480" progId="Acrobat.Document.11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1467" y="11588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805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764704"/>
            <a:ext cx="2923803" cy="39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38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774577"/>
            <a:ext cx="30384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타원 5"/>
          <p:cNvSpPr/>
          <p:nvPr/>
        </p:nvSpPr>
        <p:spPr>
          <a:xfrm>
            <a:off x="3872880" y="4437112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4736976" y="4725144"/>
            <a:ext cx="3240360" cy="36004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6393160" y="49411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감소</a:t>
            </a:r>
          </a:p>
        </p:txBody>
      </p:sp>
      <p:sp>
        <p:nvSpPr>
          <p:cNvPr id="10" name="타원 9"/>
          <p:cNvSpPr/>
          <p:nvPr/>
        </p:nvSpPr>
        <p:spPr>
          <a:xfrm>
            <a:off x="7977336" y="4149080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80592" y="5622339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ko-KR" altLang="en-US" sz="1600" dirty="0"/>
              <a:t>개선</a:t>
            </a:r>
            <a:r>
              <a:rPr lang="en-US" altLang="ko-KR" sz="1600" dirty="0"/>
              <a:t>: </a:t>
            </a:r>
            <a:r>
              <a:rPr lang="ko-KR" altLang="en-US" sz="1600" dirty="0"/>
              <a:t>직렬 형태의 </a:t>
            </a:r>
            <a:r>
              <a:rPr lang="en-US" altLang="ko-KR" sz="1600" dirty="0"/>
              <a:t>Alfie, Betty, Chuck,</a:t>
            </a:r>
            <a:r>
              <a:rPr lang="ko-KR" altLang="en-US" sz="1600" dirty="0"/>
              <a:t> </a:t>
            </a:r>
            <a:r>
              <a:rPr lang="en-US" altLang="ko-KR" sz="1600" dirty="0"/>
              <a:t>Doris </a:t>
            </a:r>
            <a:r>
              <a:rPr lang="ko-KR" altLang="en-US" sz="1600" dirty="0"/>
              <a:t>공정을 범용화하여 병렬화 한다</a:t>
            </a:r>
            <a:r>
              <a:rPr lang="en-US" altLang="ko-KR" sz="1600" dirty="0"/>
              <a:t>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/>
              <a:t>평균대기기간</a:t>
            </a:r>
            <a:r>
              <a:rPr lang="en-US" altLang="ko-KR" sz="1600" dirty="0"/>
              <a:t>: 11.98</a:t>
            </a:r>
            <a:r>
              <a:rPr lang="ko-KR" altLang="en-US" sz="1600" dirty="0">
                <a:sym typeface="Wingdings" panose="05000000000000000000" pitchFamily="2" charset="2"/>
              </a:rPr>
              <a:t>시간</a:t>
            </a:r>
            <a:r>
              <a:rPr lang="ko-KR" altLang="en-US" sz="1600" dirty="0"/>
              <a:t> </a:t>
            </a: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en-US" altLang="ko-KR" sz="1600" dirty="0"/>
              <a:t>1.33</a:t>
            </a:r>
            <a:r>
              <a:rPr lang="ko-KR" altLang="en-US" sz="1600" dirty="0">
                <a:sym typeface="Wingdings" panose="05000000000000000000" pitchFamily="2" charset="2"/>
              </a:rPr>
              <a:t>시간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/>
              <a:t>평균소요시간</a:t>
            </a:r>
            <a:r>
              <a:rPr lang="en-US" altLang="ko-KR" sz="1600" dirty="0"/>
              <a:t>: 16.08</a:t>
            </a:r>
            <a:r>
              <a:rPr lang="ko-KR" altLang="en-US" sz="1600" dirty="0">
                <a:sym typeface="Wingdings" panose="05000000000000000000" pitchFamily="2" charset="2"/>
              </a:rPr>
              <a:t>시간</a:t>
            </a:r>
            <a:r>
              <a:rPr lang="ko-KR" altLang="en-US" sz="1600" dirty="0"/>
              <a:t> </a:t>
            </a:r>
            <a:r>
              <a:rPr lang="en-US" altLang="ko-KR" sz="1600" dirty="0">
                <a:sym typeface="Wingdings" panose="05000000000000000000" pitchFamily="2" charset="2"/>
              </a:rPr>
              <a:t> 5.38</a:t>
            </a:r>
            <a:r>
              <a:rPr lang="ko-KR" altLang="en-US" sz="1600" dirty="0">
                <a:sym typeface="Wingdings" panose="05000000000000000000" pitchFamily="2" charset="2"/>
              </a:rPr>
              <a:t>시간 </a:t>
            </a:r>
            <a:endParaRPr lang="en-US" altLang="ko-KR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80792" y="76470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모델 </a:t>
            </a:r>
            <a:r>
              <a:rPr lang="en-US" altLang="ko-KR" dirty="0">
                <a:solidFill>
                  <a:srgbClr val="FF0000"/>
                </a:solidFill>
              </a:rPr>
              <a:t>3-2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3280" y="76470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모델 </a:t>
            </a:r>
            <a:r>
              <a:rPr lang="en-US" altLang="ko-KR" dirty="0">
                <a:solidFill>
                  <a:srgbClr val="FF0000"/>
                </a:solidFill>
              </a:rPr>
              <a:t>3-3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872880" y="2420888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/>
          <p:cNvCxnSpPr/>
          <p:nvPr/>
        </p:nvCxnSpPr>
        <p:spPr>
          <a:xfrm flipV="1">
            <a:off x="4736976" y="2708920"/>
            <a:ext cx="3240360" cy="36004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6969224" y="27809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감소</a:t>
            </a:r>
          </a:p>
        </p:txBody>
      </p:sp>
      <p:sp>
        <p:nvSpPr>
          <p:cNvPr id="21" name="타원 20"/>
          <p:cNvSpPr/>
          <p:nvPr/>
        </p:nvSpPr>
        <p:spPr>
          <a:xfrm>
            <a:off x="7977336" y="2348880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0805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148" y="2828835"/>
            <a:ext cx="45817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/>
              <a:t>Model 3-4</a:t>
            </a:r>
          </a:p>
          <a:p>
            <a:pPr lvl="0" algn="ctr"/>
            <a:r>
              <a:rPr lang="en-US" altLang="ko-KR" sz="3600" dirty="0">
                <a:solidFill>
                  <a:prstClr val="black"/>
                </a:solidFill>
              </a:rPr>
              <a:t>(Model 3-2 </a:t>
            </a:r>
            <a:r>
              <a:rPr lang="ko-KR" altLang="en-US" sz="3600" dirty="0">
                <a:solidFill>
                  <a:prstClr val="black"/>
                </a:solidFill>
              </a:rPr>
              <a:t>수정</a:t>
            </a:r>
            <a:r>
              <a:rPr lang="en-US" altLang="ko-KR" sz="3600" dirty="0">
                <a:solidFill>
                  <a:prstClr val="black"/>
                </a:solidFill>
              </a:rPr>
              <a:t>)</a:t>
            </a:r>
            <a:endParaRPr lang="ko-KR" altLang="en-US" sz="3600" dirty="0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74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4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" y="980728"/>
            <a:ext cx="975688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0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1542511"/>
            <a:ext cx="8667775" cy="439304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5529064" y="2060848"/>
            <a:ext cx="24482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40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160912" y="836712"/>
            <a:ext cx="554461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ko-KR" altLang="en-US" sz="1600" dirty="0"/>
              <a:t>서비스 시간의 산포를 제거함으로써 </a:t>
            </a:r>
            <a:r>
              <a:rPr lang="ko-KR" altLang="en-US" sz="1600" dirty="0" err="1"/>
              <a:t>재공재고</a:t>
            </a:r>
            <a:r>
              <a:rPr lang="ko-KR" altLang="en-US" sz="1600" dirty="0"/>
              <a:t> 최소화</a:t>
            </a:r>
            <a:r>
              <a:rPr lang="en-US" altLang="ko-KR" sz="1600" dirty="0"/>
              <a:t>, Cycle Time </a:t>
            </a:r>
            <a:r>
              <a:rPr lang="ko-KR" altLang="en-US" sz="1600" dirty="0"/>
              <a:t>최소화</a:t>
            </a:r>
            <a:r>
              <a:rPr lang="en-US" altLang="ko-KR" sz="1600" dirty="0"/>
              <a:t>, </a:t>
            </a:r>
            <a:r>
              <a:rPr lang="ko-KR" altLang="en-US" sz="1600" dirty="0"/>
              <a:t>장비간 가동률의 균형화를 꾀함</a:t>
            </a:r>
          </a:p>
        </p:txBody>
      </p:sp>
    </p:spTree>
    <p:extLst>
      <p:ext uri="{BB962C8B-B14F-4D97-AF65-F5344CB8AC3E}">
        <p14:creationId xmlns:p14="http://schemas.microsoft.com/office/powerpoint/2010/main" val="4218508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Process</a:t>
            </a:r>
            <a:endParaRPr lang="ko-KR" altLang="en-US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81128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502418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타원 4"/>
          <p:cNvSpPr/>
          <p:nvPr/>
        </p:nvSpPr>
        <p:spPr>
          <a:xfrm>
            <a:off x="560512" y="2830879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538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Process</a:t>
            </a:r>
            <a:endParaRPr lang="ko-KR" altLang="en-US" sz="2400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81128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67787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타원 4"/>
          <p:cNvSpPr/>
          <p:nvPr/>
        </p:nvSpPr>
        <p:spPr>
          <a:xfrm>
            <a:off x="560512" y="2830879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158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Process</a:t>
            </a:r>
            <a:endParaRPr lang="ko-KR" altLang="en-US" sz="2400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581128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84267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타원 4"/>
          <p:cNvSpPr/>
          <p:nvPr/>
        </p:nvSpPr>
        <p:spPr>
          <a:xfrm>
            <a:off x="560512" y="2830879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86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Process</a:t>
            </a:r>
            <a:endParaRPr lang="ko-KR" altLang="en-US" sz="2400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81128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67787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타원 4"/>
          <p:cNvSpPr/>
          <p:nvPr/>
        </p:nvSpPr>
        <p:spPr>
          <a:xfrm>
            <a:off x="560512" y="2830879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289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45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60" y="1268760"/>
            <a:ext cx="9004483" cy="4469617"/>
          </a:xfrm>
          <a:prstGeom prst="rect">
            <a:avLst/>
          </a:prstGeom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951133"/>
              </p:ext>
            </p:extLst>
          </p:nvPr>
        </p:nvGraphicFramePr>
        <p:xfrm>
          <a:off x="1132484" y="22789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bat.Document.11">
                  <p:embed/>
                </p:oleObj>
              </mc:Choice>
              <mc:Fallback>
                <p:oleObj name="Acrobat Document" showAsIcon="1" r:id="rId3" imgW="914400" imgH="771480" progId="Acrobat.Document.11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2484" y="22789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399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777618"/>
            <a:ext cx="2859456" cy="398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46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774577"/>
            <a:ext cx="30384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타원 5"/>
          <p:cNvSpPr/>
          <p:nvPr/>
        </p:nvSpPr>
        <p:spPr>
          <a:xfrm>
            <a:off x="3872880" y="4437112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4736976" y="4725144"/>
            <a:ext cx="3240360" cy="36004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7"/>
          <p:cNvSpPr txBox="1"/>
          <p:nvPr/>
        </p:nvSpPr>
        <p:spPr>
          <a:xfrm>
            <a:off x="6393160" y="49411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감소</a:t>
            </a:r>
          </a:p>
        </p:txBody>
      </p:sp>
      <p:sp>
        <p:nvSpPr>
          <p:cNvPr id="9" name="타원 8"/>
          <p:cNvSpPr/>
          <p:nvPr/>
        </p:nvSpPr>
        <p:spPr>
          <a:xfrm>
            <a:off x="7977336" y="4149080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280592" y="5622339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base">
              <a:buFont typeface="Wingdings" panose="05000000000000000000" pitchFamily="2" charset="2"/>
              <a:buChar char="ü"/>
            </a:pPr>
            <a:r>
              <a:rPr lang="ko-KR" altLang="en-US" sz="1600" dirty="0"/>
              <a:t>개선</a:t>
            </a:r>
            <a:r>
              <a:rPr lang="en-US" altLang="ko-KR" sz="1600" dirty="0"/>
              <a:t>: </a:t>
            </a:r>
            <a:r>
              <a:rPr lang="ko-KR" altLang="en-US" sz="1600" dirty="0"/>
              <a:t>개별</a:t>
            </a:r>
            <a:r>
              <a:rPr lang="en-US" altLang="ko-KR" sz="1600" dirty="0"/>
              <a:t> </a:t>
            </a:r>
            <a:r>
              <a:rPr lang="ko-KR" altLang="en-US" sz="1600" dirty="0"/>
              <a:t>공정 서비스 시간의 변동성을 줄인다</a:t>
            </a:r>
            <a:r>
              <a:rPr lang="en-US" altLang="ko-KR" sz="1600" dirty="0"/>
              <a:t>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/>
              <a:t>평균대기기간</a:t>
            </a:r>
            <a:r>
              <a:rPr lang="en-US" altLang="ko-KR" sz="1600" dirty="0"/>
              <a:t>: 11.98</a:t>
            </a:r>
            <a:r>
              <a:rPr lang="ko-KR" altLang="en-US" sz="1600" dirty="0">
                <a:sym typeface="Wingdings" panose="05000000000000000000" pitchFamily="2" charset="2"/>
              </a:rPr>
              <a:t>시간</a:t>
            </a:r>
            <a:r>
              <a:rPr lang="ko-KR" altLang="en-US" sz="1600" dirty="0"/>
              <a:t> </a:t>
            </a: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en-US" altLang="ko-KR" sz="1600" dirty="0"/>
              <a:t>1.32</a:t>
            </a:r>
            <a:r>
              <a:rPr lang="ko-KR" altLang="en-US" sz="1600" dirty="0">
                <a:sym typeface="Wingdings" panose="05000000000000000000" pitchFamily="2" charset="2"/>
              </a:rPr>
              <a:t>시간</a:t>
            </a:r>
            <a:endParaRPr lang="en-US" altLang="ko-KR" sz="1600" dirty="0">
              <a:sym typeface="Wingdings" panose="05000000000000000000" pitchFamily="2" charset="2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/>
              <a:t>평균소요시간</a:t>
            </a:r>
            <a:r>
              <a:rPr lang="en-US" altLang="ko-KR" sz="1600" dirty="0"/>
              <a:t>: 16.08</a:t>
            </a:r>
            <a:r>
              <a:rPr lang="ko-KR" altLang="en-US" sz="1600" dirty="0">
                <a:sym typeface="Wingdings" panose="05000000000000000000" pitchFamily="2" charset="2"/>
              </a:rPr>
              <a:t>시간</a:t>
            </a:r>
            <a:r>
              <a:rPr lang="ko-KR" altLang="en-US" sz="1600" dirty="0"/>
              <a:t> </a:t>
            </a:r>
            <a:r>
              <a:rPr lang="en-US" altLang="ko-KR" sz="1600" dirty="0">
                <a:sym typeface="Wingdings" panose="05000000000000000000" pitchFamily="2" charset="2"/>
              </a:rPr>
              <a:t> 5.32</a:t>
            </a:r>
            <a:r>
              <a:rPr lang="ko-KR" altLang="en-US" sz="1600" dirty="0">
                <a:sym typeface="Wingdings" panose="05000000000000000000" pitchFamily="2" charset="2"/>
              </a:rPr>
              <a:t>시간 </a:t>
            </a:r>
            <a:endParaRPr lang="en-US" altLang="ko-K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80792" y="76470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모델 </a:t>
            </a:r>
            <a:r>
              <a:rPr lang="en-US" altLang="ko-KR" dirty="0">
                <a:solidFill>
                  <a:srgbClr val="FF0000"/>
                </a:solidFill>
              </a:rPr>
              <a:t>3-2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3280" y="76470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모델 </a:t>
            </a:r>
            <a:r>
              <a:rPr lang="en-US" altLang="ko-KR" dirty="0">
                <a:solidFill>
                  <a:srgbClr val="FF0000"/>
                </a:solidFill>
              </a:rPr>
              <a:t>3-4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872880" y="2420888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4736976" y="2708920"/>
            <a:ext cx="3240360" cy="36004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6969224" y="28529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감소</a:t>
            </a:r>
          </a:p>
        </p:txBody>
      </p:sp>
      <p:sp>
        <p:nvSpPr>
          <p:cNvPr id="17" name="타원 16"/>
          <p:cNvSpPr/>
          <p:nvPr/>
        </p:nvSpPr>
        <p:spPr>
          <a:xfrm>
            <a:off x="7977336" y="2348880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735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148" y="2828835"/>
            <a:ext cx="45817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/>
              <a:t>Model 3-5</a:t>
            </a:r>
          </a:p>
          <a:p>
            <a:pPr lvl="0" algn="ctr"/>
            <a:r>
              <a:rPr lang="en-US" altLang="ko-KR" sz="3600" dirty="0">
                <a:solidFill>
                  <a:prstClr val="black"/>
                </a:solidFill>
              </a:rPr>
              <a:t>(Model 3-3 </a:t>
            </a:r>
            <a:r>
              <a:rPr lang="ko-KR" altLang="en-US" sz="3600" dirty="0">
                <a:solidFill>
                  <a:prstClr val="black"/>
                </a:solidFill>
              </a:rPr>
              <a:t>수정</a:t>
            </a:r>
            <a:r>
              <a:rPr lang="en-US" altLang="ko-KR" sz="3600" dirty="0">
                <a:solidFill>
                  <a:prstClr val="black"/>
                </a:solidFill>
              </a:rPr>
              <a:t>)</a:t>
            </a:r>
            <a:endParaRPr lang="ko-KR" altLang="en-US" sz="3600" dirty="0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805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170012"/>
            <a:ext cx="6848475" cy="506730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2216696" y="1642091"/>
            <a:ext cx="2232248" cy="446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48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000672" y="404664"/>
            <a:ext cx="684076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Aft>
                <a:spcPts val="600"/>
              </a:spcAft>
            </a:pPr>
            <a:r>
              <a:rPr lang="ko-KR" altLang="en-US" sz="1600" dirty="0"/>
              <a:t>공정 범용화와 서비스 시간의 산포를 제거함으로써</a:t>
            </a:r>
            <a:r>
              <a:rPr lang="en-US" altLang="ko-KR" sz="1600" dirty="0"/>
              <a:t>,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재공재고</a:t>
            </a:r>
            <a:r>
              <a:rPr lang="ko-KR" altLang="en-US" sz="1600" dirty="0"/>
              <a:t> 최소화</a:t>
            </a:r>
            <a:r>
              <a:rPr lang="en-US" altLang="ko-KR" sz="1600" dirty="0"/>
              <a:t>, Cycle Time </a:t>
            </a:r>
            <a:r>
              <a:rPr lang="ko-KR" altLang="en-US" sz="1600" dirty="0"/>
              <a:t>최소화</a:t>
            </a:r>
            <a:r>
              <a:rPr lang="en-US" altLang="ko-KR" sz="1600" dirty="0"/>
              <a:t>, </a:t>
            </a:r>
            <a:r>
              <a:rPr lang="ko-KR" altLang="en-US" sz="1600" dirty="0"/>
              <a:t>장비간 가동률의 균형화를 꾀함</a:t>
            </a:r>
          </a:p>
        </p:txBody>
      </p:sp>
    </p:spTree>
    <p:extLst>
      <p:ext uri="{BB962C8B-B14F-4D97-AF65-F5344CB8AC3E}">
        <p14:creationId xmlns:p14="http://schemas.microsoft.com/office/powerpoint/2010/main" val="3516793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Process</a:t>
            </a:r>
            <a:endParaRPr lang="ko-KR" altLang="en-US" sz="24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47" y="4534619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67787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타원 4"/>
          <p:cNvSpPr/>
          <p:nvPr/>
        </p:nvSpPr>
        <p:spPr>
          <a:xfrm>
            <a:off x="344488" y="2821658"/>
            <a:ext cx="1323549" cy="590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05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2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Entity</a:t>
            </a:r>
            <a:endParaRPr lang="ko-KR" alt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19438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9311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50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966787"/>
            <a:ext cx="7019925" cy="4924425"/>
          </a:xfrm>
          <a:prstGeom prst="rect">
            <a:avLst/>
          </a:prstGeom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181137"/>
              </p:ext>
            </p:extLst>
          </p:nvPr>
        </p:nvGraphicFramePr>
        <p:xfrm>
          <a:off x="1176551" y="8202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480" progId="Acrobat.Document.11">
                  <p:embed/>
                </p:oleObj>
              </mc:Choice>
              <mc:Fallback>
                <p:oleObj name="Acrobat Document" showAsIcon="1" r:id="rId3" imgW="914400" imgH="771480" progId="Acrobat.Document.11">
                  <p:embed/>
                  <p:pic>
                    <p:nvPicPr>
                      <p:cNvPr id="6" name="개체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6551" y="8202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7293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74" y="548680"/>
            <a:ext cx="3067050" cy="420052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51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774577"/>
            <a:ext cx="30384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타원 5"/>
          <p:cNvSpPr/>
          <p:nvPr/>
        </p:nvSpPr>
        <p:spPr>
          <a:xfrm>
            <a:off x="3872880" y="4437112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4736976" y="4725144"/>
            <a:ext cx="3240360" cy="36004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7"/>
          <p:cNvSpPr txBox="1"/>
          <p:nvPr/>
        </p:nvSpPr>
        <p:spPr>
          <a:xfrm>
            <a:off x="6393160" y="49411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감소</a:t>
            </a:r>
          </a:p>
        </p:txBody>
      </p:sp>
      <p:sp>
        <p:nvSpPr>
          <p:cNvPr id="9" name="타원 8"/>
          <p:cNvSpPr/>
          <p:nvPr/>
        </p:nvSpPr>
        <p:spPr>
          <a:xfrm>
            <a:off x="7977336" y="4149080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280592" y="5622339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base">
              <a:buFont typeface="Wingdings" panose="05000000000000000000" pitchFamily="2" charset="2"/>
              <a:buChar char="ü"/>
            </a:pPr>
            <a:r>
              <a:rPr lang="ko-KR" altLang="en-US" sz="1600" dirty="0"/>
              <a:t>개선</a:t>
            </a:r>
            <a:r>
              <a:rPr lang="en-US" altLang="ko-KR" sz="1600" dirty="0"/>
              <a:t>: </a:t>
            </a:r>
            <a:r>
              <a:rPr lang="ko-KR" altLang="en-US" sz="1600" dirty="0"/>
              <a:t>개별</a:t>
            </a:r>
            <a:r>
              <a:rPr lang="en-US" altLang="ko-KR" sz="1600" dirty="0"/>
              <a:t> </a:t>
            </a:r>
            <a:r>
              <a:rPr lang="ko-KR" altLang="en-US" sz="1600" dirty="0"/>
              <a:t>공정 서비스 시간의 변동성을 줄인다</a:t>
            </a:r>
            <a:r>
              <a:rPr lang="en-US" altLang="ko-KR" sz="1600" dirty="0"/>
              <a:t>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/>
              <a:t>평균대기기간</a:t>
            </a:r>
            <a:r>
              <a:rPr lang="en-US" altLang="ko-KR" sz="1600" dirty="0"/>
              <a:t>: 11.98</a:t>
            </a:r>
            <a:r>
              <a:rPr lang="ko-KR" altLang="en-US" sz="1600" dirty="0">
                <a:sym typeface="Wingdings" panose="05000000000000000000" pitchFamily="2" charset="2"/>
              </a:rPr>
              <a:t>시간</a:t>
            </a:r>
            <a:r>
              <a:rPr lang="ko-KR" altLang="en-US" sz="1600" dirty="0"/>
              <a:t> </a:t>
            </a:r>
            <a:r>
              <a:rPr lang="en-US" altLang="ko-KR" sz="1600" dirty="0">
                <a:sym typeface="Wingdings" panose="05000000000000000000" pitchFamily="2" charset="2"/>
              </a:rPr>
              <a:t> 0.81</a:t>
            </a:r>
            <a:r>
              <a:rPr lang="ko-KR" altLang="en-US" sz="1600" dirty="0">
                <a:sym typeface="Wingdings" panose="05000000000000000000" pitchFamily="2" charset="2"/>
              </a:rPr>
              <a:t>시간</a:t>
            </a:r>
            <a:endParaRPr lang="en-US" altLang="ko-KR" sz="16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ko-KR" altLang="en-US" sz="1600" dirty="0"/>
              <a:t>평균소요시간</a:t>
            </a:r>
            <a:r>
              <a:rPr lang="en-US" altLang="ko-KR" sz="1600" dirty="0"/>
              <a:t>: 16.08</a:t>
            </a:r>
            <a:r>
              <a:rPr lang="ko-KR" altLang="en-US" sz="1600" dirty="0">
                <a:sym typeface="Wingdings" panose="05000000000000000000" pitchFamily="2" charset="2"/>
              </a:rPr>
              <a:t>시간</a:t>
            </a:r>
            <a:r>
              <a:rPr lang="ko-KR" altLang="en-US" sz="1600" dirty="0"/>
              <a:t> </a:t>
            </a:r>
            <a:r>
              <a:rPr lang="en-US" altLang="ko-KR" sz="1600" dirty="0">
                <a:sym typeface="Wingdings" panose="05000000000000000000" pitchFamily="2" charset="2"/>
              </a:rPr>
              <a:t> 4.81</a:t>
            </a:r>
            <a:r>
              <a:rPr lang="ko-KR" altLang="en-US" sz="1600">
                <a:sym typeface="Wingdings" panose="05000000000000000000" pitchFamily="2" charset="2"/>
              </a:rPr>
              <a:t>시간 </a:t>
            </a:r>
            <a:endParaRPr lang="en-US" altLang="ko-K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122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Results</a:t>
            </a:r>
            <a:endParaRPr lang="ko-KR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80792" y="76470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모델 </a:t>
            </a:r>
            <a:r>
              <a:rPr lang="en-US" altLang="ko-KR" dirty="0">
                <a:solidFill>
                  <a:srgbClr val="FF0000"/>
                </a:solidFill>
              </a:rPr>
              <a:t>3-2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3280" y="76470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모델 </a:t>
            </a:r>
            <a:r>
              <a:rPr lang="en-US" altLang="ko-KR" dirty="0">
                <a:solidFill>
                  <a:srgbClr val="FF0000"/>
                </a:solidFill>
              </a:rPr>
              <a:t>3-5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872880" y="2420888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4736976" y="2708920"/>
            <a:ext cx="3240360" cy="36004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6969224" y="28529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감소</a:t>
            </a:r>
          </a:p>
        </p:txBody>
      </p:sp>
      <p:sp>
        <p:nvSpPr>
          <p:cNvPr id="17" name="타원 16"/>
          <p:cNvSpPr/>
          <p:nvPr/>
        </p:nvSpPr>
        <p:spPr>
          <a:xfrm>
            <a:off x="7977336" y="2276872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888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0F23FA-CEF3-4DAF-AD25-E170ECB7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52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2F224-3E89-4742-B8B0-D7E3973EC5EB}"/>
              </a:ext>
            </a:extLst>
          </p:cNvPr>
          <p:cNvSpPr txBox="1"/>
          <p:nvPr/>
        </p:nvSpPr>
        <p:spPr>
          <a:xfrm>
            <a:off x="0" y="61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따라하기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06CFE-2063-42A6-9AB1-6647EAFBC206}"/>
              </a:ext>
            </a:extLst>
          </p:cNvPr>
          <p:cNvSpPr txBox="1"/>
          <p:nvPr/>
        </p:nvSpPr>
        <p:spPr>
          <a:xfrm>
            <a:off x="3780243" y="2644170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Model 3-2.mp4</a:t>
            </a:r>
          </a:p>
          <a:p>
            <a:r>
              <a:rPr lang="en-US" altLang="ko-KR" sz="2400" dirty="0"/>
              <a:t>Model 3-3.mp4</a:t>
            </a:r>
          </a:p>
          <a:p>
            <a:r>
              <a:rPr lang="en-US" altLang="ko-KR" sz="2400" dirty="0"/>
              <a:t>Model 3-4.mp4</a:t>
            </a:r>
          </a:p>
          <a:p>
            <a:r>
              <a:rPr lang="en-US" altLang="ko-KR" sz="2400" dirty="0"/>
              <a:t>Model 3-5.mp4</a:t>
            </a:r>
          </a:p>
        </p:txBody>
      </p:sp>
    </p:spTree>
    <p:extLst>
      <p:ext uri="{BB962C8B-B14F-4D97-AF65-F5344CB8AC3E}">
        <p14:creationId xmlns:p14="http://schemas.microsoft.com/office/powerpoint/2010/main" val="414865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43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Resource</a:t>
            </a:r>
            <a:endParaRPr lang="ko-KR" alt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833688"/>
            <a:ext cx="6715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37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2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Queue</a:t>
            </a:r>
            <a:endParaRPr lang="ko-KR" alt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2828925"/>
            <a:ext cx="4981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7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656856" y="4674622"/>
            <a:ext cx="2497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대기행렬 규칙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선입선출</a:t>
            </a:r>
          </a:p>
        </p:txBody>
      </p:sp>
      <p:cxnSp>
        <p:nvCxnSpPr>
          <p:cNvPr id="7" name="직선 화살표 연결선 6"/>
          <p:cNvCxnSpPr>
            <a:endCxn id="6" idx="0"/>
          </p:cNvCxnSpPr>
          <p:nvPr/>
        </p:nvCxnSpPr>
        <p:spPr>
          <a:xfrm flipH="1">
            <a:off x="4905756" y="3992690"/>
            <a:ext cx="27366" cy="681932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직사각형 7"/>
          <p:cNvSpPr/>
          <p:nvPr/>
        </p:nvSpPr>
        <p:spPr>
          <a:xfrm>
            <a:off x="2446313" y="2490371"/>
            <a:ext cx="3923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Process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에서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Resource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삽입 시 자동 생성</a:t>
            </a:r>
            <a:endParaRPr lang="en-US" altLang="ko-KR" sz="16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528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22"/>
            <a:ext cx="142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1. Create</a:t>
            </a:r>
            <a:endParaRPr lang="ko-KR" alt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328863"/>
            <a:ext cx="42576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8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20552" y="4530606"/>
            <a:ext cx="311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도착시간간격 </a:t>
            </a:r>
            <a:r>
              <a:rPr lang="en-US" altLang="ko-KR" sz="1600" dirty="0">
                <a:solidFill>
                  <a:srgbClr val="FF0000"/>
                </a:solidFill>
              </a:rPr>
              <a:t>: </a:t>
            </a:r>
            <a:r>
              <a:rPr lang="ko-KR" altLang="en-US" sz="1600" dirty="0" err="1">
                <a:solidFill>
                  <a:srgbClr val="FF0000"/>
                </a:solidFill>
              </a:rPr>
              <a:t>랜덤한</a:t>
            </a:r>
            <a:r>
              <a:rPr lang="ko-KR" altLang="en-US" sz="1600" dirty="0">
                <a:solidFill>
                  <a:srgbClr val="FF0000"/>
                </a:solidFill>
              </a:rPr>
              <a:t> 지수분포</a:t>
            </a:r>
          </a:p>
        </p:txBody>
      </p:sp>
      <p:cxnSp>
        <p:nvCxnSpPr>
          <p:cNvPr id="6" name="직선 화살표 연결선 5"/>
          <p:cNvCxnSpPr>
            <a:endCxn id="5" idx="0"/>
          </p:cNvCxnSpPr>
          <p:nvPr/>
        </p:nvCxnSpPr>
        <p:spPr>
          <a:xfrm flipH="1">
            <a:off x="2477229" y="3573016"/>
            <a:ext cx="531555" cy="95759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/>
          <p:cNvSpPr txBox="1"/>
          <p:nvPr/>
        </p:nvSpPr>
        <p:spPr>
          <a:xfrm>
            <a:off x="4160912" y="5229200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지수분포의 평균</a:t>
            </a: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4736977" y="3573016"/>
            <a:ext cx="288031" cy="1584176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80266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2"/>
            <a:ext cx="1573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2. Process</a:t>
            </a:r>
            <a:endParaRPr lang="ko-KR" alt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546720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81128"/>
            <a:ext cx="41243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F207205-4901-463D-A792-E253A8608E51}" type="slidenum">
              <a:rPr lang="en-US" altLang="ko-KR" smtClean="0"/>
              <a:pPr algn="r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791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825</Words>
  <Application>Microsoft Office PowerPoint</Application>
  <PresentationFormat>A4 용지(210x297mm)</PresentationFormat>
  <Paragraphs>197</Paragraphs>
  <Slides>52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7" baseType="lpstr">
      <vt:lpstr>맑은 고딕</vt:lpstr>
      <vt:lpstr>Arial</vt:lpstr>
      <vt:lpstr>Wingdings</vt:lpstr>
      <vt:lpstr>Office 테마</vt:lpstr>
      <vt:lpstr>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80</cp:revision>
  <cp:lastPrinted>2021-07-30T02:42:22Z</cp:lastPrinted>
  <dcterms:created xsi:type="dcterms:W3CDTF">2014-07-14T09:24:33Z</dcterms:created>
  <dcterms:modified xsi:type="dcterms:W3CDTF">2021-07-30T02:42:38Z</dcterms:modified>
</cp:coreProperties>
</file>