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455" r:id="rId2"/>
    <p:sldId id="319" r:id="rId3"/>
    <p:sldId id="474" r:id="rId4"/>
    <p:sldId id="490" r:id="rId5"/>
    <p:sldId id="491" r:id="rId6"/>
    <p:sldId id="320" r:id="rId7"/>
    <p:sldId id="383" r:id="rId8"/>
    <p:sldId id="385" r:id="rId9"/>
    <p:sldId id="489" r:id="rId10"/>
    <p:sldId id="384" r:id="rId11"/>
    <p:sldId id="257" r:id="rId12"/>
    <p:sldId id="260" r:id="rId13"/>
    <p:sldId id="258" r:id="rId14"/>
    <p:sldId id="261" r:id="rId15"/>
    <p:sldId id="259" r:id="rId16"/>
    <p:sldId id="262" r:id="rId17"/>
    <p:sldId id="263" r:id="rId18"/>
    <p:sldId id="264" r:id="rId19"/>
    <p:sldId id="265" r:id="rId20"/>
    <p:sldId id="266" r:id="rId21"/>
    <p:sldId id="267" r:id="rId22"/>
    <p:sldId id="269" r:id="rId23"/>
    <p:sldId id="347" r:id="rId24"/>
    <p:sldId id="378" r:id="rId25"/>
    <p:sldId id="351" r:id="rId26"/>
    <p:sldId id="386" r:id="rId27"/>
    <p:sldId id="387" r:id="rId28"/>
    <p:sldId id="352" r:id="rId29"/>
    <p:sldId id="382" r:id="rId30"/>
    <p:sldId id="388" r:id="rId31"/>
    <p:sldId id="492" r:id="rId32"/>
  </p:sldIdLst>
  <p:sldSz cx="9906000" cy="6858000" type="A4"/>
  <p:notesSz cx="7099300" cy="102346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5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F7A091-1D31-450C-A65F-F96BAC8DA473}" v="33" dt="2021-07-16T02:40:33.163"/>
    <p1510:client id="{42A18320-8F79-449D-9EC9-2FD3DA6CF0F8}" v="9" dt="2021-07-16T07:22:39.9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11" autoAdjust="0"/>
    <p:restoredTop sz="94660"/>
  </p:normalViewPr>
  <p:slideViewPr>
    <p:cSldViewPr showGuides="1">
      <p:cViewPr varScale="1">
        <p:scale>
          <a:sx n="161" d="100"/>
          <a:sy n="161" d="100"/>
        </p:scale>
        <p:origin x="222" y="138"/>
      </p:cViewPr>
      <p:guideLst>
        <p:guide orient="horz" pos="2115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8872"/>
    </p:cViewPr>
  </p:sorterViewPr>
  <p:notesViewPr>
    <p:cSldViewPr>
      <p:cViewPr varScale="1">
        <p:scale>
          <a:sx n="143" d="100"/>
          <a:sy n="143" d="100"/>
        </p:scale>
        <p:origin x="-102" y="-606"/>
      </p:cViewPr>
      <p:guideLst>
        <p:guide orient="horz" pos="3225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정근채" userId="bf3f9740-ba12-4a95-bdcd-7a89d0b0b3a3" providerId="ADAL" clId="{3AF7A091-1D31-450C-A65F-F96BAC8DA473}"/>
    <pc:docChg chg="undo custSel addSld modSld">
      <pc:chgData name="정근채" userId="bf3f9740-ba12-4a95-bdcd-7a89d0b0b3a3" providerId="ADAL" clId="{3AF7A091-1D31-450C-A65F-F96BAC8DA473}" dt="2021-07-16T02:40:51.592" v="454" actId="1076"/>
      <pc:docMkLst>
        <pc:docMk/>
      </pc:docMkLst>
      <pc:sldChg chg="modSp mod">
        <pc:chgData name="정근채" userId="bf3f9740-ba12-4a95-bdcd-7a89d0b0b3a3" providerId="ADAL" clId="{3AF7A091-1D31-450C-A65F-F96BAC8DA473}" dt="2021-07-16T02:30:26.111" v="426" actId="1035"/>
        <pc:sldMkLst>
          <pc:docMk/>
          <pc:sldMk cId="3310721464" sldId="258"/>
        </pc:sldMkLst>
        <pc:spChg chg="mod">
          <ac:chgData name="정근채" userId="bf3f9740-ba12-4a95-bdcd-7a89d0b0b3a3" providerId="ADAL" clId="{3AF7A091-1D31-450C-A65F-F96BAC8DA473}" dt="2021-07-16T02:30:26.111" v="426" actId="1035"/>
          <ac:spMkLst>
            <pc:docMk/>
            <pc:sldMk cId="3310721464" sldId="258"/>
            <ac:spMk id="8" creationId="{00000000-0000-0000-0000-000000000000}"/>
          </ac:spMkLst>
        </pc:spChg>
        <pc:spChg chg="mod">
          <ac:chgData name="정근채" userId="bf3f9740-ba12-4a95-bdcd-7a89d0b0b3a3" providerId="ADAL" clId="{3AF7A091-1D31-450C-A65F-F96BAC8DA473}" dt="2021-07-16T02:02:18.331" v="274" actId="6549"/>
          <ac:spMkLst>
            <pc:docMk/>
            <pc:sldMk cId="3310721464" sldId="258"/>
            <ac:spMk id="12" creationId="{00000000-0000-0000-0000-000000000000}"/>
          </ac:spMkLst>
        </pc:spChg>
      </pc:sldChg>
      <pc:sldChg chg="addSp modSp mod">
        <pc:chgData name="정근채" userId="bf3f9740-ba12-4a95-bdcd-7a89d0b0b3a3" providerId="ADAL" clId="{3AF7A091-1D31-450C-A65F-F96BAC8DA473}" dt="2021-07-16T02:16:50.249" v="324" actId="1076"/>
        <pc:sldMkLst>
          <pc:docMk/>
          <pc:sldMk cId="3310721464" sldId="261"/>
        </pc:sldMkLst>
        <pc:spChg chg="add mod">
          <ac:chgData name="정근채" userId="bf3f9740-ba12-4a95-bdcd-7a89d0b0b3a3" providerId="ADAL" clId="{3AF7A091-1D31-450C-A65F-F96BAC8DA473}" dt="2021-07-16T02:15:55.277" v="321" actId="20577"/>
          <ac:spMkLst>
            <pc:docMk/>
            <pc:sldMk cId="3310721464" sldId="261"/>
            <ac:spMk id="11" creationId="{1174E665-F51A-4A50-A8AB-3D89FC1395C2}"/>
          </ac:spMkLst>
        </pc:spChg>
        <pc:spChg chg="add mod">
          <ac:chgData name="정근채" userId="bf3f9740-ba12-4a95-bdcd-7a89d0b0b3a3" providerId="ADAL" clId="{3AF7A091-1D31-450C-A65F-F96BAC8DA473}" dt="2021-07-16T02:15:54.357" v="320" actId="20577"/>
          <ac:spMkLst>
            <pc:docMk/>
            <pc:sldMk cId="3310721464" sldId="261"/>
            <ac:spMk id="12" creationId="{B7740E86-A945-4DA2-B424-BD7DF87D33D7}"/>
          </ac:spMkLst>
        </pc:spChg>
        <pc:picChg chg="add mod">
          <ac:chgData name="정근채" userId="bf3f9740-ba12-4a95-bdcd-7a89d0b0b3a3" providerId="ADAL" clId="{3AF7A091-1D31-450C-A65F-F96BAC8DA473}" dt="2021-07-16T02:13:24.516" v="278" actId="14100"/>
          <ac:picMkLst>
            <pc:docMk/>
            <pc:sldMk cId="3310721464" sldId="261"/>
            <ac:picMk id="5" creationId="{A6E01C3C-827D-4764-B120-AE90AC499F0A}"/>
          </ac:picMkLst>
        </pc:picChg>
        <pc:picChg chg="add mod">
          <ac:chgData name="정근채" userId="bf3f9740-ba12-4a95-bdcd-7a89d0b0b3a3" providerId="ADAL" clId="{3AF7A091-1D31-450C-A65F-F96BAC8DA473}" dt="2021-07-16T02:16:50.249" v="324" actId="1076"/>
          <ac:picMkLst>
            <pc:docMk/>
            <pc:sldMk cId="3310721464" sldId="261"/>
            <ac:picMk id="13" creationId="{261DA10C-B55F-44EE-9E04-927369101599}"/>
          </ac:picMkLst>
        </pc:picChg>
        <pc:cxnChg chg="mod">
          <ac:chgData name="정근채" userId="bf3f9740-ba12-4a95-bdcd-7a89d0b0b3a3" providerId="ADAL" clId="{3AF7A091-1D31-450C-A65F-F96BAC8DA473}" dt="2021-07-16T02:15:41.490" v="316" actId="14100"/>
          <ac:cxnSpMkLst>
            <pc:docMk/>
            <pc:sldMk cId="3310721464" sldId="261"/>
            <ac:cxnSpMk id="8" creationId="{00000000-0000-0000-0000-000000000000}"/>
          </ac:cxnSpMkLst>
        </pc:cxnChg>
        <pc:cxnChg chg="add mod">
          <ac:chgData name="정근채" userId="bf3f9740-ba12-4a95-bdcd-7a89d0b0b3a3" providerId="ADAL" clId="{3AF7A091-1D31-450C-A65F-F96BAC8DA473}" dt="2021-07-16T02:15:51.358" v="319" actId="14100"/>
          <ac:cxnSpMkLst>
            <pc:docMk/>
            <pc:sldMk cId="3310721464" sldId="261"/>
            <ac:cxnSpMk id="14" creationId="{6793AFDE-C2D7-4D5F-AD3D-771EF49D7781}"/>
          </ac:cxnSpMkLst>
        </pc:cxnChg>
      </pc:sldChg>
      <pc:sldChg chg="addSp modSp mod">
        <pc:chgData name="정근채" userId="bf3f9740-ba12-4a95-bdcd-7a89d0b0b3a3" providerId="ADAL" clId="{3AF7A091-1D31-450C-A65F-F96BAC8DA473}" dt="2021-07-16T02:29:49.699" v="404"/>
        <pc:sldMkLst>
          <pc:docMk/>
          <pc:sldMk cId="3310721464" sldId="263"/>
        </pc:sldMkLst>
        <pc:spChg chg="add mod">
          <ac:chgData name="정근채" userId="bf3f9740-ba12-4a95-bdcd-7a89d0b0b3a3" providerId="ADAL" clId="{3AF7A091-1D31-450C-A65F-F96BAC8DA473}" dt="2021-07-16T02:29:49.699" v="404"/>
          <ac:spMkLst>
            <pc:docMk/>
            <pc:sldMk cId="3310721464" sldId="263"/>
            <ac:spMk id="6" creationId="{2BB895BD-9C6D-42AA-B9B1-4E3103989453}"/>
          </ac:spMkLst>
        </pc:spChg>
        <pc:cxnChg chg="add mod">
          <ac:chgData name="정근채" userId="bf3f9740-ba12-4a95-bdcd-7a89d0b0b3a3" providerId="ADAL" clId="{3AF7A091-1D31-450C-A65F-F96BAC8DA473}" dt="2021-07-16T02:29:23.866" v="326" actId="1076"/>
          <ac:cxnSpMkLst>
            <pc:docMk/>
            <pc:sldMk cId="3310721464" sldId="263"/>
            <ac:cxnSpMk id="7" creationId="{46E05325-18A2-4B01-838E-EAF57A7E90F1}"/>
          </ac:cxnSpMkLst>
        </pc:cxnChg>
      </pc:sldChg>
      <pc:sldChg chg="addSp modSp mod">
        <pc:chgData name="정근채" userId="bf3f9740-ba12-4a95-bdcd-7a89d0b0b3a3" providerId="ADAL" clId="{3AF7A091-1D31-450C-A65F-F96BAC8DA473}" dt="2021-07-16T02:32:57.652" v="441" actId="20577"/>
        <pc:sldMkLst>
          <pc:docMk/>
          <pc:sldMk cId="3310721464" sldId="267"/>
        </pc:sldMkLst>
        <pc:spChg chg="mod">
          <ac:chgData name="정근채" userId="bf3f9740-ba12-4a95-bdcd-7a89d0b0b3a3" providerId="ADAL" clId="{3AF7A091-1D31-450C-A65F-F96BAC8DA473}" dt="2021-07-16T02:32:57.652" v="441" actId="20577"/>
          <ac:spMkLst>
            <pc:docMk/>
            <pc:sldMk cId="3310721464" sldId="267"/>
            <ac:spMk id="8" creationId="{00000000-0000-0000-0000-000000000000}"/>
          </ac:spMkLst>
        </pc:spChg>
        <pc:spChg chg="add mod">
          <ac:chgData name="정근채" userId="bf3f9740-ba12-4a95-bdcd-7a89d0b0b3a3" providerId="ADAL" clId="{3AF7A091-1D31-450C-A65F-F96BAC8DA473}" dt="2021-07-16T02:32:36.538" v="440" actId="20577"/>
          <ac:spMkLst>
            <pc:docMk/>
            <pc:sldMk cId="3310721464" sldId="267"/>
            <ac:spMk id="11" creationId="{4A1554FB-6879-488F-A831-DF7DCA6882B0}"/>
          </ac:spMkLst>
        </pc:spChg>
        <pc:cxnChg chg="add mod">
          <ac:chgData name="정근채" userId="bf3f9740-ba12-4a95-bdcd-7a89d0b0b3a3" providerId="ADAL" clId="{3AF7A091-1D31-450C-A65F-F96BAC8DA473}" dt="2021-07-16T02:32:10.130" v="429" actId="14100"/>
          <ac:cxnSpMkLst>
            <pc:docMk/>
            <pc:sldMk cId="3310721464" sldId="267"/>
            <ac:cxnSpMk id="10" creationId="{B59AB3AD-E4C1-4F07-AB6D-2BF1266EF738}"/>
          </ac:cxnSpMkLst>
        </pc:cxnChg>
      </pc:sldChg>
      <pc:sldChg chg="addSp delSp modSp mod">
        <pc:chgData name="정근채" userId="bf3f9740-ba12-4a95-bdcd-7a89d0b0b3a3" providerId="ADAL" clId="{3AF7A091-1D31-450C-A65F-F96BAC8DA473}" dt="2021-07-16T01:51:33.460" v="61" actId="1076"/>
        <pc:sldMkLst>
          <pc:docMk/>
          <pc:sldMk cId="2333093541" sldId="319"/>
        </pc:sldMkLst>
        <pc:spChg chg="mod">
          <ac:chgData name="정근채" userId="bf3f9740-ba12-4a95-bdcd-7a89d0b0b3a3" providerId="ADAL" clId="{3AF7A091-1D31-450C-A65F-F96BAC8DA473}" dt="2021-07-16T01:51:33.460" v="61" actId="1076"/>
          <ac:spMkLst>
            <pc:docMk/>
            <pc:sldMk cId="2333093541" sldId="319"/>
            <ac:spMk id="2" creationId="{00000000-0000-0000-0000-000000000000}"/>
          </ac:spMkLst>
        </pc:spChg>
        <pc:picChg chg="add del">
          <ac:chgData name="정근채" userId="bf3f9740-ba12-4a95-bdcd-7a89d0b0b3a3" providerId="ADAL" clId="{3AF7A091-1D31-450C-A65F-F96BAC8DA473}" dt="2021-07-16T01:51:17.001" v="51" actId="22"/>
          <ac:picMkLst>
            <pc:docMk/>
            <pc:sldMk cId="2333093541" sldId="319"/>
            <ac:picMk id="5" creationId="{0BA3DE13-756D-4E98-AD79-5B88DF168FB6}"/>
          </ac:picMkLst>
        </pc:picChg>
      </pc:sldChg>
      <pc:sldChg chg="modSp mod">
        <pc:chgData name="정근채" userId="bf3f9740-ba12-4a95-bdcd-7a89d0b0b3a3" providerId="ADAL" clId="{3AF7A091-1D31-450C-A65F-F96BAC8DA473}" dt="2021-07-16T02:39:38.019" v="446"/>
        <pc:sldMkLst>
          <pc:docMk/>
          <pc:sldMk cId="2713036248" sldId="388"/>
        </pc:sldMkLst>
        <pc:spChg chg="mod">
          <ac:chgData name="정근채" userId="bf3f9740-ba12-4a95-bdcd-7a89d0b0b3a3" providerId="ADAL" clId="{3AF7A091-1D31-450C-A65F-F96BAC8DA473}" dt="2021-07-16T02:39:38.019" v="446"/>
          <ac:spMkLst>
            <pc:docMk/>
            <pc:sldMk cId="2713036248" sldId="388"/>
            <ac:spMk id="3" creationId="{00000000-0000-0000-0000-000000000000}"/>
          </ac:spMkLst>
        </pc:spChg>
      </pc:sldChg>
      <pc:sldChg chg="modSp add mod">
        <pc:chgData name="정근채" userId="bf3f9740-ba12-4a95-bdcd-7a89d0b0b3a3" providerId="ADAL" clId="{3AF7A091-1D31-450C-A65F-F96BAC8DA473}" dt="2021-07-16T01:50:48.299" v="5" actId="20577"/>
        <pc:sldMkLst>
          <pc:docMk/>
          <pc:sldMk cId="661082307" sldId="455"/>
        </pc:sldMkLst>
        <pc:graphicFrameChg chg="mod modGraphic">
          <ac:chgData name="정근채" userId="bf3f9740-ba12-4a95-bdcd-7a89d0b0b3a3" providerId="ADAL" clId="{3AF7A091-1D31-450C-A65F-F96BAC8DA473}" dt="2021-07-16T01:50:48.299" v="5" actId="20577"/>
          <ac:graphicFrameMkLst>
            <pc:docMk/>
            <pc:sldMk cId="661082307" sldId="455"/>
            <ac:graphicFrameMk id="5" creationId="{85C7662F-AEF5-4DBD-9A24-0F56BA06C3E7}"/>
          </ac:graphicFrameMkLst>
        </pc:graphicFrameChg>
      </pc:sldChg>
      <pc:sldChg chg="modSp mod">
        <pc:chgData name="정근채" userId="bf3f9740-ba12-4a95-bdcd-7a89d0b0b3a3" providerId="ADAL" clId="{3AF7A091-1D31-450C-A65F-F96BAC8DA473}" dt="2021-07-16T01:56:01.217" v="141" actId="20577"/>
        <pc:sldMkLst>
          <pc:docMk/>
          <pc:sldMk cId="1666383625" sldId="474"/>
        </pc:sldMkLst>
        <pc:spChg chg="mod">
          <ac:chgData name="정근채" userId="bf3f9740-ba12-4a95-bdcd-7a89d0b0b3a3" providerId="ADAL" clId="{3AF7A091-1D31-450C-A65F-F96BAC8DA473}" dt="2021-07-16T01:56:01.217" v="141" actId="20577"/>
          <ac:spMkLst>
            <pc:docMk/>
            <pc:sldMk cId="1666383625" sldId="474"/>
            <ac:spMk id="10" creationId="{FAF8F363-BE68-4AA1-8B26-718D3D77CDEA}"/>
          </ac:spMkLst>
        </pc:spChg>
      </pc:sldChg>
      <pc:sldChg chg="modSp mod">
        <pc:chgData name="정근채" userId="bf3f9740-ba12-4a95-bdcd-7a89d0b0b3a3" providerId="ADAL" clId="{3AF7A091-1D31-450C-A65F-F96BAC8DA473}" dt="2021-07-16T01:58:05.788" v="173" actId="6549"/>
        <pc:sldMkLst>
          <pc:docMk/>
          <pc:sldMk cId="1339048231" sldId="490"/>
        </pc:sldMkLst>
        <pc:spChg chg="mod">
          <ac:chgData name="정근채" userId="bf3f9740-ba12-4a95-bdcd-7a89d0b0b3a3" providerId="ADAL" clId="{3AF7A091-1D31-450C-A65F-F96BAC8DA473}" dt="2021-07-16T01:58:05.788" v="173" actId="6549"/>
          <ac:spMkLst>
            <pc:docMk/>
            <pc:sldMk cId="1339048231" sldId="490"/>
            <ac:spMk id="10" creationId="{FAF8F363-BE68-4AA1-8B26-718D3D77CDEA}"/>
          </ac:spMkLst>
        </pc:spChg>
      </pc:sldChg>
      <pc:sldChg chg="modSp mod">
        <pc:chgData name="정근채" userId="bf3f9740-ba12-4a95-bdcd-7a89d0b0b3a3" providerId="ADAL" clId="{3AF7A091-1D31-450C-A65F-F96BAC8DA473}" dt="2021-07-16T01:58:57.557" v="180" actId="14100"/>
        <pc:sldMkLst>
          <pc:docMk/>
          <pc:sldMk cId="850210911" sldId="491"/>
        </pc:sldMkLst>
        <pc:spChg chg="mod">
          <ac:chgData name="정근채" userId="bf3f9740-ba12-4a95-bdcd-7a89d0b0b3a3" providerId="ADAL" clId="{3AF7A091-1D31-450C-A65F-F96BAC8DA473}" dt="2021-07-16T01:58:57.557" v="180" actId="14100"/>
          <ac:spMkLst>
            <pc:docMk/>
            <pc:sldMk cId="850210911" sldId="491"/>
            <ac:spMk id="10" creationId="{FAF8F363-BE68-4AA1-8B26-718D3D77CDEA}"/>
          </ac:spMkLst>
        </pc:spChg>
      </pc:sldChg>
      <pc:sldChg chg="addSp delSp modSp new mod">
        <pc:chgData name="정근채" userId="bf3f9740-ba12-4a95-bdcd-7a89d0b0b3a3" providerId="ADAL" clId="{3AF7A091-1D31-450C-A65F-F96BAC8DA473}" dt="2021-07-16T02:40:51.592" v="454" actId="1076"/>
        <pc:sldMkLst>
          <pc:docMk/>
          <pc:sldMk cId="3260483959" sldId="492"/>
        </pc:sldMkLst>
        <pc:spChg chg="del">
          <ac:chgData name="정근채" userId="bf3f9740-ba12-4a95-bdcd-7a89d0b0b3a3" providerId="ADAL" clId="{3AF7A091-1D31-450C-A65F-F96BAC8DA473}" dt="2021-07-16T02:40:22.795" v="448" actId="478"/>
          <ac:spMkLst>
            <pc:docMk/>
            <pc:sldMk cId="3260483959" sldId="492"/>
            <ac:spMk id="2" creationId="{BC9CF62C-FFD9-4E6F-B4B6-9E554FBCFD80}"/>
          </ac:spMkLst>
        </pc:spChg>
        <pc:spChg chg="del">
          <ac:chgData name="정근채" userId="bf3f9740-ba12-4a95-bdcd-7a89d0b0b3a3" providerId="ADAL" clId="{3AF7A091-1D31-450C-A65F-F96BAC8DA473}" dt="2021-07-16T02:40:22.795" v="448" actId="478"/>
          <ac:spMkLst>
            <pc:docMk/>
            <pc:sldMk cId="3260483959" sldId="492"/>
            <ac:spMk id="3" creationId="{5858F7C1-3493-4515-9EC7-7FF927A1AC39}"/>
          </ac:spMkLst>
        </pc:spChg>
        <pc:spChg chg="add mod">
          <ac:chgData name="정근채" userId="bf3f9740-ba12-4a95-bdcd-7a89d0b0b3a3" providerId="ADAL" clId="{3AF7A091-1D31-450C-A65F-F96BAC8DA473}" dt="2021-07-16T02:40:33.163" v="449"/>
          <ac:spMkLst>
            <pc:docMk/>
            <pc:sldMk cId="3260483959" sldId="492"/>
            <ac:spMk id="5" creationId="{FD45942E-D61C-47C0-836B-EE58EF2DC560}"/>
          </ac:spMkLst>
        </pc:spChg>
        <pc:spChg chg="add mod">
          <ac:chgData name="정근채" userId="bf3f9740-ba12-4a95-bdcd-7a89d0b0b3a3" providerId="ADAL" clId="{3AF7A091-1D31-450C-A65F-F96BAC8DA473}" dt="2021-07-16T02:40:51.592" v="454" actId="1076"/>
          <ac:spMkLst>
            <pc:docMk/>
            <pc:sldMk cId="3260483959" sldId="492"/>
            <ac:spMk id="6" creationId="{8E412D7D-5F3D-41CF-BDF1-489E973EF39D}"/>
          </ac:spMkLst>
        </pc:spChg>
      </pc:sldChg>
    </pc:docChg>
  </pc:docChgLst>
  <pc:docChgLst>
    <pc:chgData name="정근채" userId="bf3f9740-ba12-4a95-bdcd-7a89d0b0b3a3" providerId="ADAL" clId="{42A18320-8F79-449D-9EC9-2FD3DA6CF0F8}"/>
    <pc:docChg chg="modSld">
      <pc:chgData name="정근채" userId="bf3f9740-ba12-4a95-bdcd-7a89d0b0b3a3" providerId="ADAL" clId="{42A18320-8F79-449D-9EC9-2FD3DA6CF0F8}" dt="2021-07-16T07:22:39.928" v="10"/>
      <pc:docMkLst>
        <pc:docMk/>
      </pc:docMkLst>
      <pc:sldChg chg="addSp modSp">
        <pc:chgData name="정근채" userId="bf3f9740-ba12-4a95-bdcd-7a89d0b0b3a3" providerId="ADAL" clId="{42A18320-8F79-449D-9EC9-2FD3DA6CF0F8}" dt="2021-07-16T06:57:08.131" v="7"/>
        <pc:sldMkLst>
          <pc:docMk/>
          <pc:sldMk cId="2702089157" sldId="257"/>
        </pc:sldMkLst>
        <pc:picChg chg="add mod">
          <ac:chgData name="정근채" userId="bf3f9740-ba12-4a95-bdcd-7a89d0b0b3a3" providerId="ADAL" clId="{42A18320-8F79-449D-9EC9-2FD3DA6CF0F8}" dt="2021-07-16T06:57:08.131" v="7"/>
          <ac:picMkLst>
            <pc:docMk/>
            <pc:sldMk cId="2702089157" sldId="257"/>
            <ac:picMk id="4" creationId="{C4D42CC1-0EB5-4C4A-8EF4-39D9CAFAD936}"/>
          </ac:picMkLst>
        </pc:picChg>
        <pc:inkChg chg="add">
          <ac:chgData name="정근채" userId="bf3f9740-ba12-4a95-bdcd-7a89d0b0b3a3" providerId="ADAL" clId="{42A18320-8F79-449D-9EC9-2FD3DA6CF0F8}" dt="2021-07-16T06:57:08.131" v="7"/>
          <ac:inkMkLst>
            <pc:docMk/>
            <pc:sldMk cId="2702089157" sldId="257"/>
            <ac:inkMk id="2" creationId="{A3E6DC4E-8447-44B9-A2FC-6093848B6966}"/>
          </ac:inkMkLst>
        </pc:inkChg>
      </pc:sldChg>
      <pc:sldChg chg="addSp modSp">
        <pc:chgData name="정근채" userId="bf3f9740-ba12-4a95-bdcd-7a89d0b0b3a3" providerId="ADAL" clId="{42A18320-8F79-449D-9EC9-2FD3DA6CF0F8}" dt="2021-07-16T07:10:11.608" v="8"/>
        <pc:sldMkLst>
          <pc:docMk/>
          <pc:sldMk cId="3310721464" sldId="258"/>
        </pc:sldMkLst>
        <pc:picChg chg="add mod">
          <ac:chgData name="정근채" userId="bf3f9740-ba12-4a95-bdcd-7a89d0b0b3a3" providerId="ADAL" clId="{42A18320-8F79-449D-9EC9-2FD3DA6CF0F8}" dt="2021-07-16T07:10:11.608" v="8"/>
          <ac:picMkLst>
            <pc:docMk/>
            <pc:sldMk cId="3310721464" sldId="258"/>
            <ac:picMk id="5" creationId="{A31899C5-8A47-4EDE-95BC-2A90FF2C79BB}"/>
          </ac:picMkLst>
        </pc:picChg>
        <pc:inkChg chg="add">
          <ac:chgData name="정근채" userId="bf3f9740-ba12-4a95-bdcd-7a89d0b0b3a3" providerId="ADAL" clId="{42A18320-8F79-449D-9EC9-2FD3DA6CF0F8}" dt="2021-07-16T07:10:11.608" v="8"/>
          <ac:inkMkLst>
            <pc:docMk/>
            <pc:sldMk cId="3310721464" sldId="258"/>
            <ac:inkMk id="2" creationId="{4B2CB711-8C49-4AB9-847E-FE7BE11AD3D8}"/>
          </ac:inkMkLst>
        </pc:inkChg>
      </pc:sldChg>
      <pc:sldChg chg="addSp modSp">
        <pc:chgData name="정근채" userId="bf3f9740-ba12-4a95-bdcd-7a89d0b0b3a3" providerId="ADAL" clId="{42A18320-8F79-449D-9EC9-2FD3DA6CF0F8}" dt="2021-07-16T07:10:11.608" v="8"/>
        <pc:sldMkLst>
          <pc:docMk/>
          <pc:sldMk cId="3310721464" sldId="259"/>
        </pc:sldMkLst>
        <pc:picChg chg="add mod">
          <ac:chgData name="정근채" userId="bf3f9740-ba12-4a95-bdcd-7a89d0b0b3a3" providerId="ADAL" clId="{42A18320-8F79-449D-9EC9-2FD3DA6CF0F8}" dt="2021-07-16T07:10:11.608" v="8"/>
          <ac:picMkLst>
            <pc:docMk/>
            <pc:sldMk cId="3310721464" sldId="259"/>
            <ac:picMk id="4" creationId="{2AB18DFA-8ACC-48FC-A75B-EFC31D5BA60A}"/>
          </ac:picMkLst>
        </pc:picChg>
        <pc:inkChg chg="add">
          <ac:chgData name="정근채" userId="bf3f9740-ba12-4a95-bdcd-7a89d0b0b3a3" providerId="ADAL" clId="{42A18320-8F79-449D-9EC9-2FD3DA6CF0F8}" dt="2021-07-16T07:10:11.608" v="8"/>
          <ac:inkMkLst>
            <pc:docMk/>
            <pc:sldMk cId="3310721464" sldId="259"/>
            <ac:inkMk id="2" creationId="{087FCEF7-221D-4528-83DA-F8BA2C61F095}"/>
          </ac:inkMkLst>
        </pc:inkChg>
      </pc:sldChg>
      <pc:sldChg chg="addSp modSp">
        <pc:chgData name="정근채" userId="bf3f9740-ba12-4a95-bdcd-7a89d0b0b3a3" providerId="ADAL" clId="{42A18320-8F79-449D-9EC9-2FD3DA6CF0F8}" dt="2021-07-16T06:57:08.131" v="7"/>
        <pc:sldMkLst>
          <pc:docMk/>
          <pc:sldMk cId="3310721464" sldId="260"/>
        </pc:sldMkLst>
        <pc:picChg chg="add mod">
          <ac:chgData name="정근채" userId="bf3f9740-ba12-4a95-bdcd-7a89d0b0b3a3" providerId="ADAL" clId="{42A18320-8F79-449D-9EC9-2FD3DA6CF0F8}" dt="2021-07-16T06:57:08.131" v="7"/>
          <ac:picMkLst>
            <pc:docMk/>
            <pc:sldMk cId="3310721464" sldId="260"/>
            <ac:picMk id="6" creationId="{1BAABD56-0587-4DB7-BBBF-A0202BEDE732}"/>
          </ac:picMkLst>
        </pc:picChg>
        <pc:inkChg chg="add">
          <ac:chgData name="정근채" userId="bf3f9740-ba12-4a95-bdcd-7a89d0b0b3a3" providerId="ADAL" clId="{42A18320-8F79-449D-9EC9-2FD3DA6CF0F8}" dt="2021-07-16T06:57:08.131" v="7"/>
          <ac:inkMkLst>
            <pc:docMk/>
            <pc:sldMk cId="3310721464" sldId="260"/>
            <ac:inkMk id="5" creationId="{F41683EE-9A44-4850-B026-9A350DFFF65C}"/>
          </ac:inkMkLst>
        </pc:inkChg>
      </pc:sldChg>
      <pc:sldChg chg="addSp modSp">
        <pc:chgData name="정근채" userId="bf3f9740-ba12-4a95-bdcd-7a89d0b0b3a3" providerId="ADAL" clId="{42A18320-8F79-449D-9EC9-2FD3DA6CF0F8}" dt="2021-07-16T07:10:11.608" v="8"/>
        <pc:sldMkLst>
          <pc:docMk/>
          <pc:sldMk cId="3310721464" sldId="261"/>
        </pc:sldMkLst>
        <pc:picChg chg="add mod">
          <ac:chgData name="정근채" userId="bf3f9740-ba12-4a95-bdcd-7a89d0b0b3a3" providerId="ADAL" clId="{42A18320-8F79-449D-9EC9-2FD3DA6CF0F8}" dt="2021-07-16T07:10:11.608" v="8"/>
          <ac:picMkLst>
            <pc:docMk/>
            <pc:sldMk cId="3310721464" sldId="261"/>
            <ac:picMk id="6" creationId="{91AE6739-EC16-4A90-99FF-74A540E9B50E}"/>
          </ac:picMkLst>
        </pc:picChg>
        <pc:inkChg chg="add">
          <ac:chgData name="정근채" userId="bf3f9740-ba12-4a95-bdcd-7a89d0b0b3a3" providerId="ADAL" clId="{42A18320-8F79-449D-9EC9-2FD3DA6CF0F8}" dt="2021-07-16T07:10:11.608" v="8"/>
          <ac:inkMkLst>
            <pc:docMk/>
            <pc:sldMk cId="3310721464" sldId="261"/>
            <ac:inkMk id="2" creationId="{4B9FC46F-606B-498C-8927-A2EFFA69385B}"/>
          </ac:inkMkLst>
        </pc:inkChg>
      </pc:sldChg>
      <pc:sldChg chg="addSp modSp">
        <pc:chgData name="정근채" userId="bf3f9740-ba12-4a95-bdcd-7a89d0b0b3a3" providerId="ADAL" clId="{42A18320-8F79-449D-9EC9-2FD3DA6CF0F8}" dt="2021-07-16T07:10:11.608" v="8"/>
        <pc:sldMkLst>
          <pc:docMk/>
          <pc:sldMk cId="3310721464" sldId="262"/>
        </pc:sldMkLst>
        <pc:picChg chg="add mod">
          <ac:chgData name="정근채" userId="bf3f9740-ba12-4a95-bdcd-7a89d0b0b3a3" providerId="ADAL" clId="{42A18320-8F79-449D-9EC9-2FD3DA6CF0F8}" dt="2021-07-16T07:10:11.608" v="8"/>
          <ac:picMkLst>
            <pc:docMk/>
            <pc:sldMk cId="3310721464" sldId="262"/>
            <ac:picMk id="5" creationId="{C210E758-A771-4489-B7D4-04BA78321721}"/>
          </ac:picMkLst>
        </pc:picChg>
        <pc:inkChg chg="add">
          <ac:chgData name="정근채" userId="bf3f9740-ba12-4a95-bdcd-7a89d0b0b3a3" providerId="ADAL" clId="{42A18320-8F79-449D-9EC9-2FD3DA6CF0F8}" dt="2021-07-16T07:10:11.608" v="8"/>
          <ac:inkMkLst>
            <pc:docMk/>
            <pc:sldMk cId="3310721464" sldId="262"/>
            <ac:inkMk id="2" creationId="{41E098EC-165C-456E-AB59-E968A5C5B432}"/>
          </ac:inkMkLst>
        </pc:inkChg>
      </pc:sldChg>
      <pc:sldChg chg="addSp modSp">
        <pc:chgData name="정근채" userId="bf3f9740-ba12-4a95-bdcd-7a89d0b0b3a3" providerId="ADAL" clId="{42A18320-8F79-449D-9EC9-2FD3DA6CF0F8}" dt="2021-07-16T07:10:11.608" v="8"/>
        <pc:sldMkLst>
          <pc:docMk/>
          <pc:sldMk cId="3310721464" sldId="263"/>
        </pc:sldMkLst>
        <pc:picChg chg="add mod">
          <ac:chgData name="정근채" userId="bf3f9740-ba12-4a95-bdcd-7a89d0b0b3a3" providerId="ADAL" clId="{42A18320-8F79-449D-9EC9-2FD3DA6CF0F8}" dt="2021-07-16T07:10:11.608" v="8"/>
          <ac:picMkLst>
            <pc:docMk/>
            <pc:sldMk cId="3310721464" sldId="263"/>
            <ac:picMk id="5" creationId="{DD0B9183-CF10-4EF8-9934-60CFA1A0735F}"/>
          </ac:picMkLst>
        </pc:picChg>
        <pc:inkChg chg="add">
          <ac:chgData name="정근채" userId="bf3f9740-ba12-4a95-bdcd-7a89d0b0b3a3" providerId="ADAL" clId="{42A18320-8F79-449D-9EC9-2FD3DA6CF0F8}" dt="2021-07-16T07:10:11.608" v="8"/>
          <ac:inkMkLst>
            <pc:docMk/>
            <pc:sldMk cId="3310721464" sldId="263"/>
            <ac:inkMk id="2" creationId="{907FE7E5-015A-491C-800E-1B265EE87E0A}"/>
          </ac:inkMkLst>
        </pc:inkChg>
      </pc:sldChg>
      <pc:sldChg chg="addSp modSp">
        <pc:chgData name="정근채" userId="bf3f9740-ba12-4a95-bdcd-7a89d0b0b3a3" providerId="ADAL" clId="{42A18320-8F79-449D-9EC9-2FD3DA6CF0F8}" dt="2021-07-16T07:10:11.608" v="8"/>
        <pc:sldMkLst>
          <pc:docMk/>
          <pc:sldMk cId="3310721464" sldId="264"/>
        </pc:sldMkLst>
        <pc:picChg chg="add mod">
          <ac:chgData name="정근채" userId="bf3f9740-ba12-4a95-bdcd-7a89d0b0b3a3" providerId="ADAL" clId="{42A18320-8F79-449D-9EC9-2FD3DA6CF0F8}" dt="2021-07-16T07:10:11.608" v="8"/>
          <ac:picMkLst>
            <pc:docMk/>
            <pc:sldMk cId="3310721464" sldId="264"/>
            <ac:picMk id="7" creationId="{8DEE1232-ECE9-45C6-89FF-6429A6E58FD7}"/>
          </ac:picMkLst>
        </pc:picChg>
        <pc:inkChg chg="add">
          <ac:chgData name="정근채" userId="bf3f9740-ba12-4a95-bdcd-7a89d0b0b3a3" providerId="ADAL" clId="{42A18320-8F79-449D-9EC9-2FD3DA6CF0F8}" dt="2021-07-16T07:10:11.608" v="8"/>
          <ac:inkMkLst>
            <pc:docMk/>
            <pc:sldMk cId="3310721464" sldId="264"/>
            <ac:inkMk id="2" creationId="{0B1B77BC-2AE1-4B21-9496-F6EC9A3C1024}"/>
          </ac:inkMkLst>
        </pc:inkChg>
      </pc:sldChg>
      <pc:sldChg chg="addSp modSp">
        <pc:chgData name="정근채" userId="bf3f9740-ba12-4a95-bdcd-7a89d0b0b3a3" providerId="ADAL" clId="{42A18320-8F79-449D-9EC9-2FD3DA6CF0F8}" dt="2021-07-16T07:10:11.608" v="8"/>
        <pc:sldMkLst>
          <pc:docMk/>
          <pc:sldMk cId="3310721464" sldId="265"/>
        </pc:sldMkLst>
        <pc:picChg chg="add mod">
          <ac:chgData name="정근채" userId="bf3f9740-ba12-4a95-bdcd-7a89d0b0b3a3" providerId="ADAL" clId="{42A18320-8F79-449D-9EC9-2FD3DA6CF0F8}" dt="2021-07-16T07:10:11.608" v="8"/>
          <ac:picMkLst>
            <pc:docMk/>
            <pc:sldMk cId="3310721464" sldId="265"/>
            <ac:picMk id="4" creationId="{23F9EE04-A0E1-4673-826D-0090D9EAF225}"/>
          </ac:picMkLst>
        </pc:picChg>
        <pc:inkChg chg="add">
          <ac:chgData name="정근채" userId="bf3f9740-ba12-4a95-bdcd-7a89d0b0b3a3" providerId="ADAL" clId="{42A18320-8F79-449D-9EC9-2FD3DA6CF0F8}" dt="2021-07-16T07:10:11.608" v="8"/>
          <ac:inkMkLst>
            <pc:docMk/>
            <pc:sldMk cId="3310721464" sldId="265"/>
            <ac:inkMk id="2" creationId="{DFC0DBFF-ADEF-4CF1-A03F-CEE31AD1F869}"/>
          </ac:inkMkLst>
        </pc:inkChg>
      </pc:sldChg>
      <pc:sldChg chg="addSp modSp">
        <pc:chgData name="정근채" userId="bf3f9740-ba12-4a95-bdcd-7a89d0b0b3a3" providerId="ADAL" clId="{42A18320-8F79-449D-9EC9-2FD3DA6CF0F8}" dt="2021-07-16T07:10:11.608" v="8"/>
        <pc:sldMkLst>
          <pc:docMk/>
          <pc:sldMk cId="3310721464" sldId="266"/>
        </pc:sldMkLst>
        <pc:picChg chg="add mod">
          <ac:chgData name="정근채" userId="bf3f9740-ba12-4a95-bdcd-7a89d0b0b3a3" providerId="ADAL" clId="{42A18320-8F79-449D-9EC9-2FD3DA6CF0F8}" dt="2021-07-16T07:10:11.608" v="8"/>
          <ac:picMkLst>
            <pc:docMk/>
            <pc:sldMk cId="3310721464" sldId="266"/>
            <ac:picMk id="7" creationId="{0AD91F09-4FF2-4FB0-89A4-8DCB8759A2F4}"/>
          </ac:picMkLst>
        </pc:picChg>
        <pc:inkChg chg="add">
          <ac:chgData name="정근채" userId="bf3f9740-ba12-4a95-bdcd-7a89d0b0b3a3" providerId="ADAL" clId="{42A18320-8F79-449D-9EC9-2FD3DA6CF0F8}" dt="2021-07-16T07:10:11.608" v="8"/>
          <ac:inkMkLst>
            <pc:docMk/>
            <pc:sldMk cId="3310721464" sldId="266"/>
            <ac:inkMk id="2" creationId="{C06A19AE-0F19-4EC6-8C90-0220F5810176}"/>
          </ac:inkMkLst>
        </pc:inkChg>
      </pc:sldChg>
      <pc:sldChg chg="addSp modSp">
        <pc:chgData name="정근채" userId="bf3f9740-ba12-4a95-bdcd-7a89d0b0b3a3" providerId="ADAL" clId="{42A18320-8F79-449D-9EC9-2FD3DA6CF0F8}" dt="2021-07-16T07:10:11.608" v="8"/>
        <pc:sldMkLst>
          <pc:docMk/>
          <pc:sldMk cId="3310721464" sldId="267"/>
        </pc:sldMkLst>
        <pc:picChg chg="add mod">
          <ac:chgData name="정근채" userId="bf3f9740-ba12-4a95-bdcd-7a89d0b0b3a3" providerId="ADAL" clId="{42A18320-8F79-449D-9EC9-2FD3DA6CF0F8}" dt="2021-07-16T07:10:11.608" v="8"/>
          <ac:picMkLst>
            <pc:docMk/>
            <pc:sldMk cId="3310721464" sldId="267"/>
            <ac:picMk id="5" creationId="{B70F9CBC-B669-4D5E-A669-F58106E0B20B}"/>
          </ac:picMkLst>
        </pc:picChg>
        <pc:inkChg chg="add">
          <ac:chgData name="정근채" userId="bf3f9740-ba12-4a95-bdcd-7a89d0b0b3a3" providerId="ADAL" clId="{42A18320-8F79-449D-9EC9-2FD3DA6CF0F8}" dt="2021-07-16T07:10:11.608" v="8"/>
          <ac:inkMkLst>
            <pc:docMk/>
            <pc:sldMk cId="3310721464" sldId="267"/>
            <ac:inkMk id="2" creationId="{24BF5C31-84D0-4976-9F8B-985E7E871525}"/>
          </ac:inkMkLst>
        </pc:inkChg>
      </pc:sldChg>
      <pc:sldChg chg="addSp modSp">
        <pc:chgData name="정근채" userId="bf3f9740-ba12-4a95-bdcd-7a89d0b0b3a3" providerId="ADAL" clId="{42A18320-8F79-449D-9EC9-2FD3DA6CF0F8}" dt="2021-07-16T07:10:54.937" v="9"/>
        <pc:sldMkLst>
          <pc:docMk/>
          <pc:sldMk cId="3310721464" sldId="269"/>
        </pc:sldMkLst>
        <pc:picChg chg="add mod">
          <ac:chgData name="정근채" userId="bf3f9740-ba12-4a95-bdcd-7a89d0b0b3a3" providerId="ADAL" clId="{42A18320-8F79-449D-9EC9-2FD3DA6CF0F8}" dt="2021-07-16T07:10:54.937" v="9"/>
          <ac:picMkLst>
            <pc:docMk/>
            <pc:sldMk cId="3310721464" sldId="269"/>
            <ac:picMk id="5" creationId="{C83A59D9-B69B-44A7-A654-951537F7A6F8}"/>
          </ac:picMkLst>
        </pc:picChg>
        <pc:inkChg chg="add">
          <ac:chgData name="정근채" userId="bf3f9740-ba12-4a95-bdcd-7a89d0b0b3a3" providerId="ADAL" clId="{42A18320-8F79-449D-9EC9-2FD3DA6CF0F8}" dt="2021-07-16T07:10:54.937" v="9"/>
          <ac:inkMkLst>
            <pc:docMk/>
            <pc:sldMk cId="3310721464" sldId="269"/>
            <ac:inkMk id="3" creationId="{AC10E0F5-9408-402F-8001-E0C18E6E3145}"/>
          </ac:inkMkLst>
        </pc:inkChg>
      </pc:sldChg>
      <pc:sldChg chg="addSp modSp">
        <pc:chgData name="정근채" userId="bf3f9740-ba12-4a95-bdcd-7a89d0b0b3a3" providerId="ADAL" clId="{42A18320-8F79-449D-9EC9-2FD3DA6CF0F8}" dt="2021-07-16T06:36:03.801" v="0"/>
        <pc:sldMkLst>
          <pc:docMk/>
          <pc:sldMk cId="2333093541" sldId="319"/>
        </pc:sldMkLst>
        <pc:picChg chg="add mod">
          <ac:chgData name="정근채" userId="bf3f9740-ba12-4a95-bdcd-7a89d0b0b3a3" providerId="ADAL" clId="{42A18320-8F79-449D-9EC9-2FD3DA6CF0F8}" dt="2021-07-16T06:36:03.801" v="0"/>
          <ac:picMkLst>
            <pc:docMk/>
            <pc:sldMk cId="2333093541" sldId="319"/>
            <ac:picMk id="3" creationId="{15D9B21A-F2D6-401F-9C85-804F528E3E33}"/>
          </ac:picMkLst>
        </pc:picChg>
      </pc:sldChg>
      <pc:sldChg chg="addSp delSp modSp">
        <pc:chgData name="정근채" userId="bf3f9740-ba12-4a95-bdcd-7a89d0b0b3a3" providerId="ADAL" clId="{42A18320-8F79-449D-9EC9-2FD3DA6CF0F8}" dt="2021-07-16T06:46:55.644" v="6"/>
        <pc:sldMkLst>
          <pc:docMk/>
          <pc:sldMk cId="3657146130" sldId="320"/>
        </pc:sldMkLst>
        <pc:picChg chg="add del mod">
          <ac:chgData name="정근채" userId="bf3f9740-ba12-4a95-bdcd-7a89d0b0b3a3" providerId="ADAL" clId="{42A18320-8F79-449D-9EC9-2FD3DA6CF0F8}" dt="2021-07-16T06:41:42.778" v="5"/>
          <ac:picMkLst>
            <pc:docMk/>
            <pc:sldMk cId="3657146130" sldId="320"/>
            <ac:picMk id="2" creationId="{B36BF392-62D0-4A88-8007-E4C30CB8B764}"/>
          </ac:picMkLst>
        </pc:picChg>
        <pc:picChg chg="add del mod">
          <ac:chgData name="정근채" userId="bf3f9740-ba12-4a95-bdcd-7a89d0b0b3a3" providerId="ADAL" clId="{42A18320-8F79-449D-9EC9-2FD3DA6CF0F8}" dt="2021-07-16T06:46:55.644" v="6"/>
          <ac:picMkLst>
            <pc:docMk/>
            <pc:sldMk cId="3657146130" sldId="320"/>
            <ac:picMk id="4" creationId="{B3661ACC-C423-4C59-9BBE-AE534391288B}"/>
          </ac:picMkLst>
        </pc:picChg>
        <pc:picChg chg="add mod">
          <ac:chgData name="정근채" userId="bf3f9740-ba12-4a95-bdcd-7a89d0b0b3a3" providerId="ADAL" clId="{42A18320-8F79-449D-9EC9-2FD3DA6CF0F8}" dt="2021-07-16T06:46:55.644" v="6"/>
          <ac:picMkLst>
            <pc:docMk/>
            <pc:sldMk cId="3657146130" sldId="320"/>
            <ac:picMk id="6" creationId="{3CD20FC6-83ED-4BCA-96EA-F4CA502416E7}"/>
          </ac:picMkLst>
        </pc:picChg>
        <pc:inkChg chg="add">
          <ac:chgData name="정근채" userId="bf3f9740-ba12-4a95-bdcd-7a89d0b0b3a3" providerId="ADAL" clId="{42A18320-8F79-449D-9EC9-2FD3DA6CF0F8}" dt="2021-07-16T06:46:55.644" v="6"/>
          <ac:inkMkLst>
            <pc:docMk/>
            <pc:sldMk cId="3657146130" sldId="320"/>
            <ac:inkMk id="5" creationId="{747690A6-0C59-43ED-A218-D98F1E609536}"/>
          </ac:inkMkLst>
        </pc:inkChg>
      </pc:sldChg>
      <pc:sldChg chg="addSp modSp">
        <pc:chgData name="정근채" userId="bf3f9740-ba12-4a95-bdcd-7a89d0b0b3a3" providerId="ADAL" clId="{42A18320-8F79-449D-9EC9-2FD3DA6CF0F8}" dt="2021-07-16T07:22:39.928" v="10"/>
        <pc:sldMkLst>
          <pc:docMk/>
          <pc:sldMk cId="1320190754" sldId="347"/>
        </pc:sldMkLst>
        <pc:picChg chg="add mod">
          <ac:chgData name="정근채" userId="bf3f9740-ba12-4a95-bdcd-7a89d0b0b3a3" providerId="ADAL" clId="{42A18320-8F79-449D-9EC9-2FD3DA6CF0F8}" dt="2021-07-16T07:22:39.928" v="10"/>
          <ac:picMkLst>
            <pc:docMk/>
            <pc:sldMk cId="1320190754" sldId="347"/>
            <ac:picMk id="6" creationId="{ADF58D55-A406-499C-B950-2E6E844CB831}"/>
          </ac:picMkLst>
        </pc:picChg>
        <pc:inkChg chg="add">
          <ac:chgData name="정근채" userId="bf3f9740-ba12-4a95-bdcd-7a89d0b0b3a3" providerId="ADAL" clId="{42A18320-8F79-449D-9EC9-2FD3DA6CF0F8}" dt="2021-07-16T07:22:39.928" v="10"/>
          <ac:inkMkLst>
            <pc:docMk/>
            <pc:sldMk cId="1320190754" sldId="347"/>
            <ac:inkMk id="4" creationId="{95C9646D-BCDA-4F13-825F-9FF16DCAD41B}"/>
          </ac:inkMkLst>
        </pc:inkChg>
      </pc:sldChg>
      <pc:sldChg chg="addSp modSp">
        <pc:chgData name="정근채" userId="bf3f9740-ba12-4a95-bdcd-7a89d0b0b3a3" providerId="ADAL" clId="{42A18320-8F79-449D-9EC9-2FD3DA6CF0F8}" dt="2021-07-16T07:22:39.928" v="10"/>
        <pc:sldMkLst>
          <pc:docMk/>
          <pc:sldMk cId="1320190754" sldId="351"/>
        </pc:sldMkLst>
        <pc:picChg chg="add mod">
          <ac:chgData name="정근채" userId="bf3f9740-ba12-4a95-bdcd-7a89d0b0b3a3" providerId="ADAL" clId="{42A18320-8F79-449D-9EC9-2FD3DA6CF0F8}" dt="2021-07-16T07:22:39.928" v="10"/>
          <ac:picMkLst>
            <pc:docMk/>
            <pc:sldMk cId="1320190754" sldId="351"/>
            <ac:picMk id="3" creationId="{4AD7E041-2AA6-4D26-AC12-43B1AFCAD887}"/>
          </ac:picMkLst>
        </pc:picChg>
      </pc:sldChg>
      <pc:sldChg chg="addSp modSp">
        <pc:chgData name="정근채" userId="bf3f9740-ba12-4a95-bdcd-7a89d0b0b3a3" providerId="ADAL" clId="{42A18320-8F79-449D-9EC9-2FD3DA6CF0F8}" dt="2021-07-16T07:22:39.928" v="10"/>
        <pc:sldMkLst>
          <pc:docMk/>
          <pc:sldMk cId="1320190754" sldId="352"/>
        </pc:sldMkLst>
        <pc:picChg chg="add mod">
          <ac:chgData name="정근채" userId="bf3f9740-ba12-4a95-bdcd-7a89d0b0b3a3" providerId="ADAL" clId="{42A18320-8F79-449D-9EC9-2FD3DA6CF0F8}" dt="2021-07-16T07:22:39.928" v="10"/>
          <ac:picMkLst>
            <pc:docMk/>
            <pc:sldMk cId="1320190754" sldId="352"/>
            <ac:picMk id="7" creationId="{C57BB941-440A-491F-8F16-175E6CF2803C}"/>
          </ac:picMkLst>
        </pc:picChg>
        <pc:inkChg chg="add">
          <ac:chgData name="정근채" userId="bf3f9740-ba12-4a95-bdcd-7a89d0b0b3a3" providerId="ADAL" clId="{42A18320-8F79-449D-9EC9-2FD3DA6CF0F8}" dt="2021-07-16T07:22:39.928" v="10"/>
          <ac:inkMkLst>
            <pc:docMk/>
            <pc:sldMk cId="1320190754" sldId="352"/>
            <ac:inkMk id="6" creationId="{5355B814-EB62-4489-A846-B04E1E40EAB2}"/>
          </ac:inkMkLst>
        </pc:inkChg>
      </pc:sldChg>
      <pc:sldChg chg="addSp modSp">
        <pc:chgData name="정근채" userId="bf3f9740-ba12-4a95-bdcd-7a89d0b0b3a3" providerId="ADAL" clId="{42A18320-8F79-449D-9EC9-2FD3DA6CF0F8}" dt="2021-07-16T07:22:39.928" v="10"/>
        <pc:sldMkLst>
          <pc:docMk/>
          <pc:sldMk cId="340649880" sldId="378"/>
        </pc:sldMkLst>
        <pc:picChg chg="add mod">
          <ac:chgData name="정근채" userId="bf3f9740-ba12-4a95-bdcd-7a89d0b0b3a3" providerId="ADAL" clId="{42A18320-8F79-449D-9EC9-2FD3DA6CF0F8}" dt="2021-07-16T07:22:39.928" v="10"/>
          <ac:picMkLst>
            <pc:docMk/>
            <pc:sldMk cId="340649880" sldId="378"/>
            <ac:picMk id="9" creationId="{B2C7BA59-ED93-49D4-BF1A-3C3A0E5D5D93}"/>
          </ac:picMkLst>
        </pc:picChg>
        <pc:inkChg chg="add">
          <ac:chgData name="정근채" userId="bf3f9740-ba12-4a95-bdcd-7a89d0b0b3a3" providerId="ADAL" clId="{42A18320-8F79-449D-9EC9-2FD3DA6CF0F8}" dt="2021-07-16T07:22:39.928" v="10"/>
          <ac:inkMkLst>
            <pc:docMk/>
            <pc:sldMk cId="340649880" sldId="378"/>
            <ac:inkMk id="8" creationId="{AF502973-A954-4A45-B437-B8041BF06BD7}"/>
          </ac:inkMkLst>
        </pc:inkChg>
      </pc:sldChg>
      <pc:sldChg chg="addSp modSp">
        <pc:chgData name="정근채" userId="bf3f9740-ba12-4a95-bdcd-7a89d0b0b3a3" providerId="ADAL" clId="{42A18320-8F79-449D-9EC9-2FD3DA6CF0F8}" dt="2021-07-16T07:22:39.928" v="10"/>
        <pc:sldMkLst>
          <pc:docMk/>
          <pc:sldMk cId="1654958644" sldId="382"/>
        </pc:sldMkLst>
        <pc:picChg chg="add mod">
          <ac:chgData name="정근채" userId="bf3f9740-ba12-4a95-bdcd-7a89d0b0b3a3" providerId="ADAL" clId="{42A18320-8F79-449D-9EC9-2FD3DA6CF0F8}" dt="2021-07-16T07:22:39.928" v="10"/>
          <ac:picMkLst>
            <pc:docMk/>
            <pc:sldMk cId="1654958644" sldId="382"/>
            <ac:picMk id="7" creationId="{697EF1C5-4893-42F5-8CB9-413A6C2ED6DB}"/>
          </ac:picMkLst>
        </pc:picChg>
        <pc:inkChg chg="add">
          <ac:chgData name="정근채" userId="bf3f9740-ba12-4a95-bdcd-7a89d0b0b3a3" providerId="ADAL" clId="{42A18320-8F79-449D-9EC9-2FD3DA6CF0F8}" dt="2021-07-16T07:22:39.928" v="10"/>
          <ac:inkMkLst>
            <pc:docMk/>
            <pc:sldMk cId="1654958644" sldId="382"/>
            <ac:inkMk id="6" creationId="{A68D1965-C88B-4F66-89D2-B016C8D8A232}"/>
          </ac:inkMkLst>
        </pc:inkChg>
      </pc:sldChg>
      <pc:sldChg chg="addSp delSp modSp">
        <pc:chgData name="정근채" userId="bf3f9740-ba12-4a95-bdcd-7a89d0b0b3a3" providerId="ADAL" clId="{42A18320-8F79-449D-9EC9-2FD3DA6CF0F8}" dt="2021-07-16T06:57:08.131" v="7"/>
        <pc:sldMkLst>
          <pc:docMk/>
          <pc:sldMk cId="3596452511" sldId="383"/>
        </pc:sldMkLst>
        <pc:picChg chg="add del mod">
          <ac:chgData name="정근채" userId="bf3f9740-ba12-4a95-bdcd-7a89d0b0b3a3" providerId="ADAL" clId="{42A18320-8F79-449D-9EC9-2FD3DA6CF0F8}" dt="2021-07-16T06:57:08.131" v="7"/>
          <ac:picMkLst>
            <pc:docMk/>
            <pc:sldMk cId="3596452511" sldId="383"/>
            <ac:picMk id="2" creationId="{E36E9B05-ED60-449D-95DC-97140C319541}"/>
          </ac:picMkLst>
        </pc:picChg>
        <pc:picChg chg="add mod">
          <ac:chgData name="정근채" userId="bf3f9740-ba12-4a95-bdcd-7a89d0b0b3a3" providerId="ADAL" clId="{42A18320-8F79-449D-9EC9-2FD3DA6CF0F8}" dt="2021-07-16T06:57:08.131" v="7"/>
          <ac:picMkLst>
            <pc:docMk/>
            <pc:sldMk cId="3596452511" sldId="383"/>
            <ac:picMk id="6" creationId="{9BA0BB96-8832-4D96-AAA7-63AF551CECFF}"/>
          </ac:picMkLst>
        </pc:picChg>
        <pc:inkChg chg="add">
          <ac:chgData name="정근채" userId="bf3f9740-ba12-4a95-bdcd-7a89d0b0b3a3" providerId="ADAL" clId="{42A18320-8F79-449D-9EC9-2FD3DA6CF0F8}" dt="2021-07-16T06:57:08.131" v="7"/>
          <ac:inkMkLst>
            <pc:docMk/>
            <pc:sldMk cId="3596452511" sldId="383"/>
            <ac:inkMk id="4" creationId="{C0942F4B-B651-4472-AB3B-49E997447937}"/>
          </ac:inkMkLst>
        </pc:inkChg>
      </pc:sldChg>
      <pc:sldChg chg="addSp modSp">
        <pc:chgData name="정근채" userId="bf3f9740-ba12-4a95-bdcd-7a89d0b0b3a3" providerId="ADAL" clId="{42A18320-8F79-449D-9EC9-2FD3DA6CF0F8}" dt="2021-07-16T06:57:08.131" v="7"/>
        <pc:sldMkLst>
          <pc:docMk/>
          <pc:sldMk cId="1530021072" sldId="384"/>
        </pc:sldMkLst>
        <pc:picChg chg="add mod">
          <ac:chgData name="정근채" userId="bf3f9740-ba12-4a95-bdcd-7a89d0b0b3a3" providerId="ADAL" clId="{42A18320-8F79-449D-9EC9-2FD3DA6CF0F8}" dt="2021-07-16T06:57:08.131" v="7"/>
          <ac:picMkLst>
            <pc:docMk/>
            <pc:sldMk cId="1530021072" sldId="384"/>
            <ac:picMk id="5" creationId="{153A6E08-CCEA-4E96-ADA5-009E7B38D622}"/>
          </ac:picMkLst>
        </pc:picChg>
        <pc:inkChg chg="add">
          <ac:chgData name="정근채" userId="bf3f9740-ba12-4a95-bdcd-7a89d0b0b3a3" providerId="ADAL" clId="{42A18320-8F79-449D-9EC9-2FD3DA6CF0F8}" dt="2021-07-16T06:57:08.131" v="7"/>
          <ac:inkMkLst>
            <pc:docMk/>
            <pc:sldMk cId="1530021072" sldId="384"/>
            <ac:inkMk id="3" creationId="{73CEB92E-A49A-4F3B-834A-C0CAE5D9C5DD}"/>
          </ac:inkMkLst>
        </pc:inkChg>
      </pc:sldChg>
      <pc:sldChg chg="addSp modSp">
        <pc:chgData name="정근채" userId="bf3f9740-ba12-4a95-bdcd-7a89d0b0b3a3" providerId="ADAL" clId="{42A18320-8F79-449D-9EC9-2FD3DA6CF0F8}" dt="2021-07-16T06:57:08.131" v="7"/>
        <pc:sldMkLst>
          <pc:docMk/>
          <pc:sldMk cId="2190701932" sldId="385"/>
        </pc:sldMkLst>
        <pc:picChg chg="add mod">
          <ac:chgData name="정근채" userId="bf3f9740-ba12-4a95-bdcd-7a89d0b0b3a3" providerId="ADAL" clId="{42A18320-8F79-449D-9EC9-2FD3DA6CF0F8}" dt="2021-07-16T06:57:08.131" v="7"/>
          <ac:picMkLst>
            <pc:docMk/>
            <pc:sldMk cId="2190701932" sldId="385"/>
            <ac:picMk id="5" creationId="{222A39CE-94B9-4814-971F-AB0528AC5FBB}"/>
          </ac:picMkLst>
        </pc:picChg>
        <pc:inkChg chg="add">
          <ac:chgData name="정근채" userId="bf3f9740-ba12-4a95-bdcd-7a89d0b0b3a3" providerId="ADAL" clId="{42A18320-8F79-449D-9EC9-2FD3DA6CF0F8}" dt="2021-07-16T06:57:08.131" v="7"/>
          <ac:inkMkLst>
            <pc:docMk/>
            <pc:sldMk cId="2190701932" sldId="385"/>
            <ac:inkMk id="3" creationId="{80E5BDCC-4DEA-4AF4-901B-EA8BD3B90AD7}"/>
          </ac:inkMkLst>
        </pc:inkChg>
      </pc:sldChg>
      <pc:sldChg chg="addSp modSp">
        <pc:chgData name="정근채" userId="bf3f9740-ba12-4a95-bdcd-7a89d0b0b3a3" providerId="ADAL" clId="{42A18320-8F79-449D-9EC9-2FD3DA6CF0F8}" dt="2021-07-16T07:22:39.928" v="10"/>
        <pc:sldMkLst>
          <pc:docMk/>
          <pc:sldMk cId="881893682" sldId="386"/>
        </pc:sldMkLst>
        <pc:picChg chg="add mod">
          <ac:chgData name="정근채" userId="bf3f9740-ba12-4a95-bdcd-7a89d0b0b3a3" providerId="ADAL" clId="{42A18320-8F79-449D-9EC9-2FD3DA6CF0F8}" dt="2021-07-16T07:22:39.928" v="10"/>
          <ac:picMkLst>
            <pc:docMk/>
            <pc:sldMk cId="881893682" sldId="386"/>
            <ac:picMk id="6" creationId="{AD3ACF29-6E9C-449D-A70E-0ACA60C5D228}"/>
          </ac:picMkLst>
        </pc:picChg>
        <pc:inkChg chg="add">
          <ac:chgData name="정근채" userId="bf3f9740-ba12-4a95-bdcd-7a89d0b0b3a3" providerId="ADAL" clId="{42A18320-8F79-449D-9EC9-2FD3DA6CF0F8}" dt="2021-07-16T07:22:39.928" v="10"/>
          <ac:inkMkLst>
            <pc:docMk/>
            <pc:sldMk cId="881893682" sldId="386"/>
            <ac:inkMk id="4" creationId="{8B740A5D-5C59-4AFD-AECE-9CC9E3DA8DBB}"/>
          </ac:inkMkLst>
        </pc:inkChg>
      </pc:sldChg>
      <pc:sldChg chg="addSp modSp">
        <pc:chgData name="정근채" userId="bf3f9740-ba12-4a95-bdcd-7a89d0b0b3a3" providerId="ADAL" clId="{42A18320-8F79-449D-9EC9-2FD3DA6CF0F8}" dt="2021-07-16T07:22:39.928" v="10"/>
        <pc:sldMkLst>
          <pc:docMk/>
          <pc:sldMk cId="788301723" sldId="387"/>
        </pc:sldMkLst>
        <pc:picChg chg="add mod">
          <ac:chgData name="정근채" userId="bf3f9740-ba12-4a95-bdcd-7a89d0b0b3a3" providerId="ADAL" clId="{42A18320-8F79-449D-9EC9-2FD3DA6CF0F8}" dt="2021-07-16T07:22:39.928" v="10"/>
          <ac:picMkLst>
            <pc:docMk/>
            <pc:sldMk cId="788301723" sldId="387"/>
            <ac:picMk id="5" creationId="{F697DBA0-08CB-441F-9913-B10399A4C365}"/>
          </ac:picMkLst>
        </pc:picChg>
        <pc:inkChg chg="add">
          <ac:chgData name="정근채" userId="bf3f9740-ba12-4a95-bdcd-7a89d0b0b3a3" providerId="ADAL" clId="{42A18320-8F79-449D-9EC9-2FD3DA6CF0F8}" dt="2021-07-16T07:22:39.928" v="10"/>
          <ac:inkMkLst>
            <pc:docMk/>
            <pc:sldMk cId="788301723" sldId="387"/>
            <ac:inkMk id="3" creationId="{828416E3-8864-41C9-A1AB-7129A3ECF65A}"/>
          </ac:inkMkLst>
        </pc:inkChg>
      </pc:sldChg>
      <pc:sldChg chg="addSp modSp">
        <pc:chgData name="정근채" userId="bf3f9740-ba12-4a95-bdcd-7a89d0b0b3a3" providerId="ADAL" clId="{42A18320-8F79-449D-9EC9-2FD3DA6CF0F8}" dt="2021-07-16T07:22:39.928" v="10"/>
        <pc:sldMkLst>
          <pc:docMk/>
          <pc:sldMk cId="2713036248" sldId="388"/>
        </pc:sldMkLst>
        <pc:picChg chg="add mod">
          <ac:chgData name="정근채" userId="bf3f9740-ba12-4a95-bdcd-7a89d0b0b3a3" providerId="ADAL" clId="{42A18320-8F79-449D-9EC9-2FD3DA6CF0F8}" dt="2021-07-16T07:22:39.928" v="10"/>
          <ac:picMkLst>
            <pc:docMk/>
            <pc:sldMk cId="2713036248" sldId="388"/>
            <ac:picMk id="9" creationId="{AD265382-59DA-46E6-93B8-E866897C6F25}"/>
          </ac:picMkLst>
        </pc:picChg>
        <pc:inkChg chg="add">
          <ac:chgData name="정근채" userId="bf3f9740-ba12-4a95-bdcd-7a89d0b0b3a3" providerId="ADAL" clId="{42A18320-8F79-449D-9EC9-2FD3DA6CF0F8}" dt="2021-07-16T07:22:39.928" v="10"/>
          <ac:inkMkLst>
            <pc:docMk/>
            <pc:sldMk cId="2713036248" sldId="388"/>
            <ac:inkMk id="7" creationId="{32D0A281-695D-43D3-8727-BC4ED24A5661}"/>
          </ac:inkMkLst>
        </pc:inkChg>
      </pc:sldChg>
      <pc:sldChg chg="addSp modSp">
        <pc:chgData name="정근채" userId="bf3f9740-ba12-4a95-bdcd-7a89d0b0b3a3" providerId="ADAL" clId="{42A18320-8F79-449D-9EC9-2FD3DA6CF0F8}" dt="2021-07-16T06:36:03.801" v="0"/>
        <pc:sldMkLst>
          <pc:docMk/>
          <pc:sldMk cId="661082307" sldId="455"/>
        </pc:sldMkLst>
        <pc:picChg chg="add mod">
          <ac:chgData name="정근채" userId="bf3f9740-ba12-4a95-bdcd-7a89d0b0b3a3" providerId="ADAL" clId="{42A18320-8F79-449D-9EC9-2FD3DA6CF0F8}" dt="2021-07-16T06:36:03.801" v="0"/>
          <ac:picMkLst>
            <pc:docMk/>
            <pc:sldMk cId="661082307" sldId="455"/>
            <ac:picMk id="3" creationId="{36713E0E-FB4C-471B-B15C-8B60EAA0A132}"/>
          </ac:picMkLst>
        </pc:picChg>
        <pc:inkChg chg="add">
          <ac:chgData name="정근채" userId="bf3f9740-ba12-4a95-bdcd-7a89d0b0b3a3" providerId="ADAL" clId="{42A18320-8F79-449D-9EC9-2FD3DA6CF0F8}" dt="2021-07-16T06:36:03.801" v="0"/>
          <ac:inkMkLst>
            <pc:docMk/>
            <pc:sldMk cId="661082307" sldId="455"/>
            <ac:inkMk id="2" creationId="{EA89FAD7-ABA7-4C1F-84E6-C535C3186651}"/>
          </ac:inkMkLst>
        </pc:inkChg>
      </pc:sldChg>
      <pc:sldChg chg="addSp modSp">
        <pc:chgData name="정근채" userId="bf3f9740-ba12-4a95-bdcd-7a89d0b0b3a3" providerId="ADAL" clId="{42A18320-8F79-449D-9EC9-2FD3DA6CF0F8}" dt="2021-07-16T06:36:03.801" v="0"/>
        <pc:sldMkLst>
          <pc:docMk/>
          <pc:sldMk cId="1666383625" sldId="474"/>
        </pc:sldMkLst>
        <pc:picChg chg="add mod">
          <ac:chgData name="정근채" userId="bf3f9740-ba12-4a95-bdcd-7a89d0b0b3a3" providerId="ADAL" clId="{42A18320-8F79-449D-9EC9-2FD3DA6CF0F8}" dt="2021-07-16T06:36:03.801" v="0"/>
          <ac:picMkLst>
            <pc:docMk/>
            <pc:sldMk cId="1666383625" sldId="474"/>
            <ac:picMk id="11" creationId="{4DB9874A-DEBF-4201-89D0-FB0F9FF9CD0A}"/>
          </ac:picMkLst>
        </pc:picChg>
        <pc:inkChg chg="add">
          <ac:chgData name="정근채" userId="bf3f9740-ba12-4a95-bdcd-7a89d0b0b3a3" providerId="ADAL" clId="{42A18320-8F79-449D-9EC9-2FD3DA6CF0F8}" dt="2021-07-16T06:36:03.801" v="0"/>
          <ac:inkMkLst>
            <pc:docMk/>
            <pc:sldMk cId="1666383625" sldId="474"/>
            <ac:inkMk id="9" creationId="{9633CC57-FA72-41BE-8399-CB8812B32CB4}"/>
          </ac:inkMkLst>
        </pc:inkChg>
      </pc:sldChg>
      <pc:sldChg chg="addSp modSp">
        <pc:chgData name="정근채" userId="bf3f9740-ba12-4a95-bdcd-7a89d0b0b3a3" providerId="ADAL" clId="{42A18320-8F79-449D-9EC9-2FD3DA6CF0F8}" dt="2021-07-16T06:57:08.131" v="7"/>
        <pc:sldMkLst>
          <pc:docMk/>
          <pc:sldMk cId="2039677787" sldId="489"/>
        </pc:sldMkLst>
        <pc:picChg chg="add mod">
          <ac:chgData name="정근채" userId="bf3f9740-ba12-4a95-bdcd-7a89d0b0b3a3" providerId="ADAL" clId="{42A18320-8F79-449D-9EC9-2FD3DA6CF0F8}" dt="2021-07-16T06:57:08.131" v="7"/>
          <ac:picMkLst>
            <pc:docMk/>
            <pc:sldMk cId="2039677787" sldId="489"/>
            <ac:picMk id="6" creationId="{57E2E462-224D-4866-A0C1-4B359D444C5C}"/>
          </ac:picMkLst>
        </pc:picChg>
        <pc:inkChg chg="add">
          <ac:chgData name="정근채" userId="bf3f9740-ba12-4a95-bdcd-7a89d0b0b3a3" providerId="ADAL" clId="{42A18320-8F79-449D-9EC9-2FD3DA6CF0F8}" dt="2021-07-16T06:57:08.131" v="7"/>
          <ac:inkMkLst>
            <pc:docMk/>
            <pc:sldMk cId="2039677787" sldId="489"/>
            <ac:inkMk id="3" creationId="{D83D38EE-34CC-4DB6-B8E2-C5D7C69EA65D}"/>
          </ac:inkMkLst>
        </pc:inkChg>
      </pc:sldChg>
      <pc:sldChg chg="addSp modSp mod">
        <pc:chgData name="정근채" userId="bf3f9740-ba12-4a95-bdcd-7a89d0b0b3a3" providerId="ADAL" clId="{42A18320-8F79-449D-9EC9-2FD3DA6CF0F8}" dt="2021-07-16T06:36:14.507" v="1" actId="20577"/>
        <pc:sldMkLst>
          <pc:docMk/>
          <pc:sldMk cId="1339048231" sldId="490"/>
        </pc:sldMkLst>
        <pc:spChg chg="mod">
          <ac:chgData name="정근채" userId="bf3f9740-ba12-4a95-bdcd-7a89d0b0b3a3" providerId="ADAL" clId="{42A18320-8F79-449D-9EC9-2FD3DA6CF0F8}" dt="2021-07-16T06:36:14.507" v="1" actId="20577"/>
          <ac:spMkLst>
            <pc:docMk/>
            <pc:sldMk cId="1339048231" sldId="490"/>
            <ac:spMk id="10" creationId="{FAF8F363-BE68-4AA1-8B26-718D3D77CDEA}"/>
          </ac:spMkLst>
        </pc:spChg>
        <pc:picChg chg="add mod">
          <ac:chgData name="정근채" userId="bf3f9740-ba12-4a95-bdcd-7a89d0b0b3a3" providerId="ADAL" clId="{42A18320-8F79-449D-9EC9-2FD3DA6CF0F8}" dt="2021-07-16T06:36:03.801" v="0"/>
          <ac:picMkLst>
            <pc:docMk/>
            <pc:sldMk cId="1339048231" sldId="490"/>
            <ac:picMk id="11" creationId="{5DD27408-7D98-4736-B880-266B4DB1ED90}"/>
          </ac:picMkLst>
        </pc:picChg>
        <pc:inkChg chg="add">
          <ac:chgData name="정근채" userId="bf3f9740-ba12-4a95-bdcd-7a89d0b0b3a3" providerId="ADAL" clId="{42A18320-8F79-449D-9EC9-2FD3DA6CF0F8}" dt="2021-07-16T06:36:03.801" v="0"/>
          <ac:inkMkLst>
            <pc:docMk/>
            <pc:sldMk cId="1339048231" sldId="490"/>
            <ac:inkMk id="9" creationId="{C6E1B200-FFF2-4D3A-A142-49A828E88E3C}"/>
          </ac:inkMkLst>
        </pc:inkChg>
      </pc:sldChg>
      <pc:sldChg chg="addSp modSp mod">
        <pc:chgData name="정근채" userId="bf3f9740-ba12-4a95-bdcd-7a89d0b0b3a3" providerId="ADAL" clId="{42A18320-8F79-449D-9EC9-2FD3DA6CF0F8}" dt="2021-07-16T06:39:09.228" v="3"/>
        <pc:sldMkLst>
          <pc:docMk/>
          <pc:sldMk cId="850210911" sldId="491"/>
        </pc:sldMkLst>
        <pc:spChg chg="mod">
          <ac:chgData name="정근채" userId="bf3f9740-ba12-4a95-bdcd-7a89d0b0b3a3" providerId="ADAL" clId="{42A18320-8F79-449D-9EC9-2FD3DA6CF0F8}" dt="2021-07-16T06:36:22.349" v="2" actId="20577"/>
          <ac:spMkLst>
            <pc:docMk/>
            <pc:sldMk cId="850210911" sldId="491"/>
            <ac:spMk id="10" creationId="{FAF8F363-BE68-4AA1-8B26-718D3D77CDEA}"/>
          </ac:spMkLst>
        </pc:spChg>
        <pc:picChg chg="add mod">
          <ac:chgData name="정근채" userId="bf3f9740-ba12-4a95-bdcd-7a89d0b0b3a3" providerId="ADAL" clId="{42A18320-8F79-449D-9EC9-2FD3DA6CF0F8}" dt="2021-07-16T06:39:09.228" v="3"/>
          <ac:picMkLst>
            <pc:docMk/>
            <pc:sldMk cId="850210911" sldId="491"/>
            <ac:picMk id="11" creationId="{BB4419DF-3227-4557-8814-7568DEB69E9C}"/>
          </ac:picMkLst>
        </pc:picChg>
        <pc:inkChg chg="add">
          <ac:chgData name="정근채" userId="bf3f9740-ba12-4a95-bdcd-7a89d0b0b3a3" providerId="ADAL" clId="{42A18320-8F79-449D-9EC9-2FD3DA6CF0F8}" dt="2021-07-16T06:39:09.228" v="3"/>
          <ac:inkMkLst>
            <pc:docMk/>
            <pc:sldMk cId="850210911" sldId="491"/>
            <ac:inkMk id="9" creationId="{FB85D81C-9AF2-4754-A3CF-6566BFEAACD8}"/>
          </ac:inkMkLst>
        </pc:inkChg>
      </pc:sldChg>
      <pc:sldChg chg="addSp modSp">
        <pc:chgData name="정근채" userId="bf3f9740-ba12-4a95-bdcd-7a89d0b0b3a3" providerId="ADAL" clId="{42A18320-8F79-449D-9EC9-2FD3DA6CF0F8}" dt="2021-07-16T07:22:39.928" v="10"/>
        <pc:sldMkLst>
          <pc:docMk/>
          <pc:sldMk cId="3260483959" sldId="492"/>
        </pc:sldMkLst>
        <pc:picChg chg="add mod">
          <ac:chgData name="정근채" userId="bf3f9740-ba12-4a95-bdcd-7a89d0b0b3a3" providerId="ADAL" clId="{42A18320-8F79-449D-9EC9-2FD3DA6CF0F8}" dt="2021-07-16T07:22:39.928" v="10"/>
          <ac:picMkLst>
            <pc:docMk/>
            <pc:sldMk cId="3260483959" sldId="492"/>
            <ac:picMk id="3" creationId="{0DCE2695-BDAD-404E-AC1E-729BEB5125FE}"/>
          </ac:picMkLst>
        </pc:picChg>
        <pc:inkChg chg="add">
          <ac:chgData name="정근채" userId="bf3f9740-ba12-4a95-bdcd-7a89d0b0b3a3" providerId="ADAL" clId="{42A18320-8F79-449D-9EC9-2FD3DA6CF0F8}" dt="2021-07-16T07:22:39.928" v="10"/>
          <ac:inkMkLst>
            <pc:docMk/>
            <pc:sldMk cId="3260483959" sldId="492"/>
            <ac:inkMk id="2" creationId="{80A0ADDC-5C8A-4683-9A80-065007E1B360}"/>
          </ac:inkMkLst>
        </pc:ink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4975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6363" cy="511730"/>
          </a:xfrm>
          <a:prstGeom prst="rect">
            <a:avLst/>
          </a:prstGeom>
        </p:spPr>
        <p:txBody>
          <a:bodyPr vert="horz" lIns="94907" tIns="47453" rIns="94907" bIns="47453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1296" y="1"/>
            <a:ext cx="3076363" cy="511730"/>
          </a:xfrm>
          <a:prstGeom prst="rect">
            <a:avLst/>
          </a:prstGeom>
        </p:spPr>
        <p:txBody>
          <a:bodyPr vert="horz" lIns="94907" tIns="47453" rIns="94907" bIns="47453" rtlCol="0"/>
          <a:lstStyle>
            <a:lvl1pPr algn="r">
              <a:defRPr sz="1200"/>
            </a:lvl1pPr>
          </a:lstStyle>
          <a:p>
            <a:fld id="{D9AF4274-3EEC-40E1-8446-AEFA8FD3CBB9}" type="datetimeFigureOut">
              <a:rPr lang="ko-KR" altLang="en-US" smtClean="0"/>
              <a:t>2021-07-30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766763"/>
            <a:ext cx="554355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07" tIns="47453" rIns="94907" bIns="47453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9930" y="4861443"/>
            <a:ext cx="5679440" cy="4605576"/>
          </a:xfrm>
          <a:prstGeom prst="rect">
            <a:avLst/>
          </a:prstGeom>
        </p:spPr>
        <p:txBody>
          <a:bodyPr vert="horz" lIns="94907" tIns="47453" rIns="94907" bIns="47453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2" y="9721108"/>
            <a:ext cx="3076363" cy="511730"/>
          </a:xfrm>
          <a:prstGeom prst="rect">
            <a:avLst/>
          </a:prstGeom>
        </p:spPr>
        <p:txBody>
          <a:bodyPr vert="horz" lIns="94907" tIns="47453" rIns="94907" bIns="47453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1296" y="9721108"/>
            <a:ext cx="3076363" cy="511730"/>
          </a:xfrm>
          <a:prstGeom prst="rect">
            <a:avLst/>
          </a:prstGeom>
        </p:spPr>
        <p:txBody>
          <a:bodyPr vert="horz" lIns="94907" tIns="47453" rIns="94907" bIns="47453" rtlCol="0" anchor="b"/>
          <a:lstStyle>
            <a:lvl1pPr algn="r">
              <a:defRPr sz="1200"/>
            </a:lvl1pPr>
          </a:lstStyle>
          <a:p>
            <a:fld id="{5BF24B55-B429-4F66-8707-711E43E08D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7103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5AD54-8514-47B6-BFC0-49769F4C40F0}" type="datetime1">
              <a:rPr lang="ko-KR" altLang="en-US" smtClean="0"/>
              <a:t>2021-07-30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algn="r">
              <a:defRPr lang="en-US" altLang="ko-KR" sz="1600" b="1" smtClean="0">
                <a:solidFill>
                  <a:schemeClr val="tx1"/>
                </a:solidFill>
              </a:defRPr>
            </a:lvl1pPr>
          </a:lstStyle>
          <a:p>
            <a:fld id="{EF207205-4901-463D-A792-E253A8608E51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7843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5406-A99C-4F96-A0D9-E8B14C5AE32C}" type="datetime1">
              <a:rPr lang="ko-KR" altLang="en-US" smtClean="0"/>
              <a:t>2021-07-30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en-US" altLang="ko-KR" smtClean="0"/>
            </a:lvl1pPr>
          </a:lstStyle>
          <a:p>
            <a:pPr algn="r"/>
            <a:fld id="{EF207205-4901-463D-A792-E253A8608E51}" type="slidenum">
              <a:rPr lang="en-US" altLang="ko-KR" smtClean="0"/>
              <a:pPr algn="r"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91436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1265B-CE60-4601-9387-44F29813C5B6}" type="datetime1">
              <a:rPr lang="ko-KR" altLang="en-US" smtClean="0"/>
              <a:t>2021-07-30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en-US" altLang="ko-KR" smtClean="0"/>
            </a:lvl1pPr>
          </a:lstStyle>
          <a:p>
            <a:pPr algn="r"/>
            <a:fld id="{EF207205-4901-463D-A792-E253A8608E51}" type="slidenum">
              <a:rPr lang="en-US" altLang="ko-KR" smtClean="0"/>
              <a:pPr algn="r"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030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26DD-77A5-4212-926F-3D41E2BCEC0D}" type="datetime1">
              <a:rPr lang="ko-KR" altLang="en-US" smtClean="0"/>
              <a:t>2021-07-30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en-US" altLang="ko-KR" smtClean="0"/>
            </a:lvl1pPr>
          </a:lstStyle>
          <a:p>
            <a:pPr algn="r"/>
            <a:fld id="{EF207205-4901-463D-A792-E253A8608E51}" type="slidenum">
              <a:rPr lang="en-US" altLang="ko-KR" smtClean="0"/>
              <a:pPr algn="r"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81372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2FDD9-CC46-4BEF-8E1C-8151CFCF46F5}" type="datetime1">
              <a:rPr lang="ko-KR" altLang="en-US" smtClean="0"/>
              <a:t>2021-07-30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en-US" altLang="ko-KR" smtClean="0"/>
            </a:lvl1pPr>
          </a:lstStyle>
          <a:p>
            <a:pPr algn="r"/>
            <a:fld id="{EF207205-4901-463D-A792-E253A8608E51}" type="slidenum">
              <a:rPr lang="en-US" altLang="ko-KR" smtClean="0"/>
              <a:pPr algn="r"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50102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F6BE-EFF8-4099-A41D-7C65383F95A7}" type="datetime1">
              <a:rPr lang="ko-KR" altLang="en-US" smtClean="0"/>
              <a:t>2021-07-30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en-US" altLang="ko-KR" smtClean="0"/>
            </a:lvl1pPr>
          </a:lstStyle>
          <a:p>
            <a:pPr algn="r"/>
            <a:fld id="{EF207205-4901-463D-A792-E253A8608E51}" type="slidenum">
              <a:rPr lang="en-US" altLang="ko-KR" smtClean="0"/>
              <a:pPr algn="r"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23151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F802-8020-46E8-B7DA-E019E2F9CDD9}" type="datetime1">
              <a:rPr lang="ko-KR" altLang="en-US" smtClean="0"/>
              <a:t>2021-07-30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en-US" altLang="ko-KR" smtClean="0"/>
            </a:lvl1pPr>
          </a:lstStyle>
          <a:p>
            <a:pPr algn="r"/>
            <a:fld id="{EF207205-4901-463D-A792-E253A8608E51}" type="slidenum">
              <a:rPr lang="en-US" altLang="ko-KR" smtClean="0"/>
              <a:pPr algn="r"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64096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389BA-974A-45DB-B938-E31EBE1A21F6}" type="datetime1">
              <a:rPr lang="ko-KR" altLang="en-US" smtClean="0"/>
              <a:t>2021-07-30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en-US" altLang="ko-KR" smtClean="0"/>
            </a:lvl1pPr>
          </a:lstStyle>
          <a:p>
            <a:pPr algn="r"/>
            <a:fld id="{EF207205-4901-463D-A792-E253A8608E51}" type="slidenum">
              <a:rPr lang="en-US" altLang="ko-KR" smtClean="0"/>
              <a:pPr algn="r"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26774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4CD4-3041-446D-8B39-0802EC9DA480}" type="datetime1">
              <a:rPr lang="ko-KR" altLang="en-US" smtClean="0"/>
              <a:t>2021-07-30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en-US" altLang="ko-KR" smtClean="0"/>
            </a:lvl1pPr>
          </a:lstStyle>
          <a:p>
            <a:pPr algn="r"/>
            <a:fld id="{EF207205-4901-463D-A792-E253A8608E51}" type="slidenum">
              <a:rPr lang="en-US" altLang="ko-KR" smtClean="0"/>
              <a:pPr algn="r"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73165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2224C-7B9B-4B6F-A07F-38815BD8729E}" type="datetime1">
              <a:rPr lang="ko-KR" altLang="en-US" smtClean="0"/>
              <a:t>2021-07-30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en-US" altLang="ko-KR" smtClean="0"/>
            </a:lvl1pPr>
          </a:lstStyle>
          <a:p>
            <a:pPr algn="r"/>
            <a:fld id="{EF207205-4901-463D-A792-E253A8608E51}" type="slidenum">
              <a:rPr lang="en-US" altLang="ko-KR" smtClean="0"/>
              <a:pPr algn="r"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28725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DF94-17A7-43AF-9DCD-20A5A33EAF94}" type="datetime1">
              <a:rPr lang="ko-KR" altLang="en-US" smtClean="0"/>
              <a:t>2021-07-30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en-US" altLang="ko-KR" smtClean="0"/>
            </a:lvl1pPr>
          </a:lstStyle>
          <a:p>
            <a:pPr algn="r"/>
            <a:fld id="{EF207205-4901-463D-A792-E253A8608E51}" type="slidenum">
              <a:rPr lang="en-US" altLang="ko-KR" smtClean="0"/>
              <a:pPr algn="r"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18087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CAAEF-FDD3-4FD4-BD6B-B02FC2DDA604}" type="datetime1">
              <a:rPr lang="ko-KR" altLang="en-US" smtClean="0"/>
              <a:t>2021-07-30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ko-KR" altLang="en-US" sz="1600" b="1" smtClean="0"/>
            </a:lvl1pPr>
          </a:lstStyle>
          <a:p>
            <a:pPr algn="r"/>
            <a:fld id="{EF207205-4901-463D-A792-E253A8608E51}" type="slidenum">
              <a:rPr lang="en-US" altLang="ko-KR" smtClean="0"/>
              <a:pPr algn="r"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23090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1</a:t>
            </a:fld>
            <a:endParaRPr lang="ko-KR" alt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2D336C1-D6E0-4AC1-9ABB-1D666B1C6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696" y="367854"/>
            <a:ext cx="1906607" cy="231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85C7662F-AEF5-4DBD-9A24-0F56BA06C3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976180"/>
              </p:ext>
            </p:extLst>
          </p:nvPr>
        </p:nvGraphicFramePr>
        <p:xfrm>
          <a:off x="266162" y="381000"/>
          <a:ext cx="6591837" cy="5791198"/>
        </p:xfrm>
        <a:graphic>
          <a:graphicData uri="http://schemas.openxmlformats.org/drawingml/2006/table">
            <a:tbl>
              <a:tblPr/>
              <a:tblGrid>
                <a:gridCol w="542954">
                  <a:extLst>
                    <a:ext uri="{9D8B030D-6E8A-4147-A177-3AD203B41FA5}">
                      <a16:colId xmlns:a16="http://schemas.microsoft.com/office/drawing/2014/main" val="2069982477"/>
                    </a:ext>
                  </a:extLst>
                </a:gridCol>
                <a:gridCol w="6048883">
                  <a:extLst>
                    <a:ext uri="{9D8B030D-6E8A-4147-A177-3AD203B41FA5}">
                      <a16:colId xmlns:a16="http://schemas.microsoft.com/office/drawing/2014/main" val="1744799656"/>
                    </a:ext>
                  </a:extLst>
                </a:gridCol>
              </a:tblGrid>
              <a:tr h="2913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시뮬레이션 강의소개</a:t>
                      </a:r>
                      <a:endParaRPr lang="en-US" altLang="ko-KR" sz="13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1468109"/>
                  </a:ext>
                </a:extLst>
              </a:tr>
              <a:tr h="2913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01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시뮬레이션이란 무엇인가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?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1878874"/>
                  </a:ext>
                </a:extLst>
              </a:tr>
              <a:tr h="2913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02</a:t>
                      </a:r>
                      <a:endParaRPr lang="ko-KR" altLang="en-US" sz="14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시뮬레이션의 기본 개념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924415"/>
                  </a:ext>
                </a:extLst>
              </a:tr>
              <a:tr h="2913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03</a:t>
                      </a:r>
                      <a:endParaRPr lang="ko-KR" altLang="en-US" sz="14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시뮬레이션의 기본 개념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수작업으로 진행하는 사건 지향 시뮬레이션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6911358"/>
                  </a:ext>
                </a:extLst>
              </a:tr>
              <a:tr h="88273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04</a:t>
                      </a:r>
                      <a:endParaRPr lang="ko-KR" altLang="en-US" sz="14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시뮬레이션의 기본 개념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: </a:t>
                      </a:r>
                    </a:p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스프레드시트를 사용한 시뮬레이션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 News Vendor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문제</a:t>
                      </a:r>
                      <a:b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+mn-ea"/>
                        </a:rPr>
                      </a:b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시뮬레이션의 기본 개념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: </a:t>
                      </a:r>
                    </a:p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스프레드시트를 사용한 시뮬레이션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 M/U/1 Queue </a:t>
                      </a:r>
                      <a:r>
                        <a:rPr lang="ko-KR" altLang="en-US" sz="1300" b="0" i="0" u="none" strike="noStrike"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문제</a:t>
                      </a:r>
                      <a:endParaRPr lang="ko-KR" altLang="en-US" sz="1300" b="0" i="0" u="none" strike="noStrike" dirty="0"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8158102"/>
                  </a:ext>
                </a:extLst>
              </a:tr>
              <a:tr h="2913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05</a:t>
                      </a:r>
                      <a:endParaRPr lang="ko-KR" altLang="en-US" sz="14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ARENA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길라잡이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3-1(</a:t>
                      </a:r>
                      <a:r>
                        <a:rPr 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 simple processing system)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작성 실습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498606"/>
                  </a:ext>
                </a:extLst>
              </a:tr>
              <a:tr h="4781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06</a:t>
                      </a:r>
                      <a:endParaRPr lang="ko-KR" altLang="en-US" sz="14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ARENA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길라잡이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3-2(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직렬처리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), 3-3(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병렬처리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),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3-4(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직렬처리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상수작업시간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), 3-5(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병렬처리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상수작업시간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작성 실습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179077"/>
                  </a:ext>
                </a:extLst>
              </a:tr>
              <a:tr h="4781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07</a:t>
                      </a:r>
                      <a:endParaRPr lang="ko-KR" altLang="en-US" sz="14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기본 공정의 모델링과 입력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4-1(</a:t>
                      </a:r>
                      <a:r>
                        <a:rPr 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An electronic assembly and test system)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작성 실습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631226"/>
                  </a:ext>
                </a:extLst>
              </a:tr>
              <a:tr h="4781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08</a:t>
                      </a:r>
                      <a:endParaRPr lang="ko-KR" altLang="en-US" sz="14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기본 공정의 모델링과 입력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4-2(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근무일정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고장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도수통계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),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4.3(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애니메이션 강화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작성 실습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799107"/>
                  </a:ext>
                </a:extLst>
              </a:tr>
              <a:tr h="2913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09</a:t>
                      </a:r>
                      <a:endParaRPr lang="ko-KR" altLang="en-US" sz="14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기본 공정의 모델링과 입력 </a:t>
                      </a:r>
                      <a:r>
                        <a:rPr lang="en-US" altLang="ko-KR" sz="1300" b="0" i="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300" b="0" i="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 </a:t>
                      </a:r>
                      <a:r>
                        <a:rPr lang="en-US" altLang="ko-KR" sz="1300" b="0" i="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4-4(</a:t>
                      </a:r>
                      <a:r>
                        <a:rPr lang="ko-KR" altLang="en-US" sz="1300" b="0" i="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수송</a:t>
                      </a:r>
                      <a:r>
                        <a:rPr lang="en-US" altLang="ko-KR" sz="1300" b="0" i="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300" b="0" i="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작성 실습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137461"/>
                  </a:ext>
                </a:extLst>
              </a:tr>
              <a:tr h="2913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  <a:endParaRPr lang="ko-KR" altLang="en-US" sz="14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세부 모델링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5-1 (Call center)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시뮬레이션 작성 실습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173479"/>
                  </a:ext>
                </a:extLst>
              </a:tr>
              <a:tr h="4781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</a:t>
                      </a:r>
                      <a:endParaRPr lang="ko-KR" altLang="en-US" sz="14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세부 모델링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5-2 (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확장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Call center :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시간에 따라 변하는 </a:t>
                      </a:r>
                      <a:r>
                        <a:rPr lang="ko-KR" altLang="en-US" sz="1300" b="0" i="0" u="none" strike="noStrike" dirty="0" err="1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도착률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개인별 근무 스케쥴 반영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시뮬레이션 작성 실습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051920"/>
                  </a:ext>
                </a:extLst>
              </a:tr>
              <a:tr h="4781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</a:t>
                      </a:r>
                      <a:endParaRPr lang="ko-KR" altLang="en-US" sz="14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세부 모델링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5-3 (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확장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Call center :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다양한 성과지표 반영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시뮬레이션 작성 실습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895289"/>
                  </a:ext>
                </a:extLst>
              </a:tr>
              <a:tr h="4781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</a:t>
                      </a:r>
                      <a:endParaRPr lang="ko-KR" altLang="en-US" sz="14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세부 모델링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5-4 ((</a:t>
                      </a:r>
                      <a:r>
                        <a:rPr 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s, S) Inventory system with backlogging)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시뮬레이션 작성 실습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&amp; </a:t>
                      </a:r>
                      <a:r>
                        <a:rPr lang="en-US" sz="1300" b="0" i="0" u="none" strike="noStrike" dirty="0" err="1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OptQuest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를 활용한 최적화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845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1082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22"/>
            <a:ext cx="1109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Queue</a:t>
            </a:r>
            <a:endParaRPr lang="ko-KR" altLang="en-US" sz="2400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952750"/>
            <a:ext cx="47244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10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30021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122"/>
            <a:ext cx="1424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1. Create</a:t>
            </a:r>
            <a:endParaRPr lang="ko-KR" altLang="en-US" sz="2400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63" y="1268760"/>
            <a:ext cx="42576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11</a:t>
            </a:fld>
            <a:endParaRPr lang="en-US" altLang="ko-KR"/>
          </a:p>
        </p:txBody>
      </p:sp>
      <p:sp>
        <p:nvSpPr>
          <p:cNvPr id="5" name="직사각형 4"/>
          <p:cNvSpPr/>
          <p:nvPr/>
        </p:nvSpPr>
        <p:spPr>
          <a:xfrm>
            <a:off x="2432720" y="3861048"/>
            <a:ext cx="554461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600"/>
              </a:spcAft>
            </a:pPr>
            <a:r>
              <a:rPr lang="en-US" altLang="ko-KR" dirty="0"/>
              <a:t>100</a:t>
            </a:r>
            <a:r>
              <a:rPr lang="ko-KR" altLang="en-US" dirty="0"/>
              <a:t>시간 동안 생성되는 </a:t>
            </a:r>
            <a:r>
              <a:rPr lang="en-US" altLang="ko-KR" dirty="0"/>
              <a:t>Part A Entity</a:t>
            </a:r>
            <a:r>
              <a:rPr lang="ko-KR" altLang="en-US" dirty="0"/>
              <a:t>의 평균 개수</a:t>
            </a:r>
            <a:endParaRPr lang="en-US" altLang="ko-KR" dirty="0"/>
          </a:p>
          <a:p>
            <a:pPr fontAlgn="base">
              <a:spcAft>
                <a:spcPts val="600"/>
              </a:spcAft>
            </a:pPr>
            <a:r>
              <a:rPr lang="en-US" altLang="ko-KR" dirty="0"/>
              <a:t>= 1</a:t>
            </a:r>
            <a:r>
              <a:rPr lang="ko-KR" altLang="en-US" dirty="0"/>
              <a:t>개</a:t>
            </a:r>
            <a:r>
              <a:rPr lang="en-US" altLang="ko-KR" dirty="0"/>
              <a:t>/5</a:t>
            </a:r>
            <a:r>
              <a:rPr lang="ko-KR" altLang="en-US" dirty="0"/>
              <a:t>분 * </a:t>
            </a:r>
            <a:r>
              <a:rPr lang="en-US" altLang="ko-KR" dirty="0"/>
              <a:t>100</a:t>
            </a:r>
            <a:r>
              <a:rPr lang="ko-KR" altLang="en-US" dirty="0"/>
              <a:t>시간 * </a:t>
            </a:r>
            <a:r>
              <a:rPr lang="en-US" altLang="ko-KR" dirty="0"/>
              <a:t>60</a:t>
            </a:r>
            <a:r>
              <a:rPr lang="ko-KR" altLang="en-US" dirty="0"/>
              <a:t>분</a:t>
            </a:r>
            <a:r>
              <a:rPr lang="en-US" altLang="ko-KR" dirty="0"/>
              <a:t>/</a:t>
            </a:r>
            <a:r>
              <a:rPr lang="ko-KR" altLang="en-US" dirty="0"/>
              <a:t>시간 </a:t>
            </a:r>
            <a:r>
              <a:rPr lang="en-US" altLang="ko-KR" dirty="0"/>
              <a:t>= </a:t>
            </a:r>
            <a:r>
              <a:rPr lang="ko-KR" altLang="en-US" dirty="0"/>
              <a:t>약 </a:t>
            </a:r>
            <a:r>
              <a:rPr lang="en-US" altLang="ko-KR" dirty="0"/>
              <a:t>1,200</a:t>
            </a:r>
            <a:r>
              <a:rPr lang="ko-KR" altLang="en-US" dirty="0"/>
              <a:t>개</a:t>
            </a:r>
          </a:p>
        </p:txBody>
      </p:sp>
    </p:spTree>
    <p:extLst>
      <p:ext uri="{BB962C8B-B14F-4D97-AF65-F5344CB8AC3E}">
        <p14:creationId xmlns:p14="http://schemas.microsoft.com/office/powerpoint/2010/main" val="2702089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122"/>
            <a:ext cx="1424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2. Create</a:t>
            </a:r>
            <a:endParaRPr lang="ko-KR" altLang="en-US" sz="2400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63" y="1124744"/>
            <a:ext cx="42576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12</a:t>
            </a:fld>
            <a:endParaRPr lang="en-US" altLang="ko-KR"/>
          </a:p>
        </p:txBody>
      </p:sp>
      <p:sp>
        <p:nvSpPr>
          <p:cNvPr id="2" name="직사각형 1"/>
          <p:cNvSpPr/>
          <p:nvPr/>
        </p:nvSpPr>
        <p:spPr>
          <a:xfrm>
            <a:off x="2432720" y="3861048"/>
            <a:ext cx="554461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600"/>
              </a:spcAft>
            </a:pPr>
            <a:r>
              <a:rPr lang="en-US" altLang="ko-KR" dirty="0"/>
              <a:t>100</a:t>
            </a:r>
            <a:r>
              <a:rPr lang="ko-KR" altLang="en-US" dirty="0"/>
              <a:t>시간 동안 생성되는 </a:t>
            </a:r>
            <a:r>
              <a:rPr lang="en-US" altLang="ko-KR" dirty="0"/>
              <a:t>Part B Entity</a:t>
            </a:r>
            <a:r>
              <a:rPr lang="ko-KR" altLang="en-US" dirty="0"/>
              <a:t>의 평균 개수</a:t>
            </a:r>
            <a:endParaRPr lang="en-US" altLang="ko-KR" dirty="0"/>
          </a:p>
          <a:p>
            <a:pPr fontAlgn="base">
              <a:spcAft>
                <a:spcPts val="600"/>
              </a:spcAft>
            </a:pPr>
            <a:r>
              <a:rPr lang="en-US" altLang="ko-KR" dirty="0"/>
              <a:t>= 4</a:t>
            </a:r>
            <a:r>
              <a:rPr lang="ko-KR" altLang="en-US" dirty="0"/>
              <a:t>개</a:t>
            </a:r>
            <a:r>
              <a:rPr lang="en-US" altLang="ko-KR" dirty="0"/>
              <a:t>/30</a:t>
            </a:r>
            <a:r>
              <a:rPr lang="ko-KR" altLang="en-US" dirty="0"/>
              <a:t>분 * </a:t>
            </a:r>
            <a:r>
              <a:rPr lang="en-US" altLang="ko-KR" dirty="0"/>
              <a:t>100</a:t>
            </a:r>
            <a:r>
              <a:rPr lang="ko-KR" altLang="en-US" dirty="0"/>
              <a:t>시간 * </a:t>
            </a:r>
            <a:r>
              <a:rPr lang="en-US" altLang="ko-KR" dirty="0"/>
              <a:t>60</a:t>
            </a:r>
            <a:r>
              <a:rPr lang="ko-KR" altLang="en-US" dirty="0"/>
              <a:t>분</a:t>
            </a:r>
            <a:r>
              <a:rPr lang="en-US" altLang="ko-KR" dirty="0"/>
              <a:t>/</a:t>
            </a:r>
            <a:r>
              <a:rPr lang="ko-KR" altLang="en-US" dirty="0"/>
              <a:t>시간 </a:t>
            </a:r>
            <a:r>
              <a:rPr lang="en-US" altLang="ko-KR" dirty="0"/>
              <a:t>= </a:t>
            </a:r>
            <a:r>
              <a:rPr lang="ko-KR" altLang="en-US" dirty="0"/>
              <a:t>약 </a:t>
            </a:r>
            <a:r>
              <a:rPr lang="en-US" altLang="ko-KR" dirty="0"/>
              <a:t>800</a:t>
            </a:r>
            <a:r>
              <a:rPr lang="ko-KR" altLang="en-US" dirty="0"/>
              <a:t>개</a:t>
            </a:r>
          </a:p>
        </p:txBody>
      </p:sp>
    </p:spTree>
    <p:extLst>
      <p:ext uri="{BB962C8B-B14F-4D97-AF65-F5344CB8AC3E}">
        <p14:creationId xmlns:p14="http://schemas.microsoft.com/office/powerpoint/2010/main" val="3310721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122"/>
            <a:ext cx="1438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3. Assign</a:t>
            </a:r>
            <a:endParaRPr lang="ko-KR" altLang="en-US" sz="2400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519311"/>
            <a:ext cx="368617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864" y="2982069"/>
            <a:ext cx="559117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864" y="4725144"/>
            <a:ext cx="559117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13</a:t>
            </a:fld>
            <a:endParaRPr lang="en-US" altLang="ko-KR"/>
          </a:p>
        </p:txBody>
      </p:sp>
      <p:sp>
        <p:nvSpPr>
          <p:cNvPr id="8" name="TextBox 7"/>
          <p:cNvSpPr txBox="1"/>
          <p:nvPr/>
        </p:nvSpPr>
        <p:spPr>
          <a:xfrm>
            <a:off x="4520952" y="1916832"/>
            <a:ext cx="39212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solidFill>
                  <a:srgbClr val="FF0000"/>
                </a:solidFill>
              </a:rPr>
              <a:t>속성</a:t>
            </a:r>
            <a:r>
              <a:rPr lang="en-US" altLang="ko-KR" sz="1600" dirty="0">
                <a:solidFill>
                  <a:srgbClr val="FF0000"/>
                </a:solidFill>
              </a:rPr>
              <a:t>: Sealer Time</a:t>
            </a:r>
            <a:r>
              <a:rPr lang="ko-KR" altLang="en-US" sz="1600" dirty="0">
                <a:solidFill>
                  <a:srgbClr val="FF0000"/>
                </a:solidFill>
              </a:rPr>
              <a:t>을 저장</a:t>
            </a:r>
            <a:r>
              <a:rPr lang="en-US" altLang="ko-KR" sz="1600" dirty="0">
                <a:solidFill>
                  <a:srgbClr val="FF0000"/>
                </a:solidFill>
              </a:rPr>
              <a:t> </a:t>
            </a:r>
          </a:p>
          <a:p>
            <a:r>
              <a:rPr lang="ko-KR" altLang="en-US" sz="1600" dirty="0">
                <a:solidFill>
                  <a:srgbClr val="FF0000"/>
                </a:solidFill>
              </a:rPr>
              <a:t>최소값</a:t>
            </a:r>
            <a:r>
              <a:rPr lang="en-US" altLang="ko-KR" sz="1600" dirty="0">
                <a:solidFill>
                  <a:srgbClr val="FF0000"/>
                </a:solidFill>
              </a:rPr>
              <a:t> 1, </a:t>
            </a:r>
            <a:r>
              <a:rPr lang="ko-KR" altLang="en-US" sz="1600" dirty="0" err="1">
                <a:solidFill>
                  <a:srgbClr val="FF0000"/>
                </a:solidFill>
              </a:rPr>
              <a:t>최빈값</a:t>
            </a:r>
            <a:r>
              <a:rPr lang="en-US" altLang="ko-KR" sz="1600" dirty="0">
                <a:solidFill>
                  <a:srgbClr val="FF0000"/>
                </a:solidFill>
              </a:rPr>
              <a:t> 3, </a:t>
            </a:r>
            <a:r>
              <a:rPr lang="ko-KR" altLang="en-US" sz="1600" dirty="0">
                <a:solidFill>
                  <a:srgbClr val="FF0000"/>
                </a:solidFill>
              </a:rPr>
              <a:t>최대값 </a:t>
            </a:r>
            <a:r>
              <a:rPr lang="en-US" altLang="ko-KR" sz="1600" dirty="0">
                <a:solidFill>
                  <a:srgbClr val="FF0000"/>
                </a:solidFill>
              </a:rPr>
              <a:t>4</a:t>
            </a:r>
            <a:r>
              <a:rPr lang="ko-KR" altLang="en-US" sz="1600" dirty="0">
                <a:solidFill>
                  <a:srgbClr val="FF0000"/>
                </a:solidFill>
              </a:rPr>
              <a:t>인 삼각분포</a:t>
            </a:r>
          </a:p>
        </p:txBody>
      </p:sp>
      <p:cxnSp>
        <p:nvCxnSpPr>
          <p:cNvPr id="9" name="직선 화살표 연결선 8"/>
          <p:cNvCxnSpPr/>
          <p:nvPr/>
        </p:nvCxnSpPr>
        <p:spPr>
          <a:xfrm flipV="1">
            <a:off x="5025008" y="2564904"/>
            <a:ext cx="360040" cy="1440160"/>
          </a:xfrm>
          <a:prstGeom prst="straightConnector1">
            <a:avLst/>
          </a:pr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직선 화살표 연결선 9"/>
          <p:cNvCxnSpPr/>
          <p:nvPr/>
        </p:nvCxnSpPr>
        <p:spPr>
          <a:xfrm flipH="1" flipV="1">
            <a:off x="3296816" y="5445224"/>
            <a:ext cx="576064" cy="288032"/>
          </a:xfrm>
          <a:prstGeom prst="straightConnector1">
            <a:avLst/>
          </a:pr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TextBox 11"/>
          <p:cNvSpPr txBox="1"/>
          <p:nvPr/>
        </p:nvSpPr>
        <p:spPr>
          <a:xfrm>
            <a:off x="654244" y="5004465"/>
            <a:ext cx="27751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solidFill>
                  <a:srgbClr val="FF0000"/>
                </a:solidFill>
              </a:rPr>
              <a:t>속성</a:t>
            </a:r>
            <a:r>
              <a:rPr lang="en-US" altLang="ko-KR" sz="1600" dirty="0">
                <a:solidFill>
                  <a:srgbClr val="FF0000"/>
                </a:solidFill>
              </a:rPr>
              <a:t>: </a:t>
            </a:r>
            <a:r>
              <a:rPr lang="ko-KR" altLang="en-US" sz="1600" dirty="0">
                <a:solidFill>
                  <a:srgbClr val="FF0000"/>
                </a:solidFill>
              </a:rPr>
              <a:t>부품도착시간을 저장</a:t>
            </a:r>
            <a:r>
              <a:rPr lang="en-US" altLang="ko-KR" sz="1600" dirty="0">
                <a:solidFill>
                  <a:srgbClr val="FF0000"/>
                </a:solidFill>
              </a:rPr>
              <a:t> </a:t>
            </a:r>
          </a:p>
          <a:p>
            <a:r>
              <a:rPr lang="ko-KR" altLang="en-US" sz="1600" dirty="0">
                <a:solidFill>
                  <a:srgbClr val="FF0000"/>
                </a:solidFill>
              </a:rPr>
              <a:t>시뮬레이션 상의 현재 시간</a:t>
            </a:r>
          </a:p>
        </p:txBody>
      </p:sp>
    </p:spTree>
    <p:extLst>
      <p:ext uri="{BB962C8B-B14F-4D97-AF65-F5344CB8AC3E}">
        <p14:creationId xmlns:p14="http://schemas.microsoft.com/office/powerpoint/2010/main" val="3310721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122"/>
            <a:ext cx="1438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4. Assign</a:t>
            </a:r>
            <a:endParaRPr lang="ko-KR" altLang="en-US" sz="2400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02" y="548680"/>
            <a:ext cx="368617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38" y="3047578"/>
            <a:ext cx="559117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321" y="4790653"/>
            <a:ext cx="559117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14</a:t>
            </a:fld>
            <a:endParaRPr lang="en-US" altLang="ko-KR"/>
          </a:p>
        </p:txBody>
      </p:sp>
      <p:sp>
        <p:nvSpPr>
          <p:cNvPr id="7" name="TextBox 6"/>
          <p:cNvSpPr txBox="1"/>
          <p:nvPr/>
        </p:nvSpPr>
        <p:spPr>
          <a:xfrm>
            <a:off x="4448944" y="2276872"/>
            <a:ext cx="3114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solidFill>
                  <a:srgbClr val="FF0000"/>
                </a:solidFill>
              </a:rPr>
              <a:t>베타</a:t>
            </a:r>
            <a:r>
              <a:rPr lang="en-US" altLang="ko-KR" sz="1600" dirty="0">
                <a:solidFill>
                  <a:srgbClr val="FF0000"/>
                </a:solidFill>
              </a:rPr>
              <a:t> 2.5, </a:t>
            </a:r>
            <a:r>
              <a:rPr lang="ko-KR" altLang="en-US" sz="1600" dirty="0">
                <a:solidFill>
                  <a:srgbClr val="FF0000"/>
                </a:solidFill>
              </a:rPr>
              <a:t>알파</a:t>
            </a:r>
            <a:r>
              <a:rPr lang="en-US" altLang="ko-KR" sz="1600" dirty="0">
                <a:solidFill>
                  <a:srgbClr val="FF0000"/>
                </a:solidFill>
              </a:rPr>
              <a:t> 5.3</a:t>
            </a:r>
            <a:r>
              <a:rPr lang="ko-KR" altLang="en-US" sz="1600" dirty="0">
                <a:solidFill>
                  <a:srgbClr val="FF0000"/>
                </a:solidFill>
              </a:rPr>
              <a:t>인 </a:t>
            </a:r>
            <a:r>
              <a:rPr lang="ko-KR" altLang="en-US" sz="1600" dirty="0" err="1">
                <a:solidFill>
                  <a:srgbClr val="FF0000"/>
                </a:solidFill>
              </a:rPr>
              <a:t>와이블분포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  <p:cxnSp>
        <p:nvCxnSpPr>
          <p:cNvPr id="8" name="직선 화살표 연결선 7"/>
          <p:cNvCxnSpPr>
            <a:cxnSpLocks/>
          </p:cNvCxnSpPr>
          <p:nvPr/>
        </p:nvCxnSpPr>
        <p:spPr>
          <a:xfrm flipH="1" flipV="1">
            <a:off x="4718050" y="1397000"/>
            <a:ext cx="63500" cy="914772"/>
          </a:xfrm>
          <a:prstGeom prst="straightConnector1">
            <a:avLst/>
          </a:pr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5" name="그림 4">
            <a:extLst>
              <a:ext uri="{FF2B5EF4-FFF2-40B4-BE49-F238E27FC236}">
                <a16:creationId xmlns:a16="http://schemas.microsoft.com/office/drawing/2014/main" id="{A6E01C3C-827D-4764-B120-AE90AC499F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3899" y="32184"/>
            <a:ext cx="2342101" cy="24623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174E665-F51A-4A50-A8AB-3D89FC1395C2}"/>
              </a:ext>
            </a:extLst>
          </p:cNvPr>
          <p:cNvSpPr txBox="1"/>
          <p:nvPr/>
        </p:nvSpPr>
        <p:spPr>
          <a:xfrm>
            <a:off x="5082450" y="1434949"/>
            <a:ext cx="17748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solidFill>
                  <a:srgbClr val="FF0000"/>
                </a:solidFill>
              </a:rPr>
              <a:t>형상</a:t>
            </a:r>
            <a:r>
              <a:rPr lang="en-US" altLang="ko-KR" sz="1600" dirty="0">
                <a:solidFill>
                  <a:srgbClr val="FF0000"/>
                </a:solidFill>
              </a:rPr>
              <a:t>(Shape) </a:t>
            </a:r>
            <a:r>
              <a:rPr lang="ko-KR" altLang="en-US" sz="1600" dirty="0" err="1">
                <a:solidFill>
                  <a:srgbClr val="FF0000"/>
                </a:solidFill>
              </a:rPr>
              <a:t>모수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740E86-A945-4DA2-B424-BD7DF87D33D7}"/>
              </a:ext>
            </a:extLst>
          </p:cNvPr>
          <p:cNvSpPr txBox="1"/>
          <p:nvPr/>
        </p:nvSpPr>
        <p:spPr>
          <a:xfrm>
            <a:off x="4396685" y="1094102"/>
            <a:ext cx="16818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solidFill>
                  <a:srgbClr val="FF0000"/>
                </a:solidFill>
              </a:rPr>
              <a:t>척도</a:t>
            </a:r>
            <a:r>
              <a:rPr lang="en-US" altLang="ko-KR" sz="1600" dirty="0">
                <a:solidFill>
                  <a:srgbClr val="FF0000"/>
                </a:solidFill>
              </a:rPr>
              <a:t>(Scale) </a:t>
            </a:r>
            <a:r>
              <a:rPr lang="ko-KR" altLang="en-US" sz="1600" dirty="0" err="1">
                <a:solidFill>
                  <a:srgbClr val="FF0000"/>
                </a:solidFill>
              </a:rPr>
              <a:t>모수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6793AFDE-C2D7-4D5F-AD3D-771EF49D7781}"/>
              </a:ext>
            </a:extLst>
          </p:cNvPr>
          <p:cNvCxnSpPr>
            <a:cxnSpLocks/>
          </p:cNvCxnSpPr>
          <p:nvPr/>
        </p:nvCxnSpPr>
        <p:spPr>
          <a:xfrm flipH="1" flipV="1">
            <a:off x="5384800" y="1714500"/>
            <a:ext cx="215900" cy="603622"/>
          </a:xfrm>
          <a:prstGeom prst="straightConnector1">
            <a:avLst/>
          </a:pr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3" name="그림 12">
            <a:extLst>
              <a:ext uri="{FF2B5EF4-FFF2-40B4-BE49-F238E27FC236}">
                <a16:creationId xmlns:a16="http://schemas.microsoft.com/office/drawing/2014/main" id="{261DA10C-B55F-44EE-9E04-9273691015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6322" y="29891"/>
            <a:ext cx="2224459" cy="31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721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122"/>
            <a:ext cx="1573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5. Process</a:t>
            </a:r>
            <a:endParaRPr lang="ko-KR" altLang="en-US" sz="2400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620688"/>
            <a:ext cx="50863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376" y="4583088"/>
            <a:ext cx="41243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15</a:t>
            </a:fld>
            <a:endParaRPr lang="en-US" altLang="ko-KR"/>
          </a:p>
        </p:txBody>
      </p:sp>
      <p:sp>
        <p:nvSpPr>
          <p:cNvPr id="6" name="TextBox 5"/>
          <p:cNvSpPr txBox="1"/>
          <p:nvPr/>
        </p:nvSpPr>
        <p:spPr>
          <a:xfrm>
            <a:off x="200472" y="4941168"/>
            <a:ext cx="45368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solidFill>
                  <a:srgbClr val="FF0000"/>
                </a:solidFill>
              </a:rPr>
              <a:t>최소값</a:t>
            </a:r>
            <a:r>
              <a:rPr lang="en-US" altLang="ko-KR" sz="1600" dirty="0">
                <a:solidFill>
                  <a:srgbClr val="FF0000"/>
                </a:solidFill>
              </a:rPr>
              <a:t> 1</a:t>
            </a:r>
            <a:r>
              <a:rPr lang="ko-KR" altLang="en-US" sz="1600" dirty="0">
                <a:solidFill>
                  <a:srgbClr val="FF0000"/>
                </a:solidFill>
              </a:rPr>
              <a:t>분</a:t>
            </a:r>
            <a:r>
              <a:rPr lang="en-US" altLang="ko-KR" sz="1600" dirty="0">
                <a:solidFill>
                  <a:srgbClr val="FF0000"/>
                </a:solidFill>
              </a:rPr>
              <a:t>, </a:t>
            </a:r>
            <a:r>
              <a:rPr lang="ko-KR" altLang="en-US" sz="1600" dirty="0" err="1">
                <a:solidFill>
                  <a:srgbClr val="FF0000"/>
                </a:solidFill>
              </a:rPr>
              <a:t>최빈값</a:t>
            </a:r>
            <a:r>
              <a:rPr lang="en-US" altLang="ko-KR" sz="1600" dirty="0">
                <a:solidFill>
                  <a:srgbClr val="FF0000"/>
                </a:solidFill>
              </a:rPr>
              <a:t> 4</a:t>
            </a:r>
            <a:r>
              <a:rPr lang="ko-KR" altLang="en-US" sz="1600" dirty="0">
                <a:solidFill>
                  <a:srgbClr val="FF0000"/>
                </a:solidFill>
              </a:rPr>
              <a:t>분</a:t>
            </a:r>
            <a:r>
              <a:rPr lang="en-US" altLang="ko-KR" sz="1600" dirty="0">
                <a:solidFill>
                  <a:srgbClr val="FF0000"/>
                </a:solidFill>
              </a:rPr>
              <a:t>, </a:t>
            </a:r>
            <a:r>
              <a:rPr lang="ko-KR" altLang="en-US" sz="1600" dirty="0">
                <a:solidFill>
                  <a:srgbClr val="FF0000"/>
                </a:solidFill>
              </a:rPr>
              <a:t>최대값 </a:t>
            </a:r>
            <a:r>
              <a:rPr lang="en-US" altLang="ko-KR" sz="1600" dirty="0">
                <a:solidFill>
                  <a:srgbClr val="FF0000"/>
                </a:solidFill>
              </a:rPr>
              <a:t>8</a:t>
            </a:r>
            <a:r>
              <a:rPr lang="ko-KR" altLang="en-US" sz="1600" dirty="0">
                <a:solidFill>
                  <a:srgbClr val="FF0000"/>
                </a:solidFill>
              </a:rPr>
              <a:t>분인 삼각분포</a:t>
            </a:r>
          </a:p>
        </p:txBody>
      </p:sp>
      <p:cxnSp>
        <p:nvCxnSpPr>
          <p:cNvPr id="7" name="직선 화살표 연결선 6"/>
          <p:cNvCxnSpPr/>
          <p:nvPr/>
        </p:nvCxnSpPr>
        <p:spPr>
          <a:xfrm>
            <a:off x="1496616" y="3501008"/>
            <a:ext cx="648072" cy="1440160"/>
          </a:xfrm>
          <a:prstGeom prst="straightConnector1">
            <a:avLst/>
          </a:pr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310721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122"/>
            <a:ext cx="1573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6. Process</a:t>
            </a:r>
            <a:endParaRPr lang="ko-KR" altLang="en-US" sz="2400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548680"/>
            <a:ext cx="50863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846" y="4511080"/>
            <a:ext cx="41243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16</a:t>
            </a:fld>
            <a:endParaRPr lang="en-US" altLang="ko-KR"/>
          </a:p>
        </p:txBody>
      </p:sp>
      <p:sp>
        <p:nvSpPr>
          <p:cNvPr id="6" name="TextBox 5"/>
          <p:cNvSpPr txBox="1"/>
          <p:nvPr/>
        </p:nvSpPr>
        <p:spPr>
          <a:xfrm>
            <a:off x="200472" y="4941168"/>
            <a:ext cx="46506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solidFill>
                  <a:srgbClr val="FF0000"/>
                </a:solidFill>
              </a:rPr>
              <a:t>최소값</a:t>
            </a:r>
            <a:r>
              <a:rPr lang="en-US" altLang="ko-KR" sz="1600" dirty="0">
                <a:solidFill>
                  <a:srgbClr val="FF0000"/>
                </a:solidFill>
              </a:rPr>
              <a:t> 3</a:t>
            </a:r>
            <a:r>
              <a:rPr lang="ko-KR" altLang="en-US" sz="1600" dirty="0">
                <a:solidFill>
                  <a:srgbClr val="FF0000"/>
                </a:solidFill>
              </a:rPr>
              <a:t>분</a:t>
            </a:r>
            <a:r>
              <a:rPr lang="en-US" altLang="ko-KR" sz="1600" dirty="0">
                <a:solidFill>
                  <a:srgbClr val="FF0000"/>
                </a:solidFill>
              </a:rPr>
              <a:t>, </a:t>
            </a:r>
            <a:r>
              <a:rPr lang="ko-KR" altLang="en-US" sz="1600" dirty="0" err="1">
                <a:solidFill>
                  <a:srgbClr val="FF0000"/>
                </a:solidFill>
              </a:rPr>
              <a:t>최빈값</a:t>
            </a:r>
            <a:r>
              <a:rPr lang="en-US" altLang="ko-KR" sz="1600" dirty="0">
                <a:solidFill>
                  <a:srgbClr val="FF0000"/>
                </a:solidFill>
              </a:rPr>
              <a:t> 5</a:t>
            </a:r>
            <a:r>
              <a:rPr lang="ko-KR" altLang="en-US" sz="1600" dirty="0">
                <a:solidFill>
                  <a:srgbClr val="FF0000"/>
                </a:solidFill>
              </a:rPr>
              <a:t>분</a:t>
            </a:r>
            <a:r>
              <a:rPr lang="en-US" altLang="ko-KR" sz="1600" dirty="0">
                <a:solidFill>
                  <a:srgbClr val="FF0000"/>
                </a:solidFill>
              </a:rPr>
              <a:t>, </a:t>
            </a:r>
            <a:r>
              <a:rPr lang="ko-KR" altLang="en-US" sz="1600" dirty="0">
                <a:solidFill>
                  <a:srgbClr val="FF0000"/>
                </a:solidFill>
              </a:rPr>
              <a:t>최대값 </a:t>
            </a:r>
            <a:r>
              <a:rPr lang="en-US" altLang="ko-KR" sz="1600" dirty="0">
                <a:solidFill>
                  <a:srgbClr val="FF0000"/>
                </a:solidFill>
              </a:rPr>
              <a:t>10</a:t>
            </a:r>
            <a:r>
              <a:rPr lang="ko-KR" altLang="en-US" sz="1600" dirty="0">
                <a:solidFill>
                  <a:srgbClr val="FF0000"/>
                </a:solidFill>
              </a:rPr>
              <a:t>분인 삼각분포</a:t>
            </a:r>
          </a:p>
        </p:txBody>
      </p:sp>
      <p:cxnSp>
        <p:nvCxnSpPr>
          <p:cNvPr id="7" name="직선 화살표 연결선 6"/>
          <p:cNvCxnSpPr/>
          <p:nvPr/>
        </p:nvCxnSpPr>
        <p:spPr>
          <a:xfrm>
            <a:off x="1496616" y="3501008"/>
            <a:ext cx="648072" cy="1440160"/>
          </a:xfrm>
          <a:prstGeom prst="straightConnector1">
            <a:avLst/>
          </a:pr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310721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122"/>
            <a:ext cx="1573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7. Process</a:t>
            </a:r>
            <a:endParaRPr lang="ko-KR" altLang="en-US" sz="2400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548680"/>
            <a:ext cx="50863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854" y="4511080"/>
            <a:ext cx="41243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17</a:t>
            </a:fld>
            <a:endParaRPr lang="en-US" altLang="ko-K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B895BD-9C6D-42AA-B9B1-4E3103989453}"/>
              </a:ext>
            </a:extLst>
          </p:cNvPr>
          <p:cNvSpPr txBox="1"/>
          <p:nvPr/>
        </p:nvSpPr>
        <p:spPr>
          <a:xfrm>
            <a:off x="228451" y="5157192"/>
            <a:ext cx="47115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solidFill>
                  <a:srgbClr val="FF0000"/>
                </a:solidFill>
              </a:rPr>
              <a:t>개체의 속성에</a:t>
            </a:r>
            <a:r>
              <a:rPr lang="en-US" altLang="ko-KR" sz="1600" dirty="0">
                <a:solidFill>
                  <a:srgbClr val="FF0000"/>
                </a:solidFill>
              </a:rPr>
              <a:t> </a:t>
            </a:r>
            <a:r>
              <a:rPr lang="ko-KR" altLang="en-US" sz="1600" dirty="0">
                <a:solidFill>
                  <a:srgbClr val="FF0000"/>
                </a:solidFill>
              </a:rPr>
              <a:t>저장되어 있던 </a:t>
            </a:r>
            <a:r>
              <a:rPr lang="en-US" altLang="ko-KR" sz="1600" dirty="0">
                <a:solidFill>
                  <a:srgbClr val="FF0000"/>
                </a:solidFill>
              </a:rPr>
              <a:t>Sealer Time</a:t>
            </a:r>
            <a:r>
              <a:rPr lang="ko-KR" altLang="en-US" sz="1600" dirty="0">
                <a:solidFill>
                  <a:srgbClr val="FF0000"/>
                </a:solidFill>
              </a:rPr>
              <a:t>을 이용</a:t>
            </a:r>
          </a:p>
        </p:txBody>
      </p: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46E05325-18A2-4B01-838E-EAF57A7E90F1}"/>
              </a:ext>
            </a:extLst>
          </p:cNvPr>
          <p:cNvCxnSpPr/>
          <p:nvPr/>
        </p:nvCxnSpPr>
        <p:spPr>
          <a:xfrm>
            <a:off x="1524595" y="3717032"/>
            <a:ext cx="648072" cy="1440160"/>
          </a:xfrm>
          <a:prstGeom prst="straightConnector1">
            <a:avLst/>
          </a:pr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310721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122"/>
            <a:ext cx="1489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8. Decide</a:t>
            </a:r>
            <a:endParaRPr lang="ko-KR" altLang="en-US" sz="2400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2262188"/>
            <a:ext cx="503872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18</a:t>
            </a:fld>
            <a:endParaRPr lang="en-US" altLang="ko-KR"/>
          </a:p>
        </p:txBody>
      </p:sp>
      <p:sp>
        <p:nvSpPr>
          <p:cNvPr id="5" name="TextBox 4"/>
          <p:cNvSpPr txBox="1"/>
          <p:nvPr/>
        </p:nvSpPr>
        <p:spPr>
          <a:xfrm>
            <a:off x="2864768" y="4725144"/>
            <a:ext cx="19125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rgbClr val="FF0000"/>
                </a:solidFill>
              </a:rPr>
              <a:t>9% : True</a:t>
            </a:r>
          </a:p>
          <a:p>
            <a:r>
              <a:rPr lang="en-US" altLang="ko-KR" sz="1600" dirty="0">
                <a:solidFill>
                  <a:srgbClr val="FF0000"/>
                </a:solidFill>
              </a:rPr>
              <a:t>91% : False</a:t>
            </a:r>
            <a:r>
              <a:rPr lang="ko-KR" altLang="en-US" sz="1600" dirty="0">
                <a:solidFill>
                  <a:srgbClr val="FF0000"/>
                </a:solidFill>
              </a:rPr>
              <a:t>로 진행</a:t>
            </a:r>
            <a:endParaRPr lang="en-US" altLang="ko-KR" sz="1600" dirty="0">
              <a:solidFill>
                <a:srgbClr val="FF0000"/>
              </a:solidFill>
            </a:endParaRPr>
          </a:p>
        </p:txBody>
      </p:sp>
      <p:cxnSp>
        <p:nvCxnSpPr>
          <p:cNvPr id="6" name="직선 화살표 연결선 5"/>
          <p:cNvCxnSpPr/>
          <p:nvPr/>
        </p:nvCxnSpPr>
        <p:spPr>
          <a:xfrm>
            <a:off x="2936776" y="3284984"/>
            <a:ext cx="648072" cy="1440160"/>
          </a:xfrm>
          <a:prstGeom prst="straightConnector1">
            <a:avLst/>
          </a:pr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310721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122"/>
            <a:ext cx="1573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9. Process</a:t>
            </a:r>
            <a:endParaRPr lang="ko-KR" altLang="en-US" sz="2400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467787"/>
            <a:ext cx="50863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854" y="4430187"/>
            <a:ext cx="41243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19</a:t>
            </a:fld>
            <a:endParaRPr lang="en-US" altLang="ko-KR"/>
          </a:p>
        </p:txBody>
      </p:sp>
      <p:sp>
        <p:nvSpPr>
          <p:cNvPr id="7" name="TextBox 6"/>
          <p:cNvSpPr txBox="1"/>
          <p:nvPr/>
        </p:nvSpPr>
        <p:spPr>
          <a:xfrm>
            <a:off x="1424608" y="5013176"/>
            <a:ext cx="2403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solidFill>
                  <a:srgbClr val="FF0000"/>
                </a:solidFill>
              </a:rPr>
              <a:t>평균이 </a:t>
            </a:r>
            <a:r>
              <a:rPr lang="en-US" altLang="ko-KR" sz="1600" dirty="0">
                <a:solidFill>
                  <a:srgbClr val="FF0000"/>
                </a:solidFill>
              </a:rPr>
              <a:t>45</a:t>
            </a:r>
            <a:r>
              <a:rPr lang="ko-KR" altLang="en-US" sz="1600" dirty="0">
                <a:solidFill>
                  <a:srgbClr val="FF0000"/>
                </a:solidFill>
              </a:rPr>
              <a:t>분인 지수분포</a:t>
            </a:r>
            <a:endParaRPr lang="en-US" altLang="ko-KR" sz="1600" dirty="0">
              <a:solidFill>
                <a:srgbClr val="FF0000"/>
              </a:solidFill>
            </a:endParaRPr>
          </a:p>
        </p:txBody>
      </p:sp>
      <p:cxnSp>
        <p:nvCxnSpPr>
          <p:cNvPr id="8" name="직선 화살표 연결선 7"/>
          <p:cNvCxnSpPr/>
          <p:nvPr/>
        </p:nvCxnSpPr>
        <p:spPr>
          <a:xfrm>
            <a:off x="1496616" y="3573016"/>
            <a:ext cx="648072" cy="1440160"/>
          </a:xfrm>
          <a:prstGeom prst="straightConnector1">
            <a:avLst/>
          </a:pr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310721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8423" y="2828835"/>
            <a:ext cx="556915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200" dirty="0"/>
              <a:t>Model 4-1</a:t>
            </a:r>
          </a:p>
          <a:p>
            <a:pPr algn="ctr"/>
            <a:r>
              <a:rPr lang="en-US" altLang="ko-KR" sz="3600" dirty="0"/>
              <a:t>(</a:t>
            </a:r>
            <a:r>
              <a:rPr lang="ko-KR" altLang="en-US" sz="3600" dirty="0"/>
              <a:t>전자조립 및 검사 시스템</a:t>
            </a:r>
            <a:r>
              <a:rPr lang="en-US" altLang="ko-KR" sz="3600" dirty="0"/>
              <a:t>)</a:t>
            </a:r>
            <a:endParaRPr lang="ko-KR" altLang="en-US" sz="36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en-US" altLang="ko-KR" smtClean="0"/>
              <a:pPr/>
              <a:t>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330935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122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10. Decide</a:t>
            </a:r>
            <a:endParaRPr lang="ko-KR" altLang="en-US" sz="2400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2262188"/>
            <a:ext cx="503872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20</a:t>
            </a:fld>
            <a:endParaRPr lang="en-US" altLang="ko-KR"/>
          </a:p>
        </p:txBody>
      </p:sp>
      <p:sp>
        <p:nvSpPr>
          <p:cNvPr id="5" name="TextBox 4"/>
          <p:cNvSpPr txBox="1"/>
          <p:nvPr/>
        </p:nvSpPr>
        <p:spPr>
          <a:xfrm>
            <a:off x="2864768" y="4725144"/>
            <a:ext cx="19125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rgbClr val="FF0000"/>
                </a:solidFill>
              </a:rPr>
              <a:t>20% : True</a:t>
            </a:r>
          </a:p>
          <a:p>
            <a:r>
              <a:rPr lang="en-US" altLang="ko-KR" sz="1600" dirty="0">
                <a:solidFill>
                  <a:srgbClr val="FF0000"/>
                </a:solidFill>
              </a:rPr>
              <a:t>80% : False</a:t>
            </a:r>
            <a:r>
              <a:rPr lang="ko-KR" altLang="en-US" sz="1600" dirty="0">
                <a:solidFill>
                  <a:srgbClr val="FF0000"/>
                </a:solidFill>
              </a:rPr>
              <a:t>로 진행</a:t>
            </a:r>
            <a:endParaRPr lang="en-US" altLang="ko-KR" sz="1600" dirty="0">
              <a:solidFill>
                <a:srgbClr val="FF0000"/>
              </a:solidFill>
            </a:endParaRPr>
          </a:p>
        </p:txBody>
      </p:sp>
      <p:cxnSp>
        <p:nvCxnSpPr>
          <p:cNvPr id="6" name="직선 화살표 연결선 5"/>
          <p:cNvCxnSpPr/>
          <p:nvPr/>
        </p:nvCxnSpPr>
        <p:spPr>
          <a:xfrm>
            <a:off x="2936776" y="3284984"/>
            <a:ext cx="648072" cy="1440160"/>
          </a:xfrm>
          <a:prstGeom prst="straightConnector1">
            <a:avLst/>
          </a:pr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3107214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122"/>
            <a:ext cx="1665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11. Record</a:t>
            </a:r>
            <a:endParaRPr lang="ko-KR" altLang="en-US" sz="2400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20" y="548680"/>
            <a:ext cx="43910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775" y="2636912"/>
            <a:ext cx="43910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715" y="4725144"/>
            <a:ext cx="43910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21</a:t>
            </a:fld>
            <a:endParaRPr lang="en-US" altLang="ko-KR"/>
          </a:p>
        </p:txBody>
      </p:sp>
      <p:sp>
        <p:nvSpPr>
          <p:cNvPr id="8" name="TextBox 7"/>
          <p:cNvSpPr txBox="1"/>
          <p:nvPr/>
        </p:nvSpPr>
        <p:spPr>
          <a:xfrm>
            <a:off x="5313040" y="1556792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</a:rPr>
              <a:t>현재시간 </a:t>
            </a:r>
            <a:r>
              <a:rPr lang="en-US" altLang="ko-KR" sz="1200" dirty="0">
                <a:solidFill>
                  <a:srgbClr val="FF0000"/>
                </a:solidFill>
              </a:rPr>
              <a:t>TNOW</a:t>
            </a:r>
            <a:r>
              <a:rPr lang="ko-KR" altLang="en-US" sz="1200" dirty="0">
                <a:solidFill>
                  <a:srgbClr val="FF0000"/>
                </a:solidFill>
              </a:rPr>
              <a:t>와 </a:t>
            </a:r>
            <a:r>
              <a:rPr lang="en-US" altLang="ko-KR" sz="1200" dirty="0">
                <a:solidFill>
                  <a:srgbClr val="FF0000"/>
                </a:solidFill>
              </a:rPr>
              <a:t>Arrive Time</a:t>
            </a:r>
            <a:r>
              <a:rPr lang="ko-KR" altLang="en-US" sz="1200" dirty="0">
                <a:solidFill>
                  <a:srgbClr val="FF0000"/>
                </a:solidFill>
              </a:rPr>
              <a:t>과의 시간 간격을 기록</a:t>
            </a:r>
            <a:endParaRPr lang="en-US" altLang="ko-KR" sz="1200" dirty="0">
              <a:solidFill>
                <a:srgbClr val="FF0000"/>
              </a:solidFill>
            </a:endParaRPr>
          </a:p>
          <a:p>
            <a:r>
              <a:rPr lang="ko-KR" altLang="en-US" sz="1200" dirty="0">
                <a:solidFill>
                  <a:srgbClr val="FF0000"/>
                </a:solidFill>
              </a:rPr>
              <a:t>의미 </a:t>
            </a:r>
            <a:r>
              <a:rPr lang="en-US" altLang="ko-KR" sz="1200" dirty="0">
                <a:solidFill>
                  <a:srgbClr val="FF0000"/>
                </a:solidFill>
              </a:rPr>
              <a:t>: </a:t>
            </a:r>
            <a:r>
              <a:rPr lang="ko-KR" altLang="en-US" sz="1200" dirty="0">
                <a:solidFill>
                  <a:srgbClr val="FF0000"/>
                </a:solidFill>
              </a:rPr>
              <a:t>시스템을 빠져나가는 시간에서 시스템에 들어온 시간을 뺌으로써 시스템에 머문 총 시간을 계산하여 기록</a:t>
            </a:r>
            <a:endParaRPr lang="en-US" altLang="ko-KR" sz="1200" dirty="0">
              <a:solidFill>
                <a:srgbClr val="FF0000"/>
              </a:solidFill>
            </a:endParaRPr>
          </a:p>
        </p:txBody>
      </p:sp>
      <p:cxnSp>
        <p:nvCxnSpPr>
          <p:cNvPr id="9" name="직선 화살표 연결선 8"/>
          <p:cNvCxnSpPr>
            <a:endCxn id="8" idx="1"/>
          </p:cNvCxnSpPr>
          <p:nvPr/>
        </p:nvCxnSpPr>
        <p:spPr>
          <a:xfrm>
            <a:off x="4232920" y="1196752"/>
            <a:ext cx="1080120" cy="683206"/>
          </a:xfrm>
          <a:prstGeom prst="straightConnector1">
            <a:avLst/>
          </a:pr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B59AB3AD-E4C1-4F07-AB6D-2BF1266EF738}"/>
              </a:ext>
            </a:extLst>
          </p:cNvPr>
          <p:cNvCxnSpPr>
            <a:cxnSpLocks/>
          </p:cNvCxnSpPr>
          <p:nvPr/>
        </p:nvCxnSpPr>
        <p:spPr>
          <a:xfrm>
            <a:off x="1568624" y="1556792"/>
            <a:ext cx="144016" cy="1652127"/>
          </a:xfrm>
          <a:prstGeom prst="straightConnector1">
            <a:avLst/>
          </a:pr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A1554FB-6879-488F-A831-DF7DCA6882B0}"/>
              </a:ext>
            </a:extLst>
          </p:cNvPr>
          <p:cNvSpPr txBox="1"/>
          <p:nvPr/>
        </p:nvSpPr>
        <p:spPr>
          <a:xfrm>
            <a:off x="84434" y="3255129"/>
            <a:ext cx="2852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solidFill>
                  <a:srgbClr val="FF0000"/>
                </a:solidFill>
              </a:rPr>
              <a:t>개체의 속성에</a:t>
            </a:r>
            <a:r>
              <a:rPr lang="en-US" altLang="ko-KR" sz="1600" dirty="0">
                <a:solidFill>
                  <a:srgbClr val="FF0000"/>
                </a:solidFill>
              </a:rPr>
              <a:t> </a:t>
            </a:r>
            <a:r>
              <a:rPr lang="ko-KR" altLang="en-US" sz="1600" dirty="0">
                <a:solidFill>
                  <a:srgbClr val="FF0000"/>
                </a:solidFill>
              </a:rPr>
              <a:t>저장되어 있던 </a:t>
            </a:r>
            <a:r>
              <a:rPr lang="en-US" altLang="ko-KR" sz="1600" dirty="0">
                <a:solidFill>
                  <a:srgbClr val="FF0000"/>
                </a:solidFill>
              </a:rPr>
              <a:t>Arrive Time</a:t>
            </a:r>
            <a:r>
              <a:rPr lang="ko-KR" altLang="en-US" sz="1600" dirty="0">
                <a:solidFill>
                  <a:srgbClr val="FF0000"/>
                </a:solidFill>
              </a:rPr>
              <a:t>을 이용</a:t>
            </a:r>
          </a:p>
        </p:txBody>
      </p:sp>
    </p:spTree>
    <p:extLst>
      <p:ext uri="{BB962C8B-B14F-4D97-AF65-F5344CB8AC3E}">
        <p14:creationId xmlns:p14="http://schemas.microsoft.com/office/powerpoint/2010/main" val="33107214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22"/>
            <a:ext cx="1797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12. Dispose</a:t>
            </a:r>
            <a:endParaRPr lang="ko-KR" altLang="en-US" sz="2400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1107579"/>
            <a:ext cx="368617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13" y="2700338"/>
            <a:ext cx="368617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310063"/>
            <a:ext cx="368617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22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107214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22"/>
            <a:ext cx="1614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Animation</a:t>
            </a:r>
            <a:endParaRPr lang="ko-KR" altLang="en-US" sz="24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23</a:t>
            </a:fld>
            <a:endParaRPr lang="en-US" altLang="ko-KR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528" y="638441"/>
            <a:ext cx="8434784" cy="571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1907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22"/>
            <a:ext cx="2666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Animation-Queue</a:t>
            </a:r>
            <a:endParaRPr lang="ko-KR" altLang="en-US" sz="2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24</a:t>
            </a:fld>
            <a:endParaRPr lang="en-US" altLang="ko-KR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584" y="726320"/>
            <a:ext cx="3181350" cy="276225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3040" y="726320"/>
            <a:ext cx="3181350" cy="276225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8584" y="3691086"/>
            <a:ext cx="3181350" cy="276225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3040" y="3691086"/>
            <a:ext cx="318135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498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22"/>
            <a:ext cx="2842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Animation-Variable</a:t>
            </a:r>
            <a:endParaRPr lang="ko-KR" altLang="en-US" sz="2400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20688"/>
            <a:ext cx="345757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024" y="1349653"/>
            <a:ext cx="345757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48" y="2069732"/>
            <a:ext cx="345757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5" y="640229"/>
            <a:ext cx="345757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53" y="1337043"/>
            <a:ext cx="345757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25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201907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22"/>
            <a:ext cx="2842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Animation-Variable</a:t>
            </a:r>
            <a:endParaRPr lang="ko-KR" altLang="en-US" sz="2400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70" y="1518667"/>
            <a:ext cx="345757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94" y="2273771"/>
            <a:ext cx="345757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680754" y="861710"/>
            <a:ext cx="41849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/>
              <a:t>Failed Sealer </a:t>
            </a:r>
            <a:r>
              <a:rPr lang="en-US" altLang="ko-KR" sz="1600" dirty="0" err="1"/>
              <a:t>Inspection.NumberOut</a:t>
            </a:r>
            <a:r>
              <a:rPr lang="en-US" altLang="ko-KR" sz="1600" dirty="0"/>
              <a:t> False</a:t>
            </a:r>
          </a:p>
          <a:p>
            <a:r>
              <a:rPr lang="en-US" altLang="ko-KR" sz="1600" dirty="0"/>
              <a:t>Failed Sealer </a:t>
            </a:r>
            <a:r>
              <a:rPr lang="en-US" altLang="ko-KR" sz="1600" dirty="0" err="1"/>
              <a:t>Inspection.NumberOut</a:t>
            </a:r>
            <a:r>
              <a:rPr lang="en-US" altLang="ko-KR" sz="1600" dirty="0"/>
              <a:t> True</a:t>
            </a:r>
            <a:endParaRPr lang="ko-KR" altLang="en-US" sz="1600" dirty="0"/>
          </a:p>
        </p:txBody>
      </p:sp>
      <p:pic>
        <p:nvPicPr>
          <p:cNvPr id="6963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250" y="1508041"/>
            <a:ext cx="345757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713" y="2166739"/>
            <a:ext cx="345757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직사각형 13"/>
          <p:cNvSpPr/>
          <p:nvPr/>
        </p:nvSpPr>
        <p:spPr>
          <a:xfrm>
            <a:off x="5160496" y="861710"/>
            <a:ext cx="41849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/>
              <a:t>Failed Rework </a:t>
            </a:r>
            <a:r>
              <a:rPr lang="en-US" altLang="ko-KR" sz="1600" dirty="0" err="1"/>
              <a:t>Inspection.NumberOut</a:t>
            </a:r>
            <a:r>
              <a:rPr lang="en-US" altLang="ko-KR" sz="1600" dirty="0"/>
              <a:t> False</a:t>
            </a:r>
          </a:p>
          <a:p>
            <a:r>
              <a:rPr lang="en-US" altLang="ko-KR" sz="1600" dirty="0"/>
              <a:t>Failed Rework </a:t>
            </a:r>
            <a:r>
              <a:rPr lang="en-US" altLang="ko-KR" sz="1600" dirty="0" err="1"/>
              <a:t>Inspection.NumberOut</a:t>
            </a:r>
            <a:r>
              <a:rPr lang="en-US" altLang="ko-KR" sz="1600" dirty="0"/>
              <a:t> True</a:t>
            </a:r>
            <a:endParaRPr lang="ko-KR" altLang="en-US" sz="16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26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818936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22"/>
            <a:ext cx="2842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Animation-Variable</a:t>
            </a:r>
            <a:endParaRPr lang="ko-KR" altLang="en-US" sz="2400" dirty="0"/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1052736"/>
            <a:ext cx="345757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815" y="980728"/>
            <a:ext cx="345757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839" y="1700808"/>
            <a:ext cx="345757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087" y="2420888"/>
            <a:ext cx="345757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27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883017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22"/>
            <a:ext cx="1654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Run-Setup</a:t>
            </a:r>
            <a:endParaRPr lang="ko-KR" altLang="en-US" sz="2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28</a:t>
            </a:fld>
            <a:endParaRPr lang="en-US" altLang="ko-KR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96" y="657225"/>
            <a:ext cx="4333875" cy="554355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437" y="657225"/>
            <a:ext cx="4333875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1907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22"/>
            <a:ext cx="1153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Results</a:t>
            </a:r>
            <a:endParaRPr lang="ko-KR" altLang="en-US" sz="24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29</a:t>
            </a:fld>
            <a:endParaRPr lang="en-US" altLang="ko-KR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31" y="836712"/>
            <a:ext cx="8565033" cy="5599416"/>
          </a:xfrm>
          <a:prstGeom prst="rect">
            <a:avLst/>
          </a:prstGeom>
        </p:spPr>
      </p:pic>
      <p:graphicFrame>
        <p:nvGraphicFramePr>
          <p:cNvPr id="4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6080503"/>
              </p:ext>
            </p:extLst>
          </p:nvPr>
        </p:nvGraphicFramePr>
        <p:xfrm>
          <a:off x="1153201" y="165601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3" imgW="914400" imgH="771480" progId="Acrobat.Document.11">
                  <p:embed/>
                </p:oleObj>
              </mc:Choice>
              <mc:Fallback>
                <p:oleObj name="Acrobat Document" showAsIcon="1" r:id="rId3" imgW="914400" imgH="771480" progId="Acrobat.Document.11">
                  <p:embed/>
                  <p:pic>
                    <p:nvPicPr>
                      <p:cNvPr id="4" name="개체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53201" y="165601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4958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624" y="1052736"/>
            <a:ext cx="6819900" cy="213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en-US" altLang="ko-KR" smtClean="0">
                <a:latin typeface="+mn-ea"/>
              </a:rPr>
              <a:pPr/>
              <a:t>3</a:t>
            </a:fld>
            <a:endParaRPr lang="en-US" altLang="ko-KR">
              <a:latin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73261" y="620688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>
                <a:solidFill>
                  <a:srgbClr val="FF0000"/>
                </a:solidFill>
                <a:latin typeface="+mn-ea"/>
              </a:rPr>
              <a:t>기대치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53400" y="1071612"/>
            <a:ext cx="655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rgbClr val="FF0000"/>
                </a:solidFill>
                <a:latin typeface="+mn-ea"/>
              </a:rPr>
              <a:t>1.8%</a:t>
            </a:r>
            <a:endParaRPr lang="ko-KR" altLang="en-US" sz="16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53400" y="1628800"/>
            <a:ext cx="655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rgbClr val="FF0000"/>
                </a:solidFill>
                <a:latin typeface="+mn-ea"/>
              </a:rPr>
              <a:t>7.2%</a:t>
            </a:r>
            <a:endParaRPr lang="ko-KR" altLang="en-US" sz="16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53400" y="2528987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rgbClr val="FF0000"/>
                </a:solidFill>
                <a:latin typeface="+mn-ea"/>
              </a:rPr>
              <a:t>91%</a:t>
            </a:r>
            <a:endParaRPr lang="ko-KR" altLang="en-US" sz="16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4608" y="404664"/>
            <a:ext cx="2816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rgbClr val="FF0000"/>
                </a:solidFill>
                <a:latin typeface="+mn-ea"/>
              </a:rPr>
              <a:t>4.1 </a:t>
            </a:r>
            <a:r>
              <a:rPr lang="ko-KR" altLang="en-US" sz="1600" b="1" dirty="0" err="1">
                <a:solidFill>
                  <a:srgbClr val="FF0000"/>
                </a:solidFill>
                <a:latin typeface="+mn-ea"/>
              </a:rPr>
              <a:t>전자조립</a:t>
            </a:r>
            <a:r>
              <a:rPr lang="ko-KR" altLang="en-US" sz="1600" b="1" dirty="0">
                <a:solidFill>
                  <a:srgbClr val="FF0000"/>
                </a:solidFill>
                <a:latin typeface="+mn-ea"/>
              </a:rPr>
              <a:t> 및 검사 시스템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FAF8F363-BE68-4AA1-8B26-718D3D77C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920804"/>
            <a:ext cx="8991600" cy="2676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009B"/>
              </a:buClr>
              <a:buSzPct val="75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0">
              <a:lnSpc>
                <a:spcPct val="90000"/>
              </a:lnSpc>
            </a:pPr>
            <a:r>
              <a:rPr lang="ko-KR" altLang="en-US" sz="2000" dirty="0">
                <a:latin typeface="+mn-ea"/>
              </a:rPr>
              <a:t>두 종류의 밀봉된 전자 장치 생산</a:t>
            </a:r>
            <a:r>
              <a:rPr lang="en-US" altLang="ko-KR" sz="2000" dirty="0">
                <a:latin typeface="+mn-ea"/>
              </a:rPr>
              <a:t>. </a:t>
            </a:r>
            <a:r>
              <a:rPr lang="ko-KR" altLang="en-US" sz="2000" dirty="0">
                <a:latin typeface="+mn-ea"/>
              </a:rPr>
              <a:t>부품</a:t>
            </a:r>
            <a:r>
              <a:rPr lang="en-US" altLang="ko-KR" sz="2000" dirty="0">
                <a:latin typeface="+mn-ea"/>
              </a:rPr>
              <a:t> (A, B)</a:t>
            </a:r>
          </a:p>
          <a:p>
            <a:pPr latinLnBrk="0">
              <a:lnSpc>
                <a:spcPct val="90000"/>
              </a:lnSpc>
            </a:pPr>
            <a:r>
              <a:rPr lang="ko-KR" altLang="en-US" sz="2000" dirty="0">
                <a:latin typeface="+mn-ea"/>
              </a:rPr>
              <a:t>도착</a:t>
            </a:r>
            <a:r>
              <a:rPr lang="en-US" altLang="ko-KR" sz="2000" dirty="0">
                <a:latin typeface="+mn-ea"/>
              </a:rPr>
              <a:t> </a:t>
            </a:r>
            <a:r>
              <a:rPr lang="ko-KR" altLang="en-US" sz="2000" dirty="0">
                <a:latin typeface="+mn-ea"/>
              </a:rPr>
              <a:t>부품</a:t>
            </a:r>
            <a:r>
              <a:rPr lang="en-US" altLang="ko-KR" sz="2000" dirty="0">
                <a:latin typeface="+mn-ea"/>
              </a:rPr>
              <a:t>: </a:t>
            </a:r>
            <a:r>
              <a:rPr lang="ko-KR" altLang="en-US" sz="2000" dirty="0">
                <a:latin typeface="+mn-ea"/>
              </a:rPr>
              <a:t>전자 부품들을 장착할 수 있도록 미리 가공된 주물 금속 케이스</a:t>
            </a:r>
            <a:endParaRPr lang="en-US" altLang="ko-KR" sz="2000" dirty="0">
              <a:latin typeface="+mn-ea"/>
            </a:endParaRPr>
          </a:p>
          <a:p>
            <a:pPr latinLnBrk="0">
              <a:lnSpc>
                <a:spcPct val="90000"/>
              </a:lnSpc>
            </a:pPr>
            <a:r>
              <a:rPr lang="ko-KR" altLang="en-US" sz="2000" dirty="0">
                <a:latin typeface="+mn-ea"/>
              </a:rPr>
              <a:t>부품</a:t>
            </a:r>
            <a:r>
              <a:rPr lang="en-US" altLang="ko-KR" sz="2000" dirty="0">
                <a:latin typeface="+mn-ea"/>
              </a:rPr>
              <a:t> A, </a:t>
            </a:r>
            <a:r>
              <a:rPr lang="ko-KR" altLang="en-US" sz="2000" dirty="0">
                <a:latin typeface="+mn-ea"/>
              </a:rPr>
              <a:t>부품</a:t>
            </a:r>
            <a:r>
              <a:rPr lang="en-US" altLang="ko-KR" sz="2000" dirty="0">
                <a:latin typeface="+mn-ea"/>
              </a:rPr>
              <a:t> B : </a:t>
            </a:r>
            <a:r>
              <a:rPr lang="ko-KR" altLang="en-US" sz="2000" dirty="0">
                <a:latin typeface="+mn-ea"/>
              </a:rPr>
              <a:t>분리된 </a:t>
            </a:r>
            <a:r>
              <a:rPr lang="ko-KR" altLang="en-US" sz="2000" dirty="0">
                <a:solidFill>
                  <a:srgbClr val="FF0000"/>
                </a:solidFill>
                <a:latin typeface="+mn-ea"/>
              </a:rPr>
              <a:t>준비</a:t>
            </a:r>
            <a:r>
              <a:rPr lang="en-US" altLang="ko-KR" sz="2000" dirty="0">
                <a:solidFill>
                  <a:srgbClr val="FF0000"/>
                </a:solidFill>
                <a:latin typeface="+mn-ea"/>
              </a:rPr>
              <a:t>(Prep)</a:t>
            </a:r>
            <a:r>
              <a:rPr lang="ko-KR" altLang="en-US" sz="2000" dirty="0">
                <a:solidFill>
                  <a:srgbClr val="FF0000"/>
                </a:solidFill>
                <a:latin typeface="+mn-ea"/>
              </a:rPr>
              <a:t>구역</a:t>
            </a:r>
            <a:r>
              <a:rPr lang="ko-KR" altLang="en-US" sz="2000" dirty="0">
                <a:latin typeface="+mn-ea"/>
              </a:rPr>
              <a:t>으로 이동 </a:t>
            </a:r>
            <a:r>
              <a:rPr lang="en-US" altLang="ko-KR" sz="2000" dirty="0">
                <a:latin typeface="+mn-ea"/>
                <a:sym typeface="Wingdings" panose="05000000000000000000" pitchFamily="2" charset="2"/>
              </a:rPr>
              <a:t></a:t>
            </a:r>
            <a:r>
              <a:rPr lang="en-US" altLang="ko-KR" sz="2000" dirty="0">
                <a:latin typeface="+mn-ea"/>
              </a:rPr>
              <a:t> </a:t>
            </a:r>
            <a:r>
              <a:rPr lang="ko-KR" altLang="en-US" sz="2000" dirty="0">
                <a:latin typeface="+mn-ea"/>
              </a:rPr>
              <a:t>케이스 면을 기계로 가공</a:t>
            </a:r>
            <a:endParaRPr lang="en-US" altLang="ko-KR" sz="2000" dirty="0">
              <a:latin typeface="+mn-ea"/>
            </a:endParaRPr>
          </a:p>
          <a:p>
            <a:pPr latinLnBrk="0">
              <a:lnSpc>
                <a:spcPct val="90000"/>
              </a:lnSpc>
            </a:pPr>
            <a:r>
              <a:rPr lang="ko-KR" altLang="en-US" sz="2000" dirty="0">
                <a:latin typeface="+mn-ea"/>
              </a:rPr>
              <a:t>조립과 검사를 위해 </a:t>
            </a:r>
            <a:r>
              <a:rPr lang="ko-KR" altLang="en-US" sz="2000" dirty="0" err="1">
                <a:solidFill>
                  <a:srgbClr val="FF0000"/>
                </a:solidFill>
                <a:latin typeface="+mn-ea"/>
              </a:rPr>
              <a:t>밀봉기</a:t>
            </a:r>
            <a:r>
              <a:rPr lang="en-US" altLang="ko-KR" sz="2000" dirty="0">
                <a:solidFill>
                  <a:srgbClr val="FF0000"/>
                </a:solidFill>
                <a:latin typeface="+mn-ea"/>
              </a:rPr>
              <a:t>(Sealer)</a:t>
            </a:r>
            <a:r>
              <a:rPr lang="ko-KR" altLang="en-US" sz="2000" dirty="0">
                <a:latin typeface="+mn-ea"/>
              </a:rPr>
              <a:t>로 이동</a:t>
            </a:r>
            <a:r>
              <a:rPr lang="en-US" altLang="ko-KR" sz="2000" dirty="0">
                <a:latin typeface="+mn-ea"/>
              </a:rPr>
              <a:t> – </a:t>
            </a:r>
            <a:r>
              <a:rPr lang="ko-KR" altLang="en-US" sz="2000" dirty="0">
                <a:latin typeface="+mn-ea"/>
              </a:rPr>
              <a:t>양품</a:t>
            </a:r>
            <a:r>
              <a:rPr lang="en-US" altLang="ko-KR" sz="2000" dirty="0">
                <a:latin typeface="+mn-ea"/>
              </a:rPr>
              <a:t>(Shipped)</a:t>
            </a:r>
            <a:r>
              <a:rPr lang="ko-KR" altLang="en-US" sz="2000" dirty="0">
                <a:latin typeface="+mn-ea"/>
              </a:rPr>
              <a:t>이면 바로 선적</a:t>
            </a:r>
            <a:r>
              <a:rPr lang="en-US" altLang="ko-KR" sz="2000" dirty="0">
                <a:latin typeface="+mn-ea"/>
              </a:rPr>
              <a:t>, </a:t>
            </a:r>
            <a:r>
              <a:rPr lang="ko-KR" altLang="en-US" sz="2000" dirty="0">
                <a:latin typeface="+mn-ea"/>
              </a:rPr>
              <a:t>불량이면 </a:t>
            </a:r>
            <a:r>
              <a:rPr lang="ko-KR" altLang="en-US" sz="2000" dirty="0">
                <a:solidFill>
                  <a:srgbClr val="FF0000"/>
                </a:solidFill>
                <a:latin typeface="+mn-ea"/>
              </a:rPr>
              <a:t>재작업</a:t>
            </a:r>
            <a:r>
              <a:rPr lang="en-US" altLang="ko-KR" sz="2000" dirty="0">
                <a:solidFill>
                  <a:srgbClr val="FF0000"/>
                </a:solidFill>
                <a:latin typeface="+mn-ea"/>
              </a:rPr>
              <a:t>(Rework)</a:t>
            </a:r>
            <a:r>
              <a:rPr lang="ko-KR" altLang="en-US" sz="2000" dirty="0">
                <a:latin typeface="+mn-ea"/>
              </a:rPr>
              <a:t> 수행</a:t>
            </a:r>
            <a:endParaRPr lang="en-US" altLang="ko-KR" sz="2000" dirty="0">
              <a:latin typeface="+mn-ea"/>
            </a:endParaRPr>
          </a:p>
          <a:p>
            <a:pPr latinLnBrk="0">
              <a:lnSpc>
                <a:spcPct val="90000"/>
              </a:lnSpc>
            </a:pPr>
            <a:r>
              <a:rPr lang="ko-KR" altLang="en-US" sz="2000" dirty="0">
                <a:latin typeface="+mn-ea"/>
              </a:rPr>
              <a:t>재작업</a:t>
            </a:r>
            <a:r>
              <a:rPr lang="en-US" altLang="ko-KR" sz="2000" dirty="0">
                <a:latin typeface="+mn-ea"/>
              </a:rPr>
              <a:t> – </a:t>
            </a:r>
            <a:r>
              <a:rPr lang="ko-KR" altLang="en-US" sz="2000" dirty="0">
                <a:latin typeface="+mn-ea"/>
              </a:rPr>
              <a:t>성공이면 재생품</a:t>
            </a:r>
            <a:r>
              <a:rPr lang="en-US" altLang="ko-KR" sz="2000" dirty="0">
                <a:latin typeface="+mn-ea"/>
              </a:rPr>
              <a:t>(Salvaged and Shipped)</a:t>
            </a:r>
            <a:r>
              <a:rPr lang="ko-KR" altLang="en-US" sz="2000" dirty="0">
                <a:latin typeface="+mn-ea"/>
              </a:rPr>
              <a:t>으로 선적</a:t>
            </a:r>
            <a:r>
              <a:rPr lang="en-US" altLang="ko-KR" sz="2000" dirty="0">
                <a:latin typeface="+mn-ea"/>
              </a:rPr>
              <a:t>, </a:t>
            </a:r>
            <a:r>
              <a:rPr lang="ko-KR" altLang="en-US" sz="2000" dirty="0">
                <a:latin typeface="+mn-ea"/>
              </a:rPr>
              <a:t>실패면 불량품</a:t>
            </a:r>
            <a:r>
              <a:rPr lang="en-US" altLang="ko-KR" sz="2000" dirty="0">
                <a:latin typeface="+mn-ea"/>
              </a:rPr>
              <a:t>(Scrapped)</a:t>
            </a:r>
            <a:r>
              <a:rPr lang="ko-KR" altLang="en-US" sz="2000" dirty="0">
                <a:latin typeface="+mn-ea"/>
              </a:rPr>
              <a:t>으로 폐기</a:t>
            </a:r>
            <a:endParaRPr lang="en-US" altLang="ko-KR" sz="2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663836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en-US" altLang="ko-KR" smtClean="0"/>
              <a:pPr/>
              <a:t>30</a:t>
            </a:fld>
            <a:endParaRPr lang="en-US" altLang="ko-KR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3249" name="_x233785072" descr="EMB0000080823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8" y="908720"/>
            <a:ext cx="3800475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122"/>
            <a:ext cx="1153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Results</a:t>
            </a:r>
            <a:endParaRPr lang="ko-KR" altLang="en-US" sz="2400" dirty="0"/>
          </a:p>
        </p:txBody>
      </p:sp>
      <p:sp>
        <p:nvSpPr>
          <p:cNvPr id="3" name="직사각형 2"/>
          <p:cNvSpPr/>
          <p:nvPr/>
        </p:nvSpPr>
        <p:spPr>
          <a:xfrm>
            <a:off x="5025008" y="1391865"/>
            <a:ext cx="43924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ko-KR" altLang="en-US" dirty="0"/>
              <a:t>문제점</a:t>
            </a:r>
            <a:r>
              <a:rPr lang="en-US" altLang="ko-KR" dirty="0"/>
              <a:t>: 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altLang="ko-KR" dirty="0"/>
              <a:t>Rework </a:t>
            </a:r>
            <a:r>
              <a:rPr lang="ko-KR" altLang="en-US" dirty="0"/>
              <a:t>공정의 </a:t>
            </a:r>
            <a:r>
              <a:rPr lang="en-US" altLang="ko-KR" dirty="0"/>
              <a:t>WIP</a:t>
            </a:r>
            <a:r>
              <a:rPr lang="ko-KR" altLang="en-US" dirty="0"/>
              <a:t>과 대기시간이 다른 공정에 비해 지나치게 크다</a:t>
            </a:r>
            <a:r>
              <a:rPr lang="en-US" altLang="ko-KR" dirty="0"/>
              <a:t>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ko-KR" altLang="en-US" dirty="0"/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ko-KR" altLang="en-US" dirty="0"/>
              <a:t>해결책</a:t>
            </a:r>
            <a:r>
              <a:rPr lang="en-US" altLang="ko-KR" dirty="0"/>
              <a:t>: 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altLang="ko-KR" dirty="0"/>
              <a:t>Rework </a:t>
            </a:r>
            <a:r>
              <a:rPr lang="ko-KR" altLang="en-US" dirty="0"/>
              <a:t>공정의 용량을 키운다</a:t>
            </a:r>
            <a:r>
              <a:rPr lang="en-US" altLang="ko-KR" dirty="0"/>
              <a:t>. 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altLang="ko-KR" dirty="0"/>
              <a:t>Rework </a:t>
            </a:r>
            <a:r>
              <a:rPr lang="ko-KR" altLang="en-US" dirty="0"/>
              <a:t>공정의 서비스시간을 줄인다</a:t>
            </a:r>
            <a:r>
              <a:rPr lang="en-US" altLang="ko-KR" dirty="0"/>
              <a:t>. 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altLang="ko-KR" dirty="0"/>
              <a:t>Rework </a:t>
            </a:r>
            <a:r>
              <a:rPr lang="ko-KR" altLang="en-US" dirty="0"/>
              <a:t>공정 서비스시간의 변동성을 줄인다</a:t>
            </a:r>
            <a:r>
              <a:rPr lang="en-US" altLang="ko-KR" dirty="0"/>
              <a:t>. 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ko-KR" altLang="en-US" dirty="0"/>
              <a:t>직렬 형태의 </a:t>
            </a:r>
            <a:r>
              <a:rPr lang="en-US" altLang="ko-KR" dirty="0"/>
              <a:t>(</a:t>
            </a:r>
            <a:r>
              <a:rPr lang="en-US" altLang="ko-KR" dirty="0" err="1"/>
              <a:t>PrepA</a:t>
            </a:r>
            <a:r>
              <a:rPr lang="en-US" altLang="ko-KR" dirty="0"/>
              <a:t>, </a:t>
            </a:r>
            <a:r>
              <a:rPr lang="en-US" altLang="ko-KR" dirty="0" err="1"/>
              <a:t>PrepB</a:t>
            </a:r>
            <a:r>
              <a:rPr lang="en-US" altLang="ko-KR" dirty="0"/>
              <a:t>), Sealer, Rework </a:t>
            </a:r>
            <a:r>
              <a:rPr lang="ko-KR" altLang="en-US" dirty="0"/>
              <a:t>공정을 범용화하여 병렬화 한다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3634543" y="2967135"/>
            <a:ext cx="864096" cy="216024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 fontAlgn="base">
              <a:spcAft>
                <a:spcPts val="600"/>
              </a:spcAft>
            </a:pP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3634543" y="4839343"/>
            <a:ext cx="864096" cy="216024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 fontAlgn="base">
              <a:spcAft>
                <a:spcPts val="600"/>
              </a:spcAft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130362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2BC229E-9346-4E68-9615-627296EFE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31</a:t>
            </a:fld>
            <a:endParaRPr lang="en-US" altLang="ko-K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45942E-D61C-47C0-836B-EE58EF2DC560}"/>
              </a:ext>
            </a:extLst>
          </p:cNvPr>
          <p:cNvSpPr txBox="1"/>
          <p:nvPr/>
        </p:nvSpPr>
        <p:spPr>
          <a:xfrm>
            <a:off x="0" y="612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/>
              <a:t>따라하기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412D7D-5F3D-41CF-BDF1-489E973EF39D}"/>
              </a:ext>
            </a:extLst>
          </p:cNvPr>
          <p:cNvSpPr txBox="1"/>
          <p:nvPr/>
        </p:nvSpPr>
        <p:spPr>
          <a:xfrm>
            <a:off x="3780243" y="3198167"/>
            <a:ext cx="2345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Model 4-1.mp4</a:t>
            </a:r>
          </a:p>
        </p:txBody>
      </p:sp>
    </p:spTree>
    <p:extLst>
      <p:ext uri="{BB962C8B-B14F-4D97-AF65-F5344CB8AC3E}">
        <p14:creationId xmlns:p14="http://schemas.microsoft.com/office/powerpoint/2010/main" val="3260483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624" y="1052736"/>
            <a:ext cx="6819900" cy="213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en-US" altLang="ko-KR" smtClean="0">
                <a:latin typeface="+mn-ea"/>
              </a:rPr>
              <a:pPr/>
              <a:t>4</a:t>
            </a:fld>
            <a:endParaRPr lang="en-US" altLang="ko-KR">
              <a:latin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73261" y="620688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>
                <a:solidFill>
                  <a:srgbClr val="FF0000"/>
                </a:solidFill>
                <a:latin typeface="+mn-ea"/>
              </a:rPr>
              <a:t>기대치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53400" y="1071612"/>
            <a:ext cx="655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rgbClr val="FF0000"/>
                </a:solidFill>
                <a:latin typeface="+mn-ea"/>
              </a:rPr>
              <a:t>1.8%</a:t>
            </a:r>
            <a:endParaRPr lang="ko-KR" altLang="en-US" sz="16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53400" y="1628800"/>
            <a:ext cx="655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rgbClr val="FF0000"/>
                </a:solidFill>
                <a:latin typeface="+mn-ea"/>
              </a:rPr>
              <a:t>7.2%</a:t>
            </a:r>
            <a:endParaRPr lang="ko-KR" altLang="en-US" sz="16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53400" y="2528987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rgbClr val="FF0000"/>
                </a:solidFill>
                <a:latin typeface="+mn-ea"/>
              </a:rPr>
              <a:t>91%</a:t>
            </a:r>
            <a:endParaRPr lang="ko-KR" altLang="en-US" sz="16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4608" y="404664"/>
            <a:ext cx="2816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rgbClr val="FF0000"/>
                </a:solidFill>
                <a:latin typeface="+mn-ea"/>
              </a:rPr>
              <a:t>4.1 </a:t>
            </a:r>
            <a:r>
              <a:rPr lang="ko-KR" altLang="en-US" sz="1600" b="1" dirty="0" err="1">
                <a:solidFill>
                  <a:srgbClr val="FF0000"/>
                </a:solidFill>
                <a:latin typeface="+mn-ea"/>
              </a:rPr>
              <a:t>전자조립</a:t>
            </a:r>
            <a:r>
              <a:rPr lang="ko-KR" altLang="en-US" sz="1600" b="1" dirty="0">
                <a:solidFill>
                  <a:srgbClr val="FF0000"/>
                </a:solidFill>
                <a:latin typeface="+mn-ea"/>
              </a:rPr>
              <a:t> 및 검사 시스템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FAF8F363-BE68-4AA1-8B26-718D3D77C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933056"/>
            <a:ext cx="899160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009B"/>
              </a:buClr>
              <a:buSzPct val="75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Tx/>
              <a:buChar char="•"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부품 도착 시간 간격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:  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평균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5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분의 지수분포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 EXPO (5) min.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Tx/>
              <a:buChar char="•"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도착하면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, 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바로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Part A Prep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으로 이동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B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가공시간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 = (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기계가공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 +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디버링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 +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세척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) ~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삼각분포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TRIA (1, 4, 8) min.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Tx/>
              <a:buChar char="•"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이동시간 없이 밀봉기로 이동 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B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가공시간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 = (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조립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 +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검사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) ~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삼각분포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TRIA (1, 3, 4) min.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B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91%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양품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선적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, 9%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불량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재작업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Tx/>
              <a:buChar char="•"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재작업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: (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재작업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 + 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검사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) ~ 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평균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45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분의 지수분포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EXPO (45) min.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B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80%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성공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재생품 선적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, 20%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실패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불량품 폐기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F88E13EE-ED2C-4C2F-AC4B-77C5A26B2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284984"/>
            <a:ext cx="1708448" cy="5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009B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B"/>
                </a:solidFill>
                <a:latin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B"/>
                </a:solidFill>
                <a:latin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B"/>
                </a:solidFill>
                <a:latin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B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B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B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B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B"/>
                </a:solidFill>
                <a:latin typeface="Arial" panose="020B0604020202020204" pitchFamily="34" charset="0"/>
              </a:defRPr>
            </a:lvl9pPr>
          </a:lstStyle>
          <a:p>
            <a:pPr latinLnBrk="0"/>
            <a:r>
              <a:rPr lang="en-US" altLang="ko-KR" dirty="0">
                <a:ea typeface="굴림" panose="020B0600000101010101" pitchFamily="50" charset="-127"/>
              </a:rPr>
              <a:t>Part A</a:t>
            </a:r>
          </a:p>
        </p:txBody>
      </p:sp>
    </p:spTree>
    <p:extLst>
      <p:ext uri="{BB962C8B-B14F-4D97-AF65-F5344CB8AC3E}">
        <p14:creationId xmlns:p14="http://schemas.microsoft.com/office/powerpoint/2010/main" val="1339048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624" y="1052736"/>
            <a:ext cx="6819900" cy="213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en-US" altLang="ko-KR" smtClean="0">
                <a:latin typeface="+mn-ea"/>
              </a:rPr>
              <a:pPr/>
              <a:t>5</a:t>
            </a:fld>
            <a:endParaRPr lang="en-US" altLang="ko-KR">
              <a:latin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73261" y="620688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>
                <a:solidFill>
                  <a:srgbClr val="FF0000"/>
                </a:solidFill>
                <a:latin typeface="+mn-ea"/>
              </a:rPr>
              <a:t>기대치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53400" y="1071612"/>
            <a:ext cx="655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rgbClr val="FF0000"/>
                </a:solidFill>
                <a:latin typeface="+mn-ea"/>
              </a:rPr>
              <a:t>1.8%</a:t>
            </a:r>
            <a:endParaRPr lang="ko-KR" altLang="en-US" sz="16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53400" y="1628800"/>
            <a:ext cx="655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rgbClr val="FF0000"/>
                </a:solidFill>
                <a:latin typeface="+mn-ea"/>
              </a:rPr>
              <a:t>7.2%</a:t>
            </a:r>
            <a:endParaRPr lang="ko-KR" altLang="en-US" sz="16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53400" y="2528987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rgbClr val="FF0000"/>
                </a:solidFill>
                <a:latin typeface="+mn-ea"/>
              </a:rPr>
              <a:t>91%</a:t>
            </a:r>
            <a:endParaRPr lang="ko-KR" altLang="en-US" sz="16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4608" y="404664"/>
            <a:ext cx="2816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rgbClr val="FF0000"/>
                </a:solidFill>
                <a:latin typeface="+mn-ea"/>
              </a:rPr>
              <a:t>4.1 </a:t>
            </a:r>
            <a:r>
              <a:rPr lang="ko-KR" altLang="en-US" sz="1600" b="1" dirty="0" err="1">
                <a:solidFill>
                  <a:srgbClr val="FF0000"/>
                </a:solidFill>
                <a:latin typeface="+mn-ea"/>
              </a:rPr>
              <a:t>전자조립</a:t>
            </a:r>
            <a:r>
              <a:rPr lang="ko-KR" altLang="en-US" sz="1600" b="1" dirty="0">
                <a:solidFill>
                  <a:srgbClr val="FF0000"/>
                </a:solidFill>
                <a:latin typeface="+mn-ea"/>
              </a:rPr>
              <a:t> 및 검사 시스템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FAF8F363-BE68-4AA1-8B26-718D3D77C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920804"/>
            <a:ext cx="9269288" cy="2800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009B"/>
              </a:buClr>
              <a:buSzPct val="75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Tx/>
              <a:buChar char="•"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부품 도착 시간 간격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 4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개 배치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평균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분의 지수분포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EXPO (30) min.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Tx/>
              <a:buChar char="•"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도착하면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바로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Part B Prep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으로 이동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B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가공시간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= (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기계가공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디버링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세척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 ~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삼각분포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TRIA (3, 5, 10) min.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Tx/>
              <a:buChar char="•"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이동시간 없이 밀봉기로 이동 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B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가공시간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= (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조립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검사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 ~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와이블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분포 </a:t>
            </a:r>
            <a:r>
              <a:rPr lang="en-US" altLang="ko-KR" sz="20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WEIB (2.5, 5.3) min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B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91%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양품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선적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, 9%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불량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재작업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Tx/>
              <a:buChar char="•"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재작업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: (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재작업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 + 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검사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) ~ 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평균 </a:t>
            </a:r>
            <a:r>
              <a:rPr kumimoji="0" lang="en-US" altLang="ko-KR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45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분의 지수분포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EXPO (45) min.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B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80%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성공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재생품 선적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, 20%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실패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불량품 폐기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F88E13EE-ED2C-4C2F-AC4B-77C5A26B2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277672"/>
            <a:ext cx="1708448" cy="5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009B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B"/>
                </a:solidFill>
                <a:latin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B"/>
                </a:solidFill>
                <a:latin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B"/>
                </a:solidFill>
                <a:latin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B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B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B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B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B"/>
                </a:solidFill>
                <a:latin typeface="Arial" panose="020B0604020202020204" pitchFamily="34" charset="0"/>
              </a:defRPr>
            </a:lvl9pPr>
          </a:lstStyle>
          <a:p>
            <a:pPr latinLnBrk="0"/>
            <a:r>
              <a:rPr lang="en-US" altLang="ko-KR" dirty="0">
                <a:ea typeface="굴림" panose="020B0600000101010101" pitchFamily="50" charset="-127"/>
              </a:rPr>
              <a:t>Part B</a:t>
            </a:r>
          </a:p>
        </p:txBody>
      </p:sp>
    </p:spTree>
    <p:extLst>
      <p:ext uri="{BB962C8B-B14F-4D97-AF65-F5344CB8AC3E}">
        <p14:creationId xmlns:p14="http://schemas.microsoft.com/office/powerpoint/2010/main" val="850210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93360" cy="5554250"/>
          </a:xfrm>
          <a:prstGeom prst="rect">
            <a:avLst/>
          </a:prstGeom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en-US" altLang="ko-KR" smtClean="0"/>
              <a:pPr/>
              <a:t>6</a:t>
            </a:fld>
            <a:endParaRPr lang="en-US" altLang="ko-K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1" t="12554" b="73796"/>
          <a:stretch/>
        </p:blipFill>
        <p:spPr bwMode="auto">
          <a:xfrm>
            <a:off x="1209266" y="5350667"/>
            <a:ext cx="691071" cy="666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" t="41021" b="44228"/>
          <a:stretch/>
        </p:blipFill>
        <p:spPr bwMode="auto">
          <a:xfrm>
            <a:off x="488504" y="6056128"/>
            <a:ext cx="1411833" cy="7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1983756" y="5541039"/>
            <a:ext cx="70016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altLang="ko-KR" dirty="0"/>
              <a:t>Decide : </a:t>
            </a:r>
            <a:r>
              <a:rPr lang="ko-KR" altLang="en-US" dirty="0"/>
              <a:t>확률 또는 조건에 따라 개체를 분기시키는 역할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altLang="ko-KR" dirty="0"/>
              <a:t>Assign : Attribute, Variable, Entity Type, Entity Picture </a:t>
            </a:r>
            <a:r>
              <a:rPr lang="ko-KR" altLang="en-US" dirty="0"/>
              <a:t>등의 값 </a:t>
            </a:r>
            <a:endParaRPr lang="en-US" altLang="ko-KR" dirty="0"/>
          </a:p>
          <a:p>
            <a:pPr fontAlgn="base"/>
            <a:r>
              <a:rPr lang="en-US" altLang="ko-KR" dirty="0"/>
              <a:t>              </a:t>
            </a:r>
            <a:r>
              <a:rPr lang="ko-KR" altLang="en-US" dirty="0"/>
              <a:t>지정</a:t>
            </a:r>
            <a:r>
              <a:rPr lang="en-US" altLang="ko-KR" dirty="0"/>
              <a:t>.</a:t>
            </a:r>
            <a:endParaRPr lang="ko-KR" altLang="en-US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altLang="ko-KR" dirty="0"/>
              <a:t>Record : </a:t>
            </a:r>
            <a:r>
              <a:rPr lang="ko-KR" altLang="en-US" dirty="0"/>
              <a:t>시뮬레이션 수행 중 필요한 정보를 수집하는 역할</a:t>
            </a:r>
          </a:p>
        </p:txBody>
      </p:sp>
    </p:spTree>
    <p:extLst>
      <p:ext uri="{BB962C8B-B14F-4D97-AF65-F5344CB8AC3E}">
        <p14:creationId xmlns:p14="http://schemas.microsoft.com/office/powerpoint/2010/main" val="3657146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122"/>
            <a:ext cx="960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Entity</a:t>
            </a:r>
            <a:endParaRPr lang="ko-KR" altLang="en-US" sz="2400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024188"/>
            <a:ext cx="89725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96452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22"/>
            <a:ext cx="1438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Resource</a:t>
            </a:r>
            <a:endParaRPr lang="ko-KR" altLang="en-US" sz="2400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2833688"/>
            <a:ext cx="6781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90701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22"/>
            <a:ext cx="1408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Attribute</a:t>
            </a:r>
            <a:endParaRPr lang="ko-KR" altLang="en-US" sz="2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9</a:t>
            </a:fld>
            <a:endParaRPr lang="en-US" altLang="ko-KR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075" y="3009900"/>
            <a:ext cx="337185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677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fontAlgn="base">
          <a:spcAft>
            <a:spcPts val="600"/>
          </a:spcAft>
          <a:defRPr dirty="0" smtClean="0"/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2677</TotalTime>
  <Words>953</Words>
  <Application>Microsoft Office PowerPoint</Application>
  <PresentationFormat>A4 용지(210x297mm)</PresentationFormat>
  <Paragraphs>165</Paragraphs>
  <Slides>31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36" baseType="lpstr">
      <vt:lpstr>맑은 고딕</vt:lpstr>
      <vt:lpstr>Arial</vt:lpstr>
      <vt:lpstr>Wingdings</vt:lpstr>
      <vt:lpstr>Office 테마</vt:lpstr>
      <vt:lpstr>Acrobat Document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정근채</dc:creator>
  <cp:lastModifiedBy>정근채</cp:lastModifiedBy>
  <cp:revision>91</cp:revision>
  <cp:lastPrinted>2021-07-30T02:45:45Z</cp:lastPrinted>
  <dcterms:created xsi:type="dcterms:W3CDTF">2014-07-14T09:24:33Z</dcterms:created>
  <dcterms:modified xsi:type="dcterms:W3CDTF">2021-07-30T04:41:48Z</dcterms:modified>
</cp:coreProperties>
</file>