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55" r:id="rId2"/>
    <p:sldId id="492" r:id="rId3"/>
    <p:sldId id="494" r:id="rId4"/>
    <p:sldId id="389" r:id="rId5"/>
    <p:sldId id="392" r:id="rId6"/>
    <p:sldId id="393" r:id="rId7"/>
    <p:sldId id="476" r:id="rId8"/>
    <p:sldId id="394" r:id="rId9"/>
    <p:sldId id="395" r:id="rId10"/>
    <p:sldId id="396" r:id="rId11"/>
    <p:sldId id="397" r:id="rId12"/>
    <p:sldId id="415" r:id="rId13"/>
    <p:sldId id="416" r:id="rId14"/>
    <p:sldId id="491" r:id="rId15"/>
    <p:sldId id="475" r:id="rId16"/>
    <p:sldId id="493" r:id="rId17"/>
    <p:sldId id="479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25" r:id="rId26"/>
    <p:sldId id="481" r:id="rId27"/>
    <p:sldId id="427" r:id="rId28"/>
    <p:sldId id="495" r:id="rId29"/>
  </p:sldIdLst>
  <p:sldSz cx="9906000" cy="6858000" type="A4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8D8AFA-C9F9-4550-BE42-7ACCF0446A4F}" v="197" dt="2021-07-19T02:34:02.396"/>
    <p1510:client id="{F8E6643C-734D-473E-AEB0-92AE2D9534B3}" v="15" dt="2021-07-19T07:09:02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1" autoAdjust="0"/>
    <p:restoredTop sz="94660"/>
  </p:normalViewPr>
  <p:slideViewPr>
    <p:cSldViewPr showGuides="1">
      <p:cViewPr varScale="1">
        <p:scale>
          <a:sx n="161" d="100"/>
          <a:sy n="161" d="100"/>
        </p:scale>
        <p:origin x="222" y="138"/>
      </p:cViewPr>
      <p:guideLst>
        <p:guide orient="horz" pos="2115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872"/>
    </p:cViewPr>
  </p:sorterViewPr>
  <p:notesViewPr>
    <p:cSldViewPr>
      <p:cViewPr varScale="1">
        <p:scale>
          <a:sx n="143" d="100"/>
          <a:sy n="143" d="100"/>
        </p:scale>
        <p:origin x="-102" y="-606"/>
      </p:cViewPr>
      <p:guideLst>
        <p:guide orient="horz" pos="3225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568D8AFA-C9F9-4550-BE42-7ACCF0446A4F}"/>
    <pc:docChg chg="undo custSel addSld modSld">
      <pc:chgData name="정근채" userId="bf3f9740-ba12-4a95-bdcd-7a89d0b0b3a3" providerId="ADAL" clId="{568D8AFA-C9F9-4550-BE42-7ACCF0446A4F}" dt="2021-07-19T02:34:05.084" v="1026" actId="1076"/>
      <pc:docMkLst>
        <pc:docMk/>
      </pc:docMkLst>
      <pc:sldChg chg="addSp modSp mod">
        <pc:chgData name="정근채" userId="bf3f9740-ba12-4a95-bdcd-7a89d0b0b3a3" providerId="ADAL" clId="{568D8AFA-C9F9-4550-BE42-7ACCF0446A4F}" dt="2021-07-19T01:25:16.955" v="277" actId="14100"/>
        <pc:sldMkLst>
          <pc:docMk/>
          <pc:sldMk cId="758320226" sldId="389"/>
        </pc:sldMkLst>
        <pc:spChg chg="mod">
          <ac:chgData name="정근채" userId="bf3f9740-ba12-4a95-bdcd-7a89d0b0b3a3" providerId="ADAL" clId="{568D8AFA-C9F9-4550-BE42-7ACCF0446A4F}" dt="2021-07-19T01:22:50.954" v="272" actId="1076"/>
          <ac:spMkLst>
            <pc:docMk/>
            <pc:sldMk cId="758320226" sldId="389"/>
            <ac:spMk id="3" creationId="{00000000-0000-0000-0000-000000000000}"/>
          </ac:spMkLst>
        </pc:spChg>
        <pc:cxnChg chg="add mod">
          <ac:chgData name="정근채" userId="bf3f9740-ba12-4a95-bdcd-7a89d0b0b3a3" providerId="ADAL" clId="{568D8AFA-C9F9-4550-BE42-7ACCF0446A4F}" dt="2021-07-19T01:25:16.955" v="277" actId="14100"/>
          <ac:cxnSpMkLst>
            <pc:docMk/>
            <pc:sldMk cId="758320226" sldId="389"/>
            <ac:cxnSpMk id="6" creationId="{587DC114-BE05-4210-9200-FB7B8C3F64DB}"/>
          </ac:cxnSpMkLst>
        </pc:cxnChg>
        <pc:cxnChg chg="add">
          <ac:chgData name="정근채" userId="bf3f9740-ba12-4a95-bdcd-7a89d0b0b3a3" providerId="ADAL" clId="{568D8AFA-C9F9-4550-BE42-7ACCF0446A4F}" dt="2021-07-19T01:24:54.234" v="274" actId="11529"/>
          <ac:cxnSpMkLst>
            <pc:docMk/>
            <pc:sldMk cId="758320226" sldId="389"/>
            <ac:cxnSpMk id="8" creationId="{3A13D07B-F821-4012-965E-38D4B2F9FA8F}"/>
          </ac:cxnSpMkLst>
        </pc:cxnChg>
        <pc:cxnChg chg="add mod">
          <ac:chgData name="정근채" userId="bf3f9740-ba12-4a95-bdcd-7a89d0b0b3a3" providerId="ADAL" clId="{568D8AFA-C9F9-4550-BE42-7ACCF0446A4F}" dt="2021-07-19T01:25:06.245" v="276" actId="14100"/>
          <ac:cxnSpMkLst>
            <pc:docMk/>
            <pc:sldMk cId="758320226" sldId="389"/>
            <ac:cxnSpMk id="10" creationId="{5D64D4D1-30C1-4E2E-825E-647E5B478388}"/>
          </ac:cxnSpMkLst>
        </pc:cxnChg>
      </pc:sldChg>
      <pc:sldChg chg="addSp modSp mod">
        <pc:chgData name="정근채" userId="bf3f9740-ba12-4a95-bdcd-7a89d0b0b3a3" providerId="ADAL" clId="{568D8AFA-C9F9-4550-BE42-7ACCF0446A4F}" dt="2021-07-19T01:44:31.749" v="404" actId="108"/>
        <pc:sldMkLst>
          <pc:docMk/>
          <pc:sldMk cId="3164088521" sldId="392"/>
        </pc:sldMkLst>
        <pc:spChg chg="mod">
          <ac:chgData name="정근채" userId="bf3f9740-ba12-4a95-bdcd-7a89d0b0b3a3" providerId="ADAL" clId="{568D8AFA-C9F9-4550-BE42-7ACCF0446A4F}" dt="2021-07-19T01:40:54.877" v="377" actId="1076"/>
          <ac:spMkLst>
            <pc:docMk/>
            <pc:sldMk cId="3164088521" sldId="392"/>
            <ac:spMk id="2" creationId="{00000000-0000-0000-0000-000000000000}"/>
          </ac:spMkLst>
        </pc:spChg>
        <pc:spChg chg="add mod">
          <ac:chgData name="정근채" userId="bf3f9740-ba12-4a95-bdcd-7a89d0b0b3a3" providerId="ADAL" clId="{568D8AFA-C9F9-4550-BE42-7ACCF0446A4F}" dt="2021-07-19T01:44:12.444" v="402" actId="1036"/>
          <ac:spMkLst>
            <pc:docMk/>
            <pc:sldMk cId="3164088521" sldId="392"/>
            <ac:spMk id="3" creationId="{82BA4118-9F79-41AA-85A7-9E19B8C66C62}"/>
          </ac:spMkLst>
        </pc:spChg>
        <pc:spChg chg="mod">
          <ac:chgData name="정근채" userId="bf3f9740-ba12-4a95-bdcd-7a89d0b0b3a3" providerId="ADAL" clId="{568D8AFA-C9F9-4550-BE42-7ACCF0446A4F}" dt="2021-07-19T01:40:59.244" v="378" actId="1076"/>
          <ac:spMkLst>
            <pc:docMk/>
            <pc:sldMk cId="3164088521" sldId="392"/>
            <ac:spMk id="6" creationId="{00000000-0000-0000-0000-000000000000}"/>
          </ac:spMkLst>
        </pc:spChg>
        <pc:spChg chg="mod">
          <ac:chgData name="정근채" userId="bf3f9740-ba12-4a95-bdcd-7a89d0b0b3a3" providerId="ADAL" clId="{568D8AFA-C9F9-4550-BE42-7ACCF0446A4F}" dt="2021-07-19T01:40:59.244" v="378" actId="1076"/>
          <ac:spMkLst>
            <pc:docMk/>
            <pc:sldMk cId="3164088521" sldId="392"/>
            <ac:spMk id="11" creationId="{00000000-0000-0000-0000-000000000000}"/>
          </ac:spMkLst>
        </pc:spChg>
        <pc:picChg chg="mod">
          <ac:chgData name="정근채" userId="bf3f9740-ba12-4a95-bdcd-7a89d0b0b3a3" providerId="ADAL" clId="{568D8AFA-C9F9-4550-BE42-7ACCF0446A4F}" dt="2021-07-19T01:40:59.244" v="378" actId="1076"/>
          <ac:picMkLst>
            <pc:docMk/>
            <pc:sldMk cId="3164088521" sldId="392"/>
            <ac:picMk id="51202" creationId="{00000000-0000-0000-0000-000000000000}"/>
          </ac:picMkLst>
        </pc:picChg>
        <pc:picChg chg="mod">
          <ac:chgData name="정근채" userId="bf3f9740-ba12-4a95-bdcd-7a89d0b0b3a3" providerId="ADAL" clId="{568D8AFA-C9F9-4550-BE42-7ACCF0446A4F}" dt="2021-07-19T01:40:59.244" v="378" actId="1076"/>
          <ac:picMkLst>
            <pc:docMk/>
            <pc:sldMk cId="3164088521" sldId="392"/>
            <ac:picMk id="51203" creationId="{00000000-0000-0000-0000-000000000000}"/>
          </ac:picMkLst>
        </pc:picChg>
        <pc:cxnChg chg="mod">
          <ac:chgData name="정근채" userId="bf3f9740-ba12-4a95-bdcd-7a89d0b0b3a3" providerId="ADAL" clId="{568D8AFA-C9F9-4550-BE42-7ACCF0446A4F}" dt="2021-07-19T01:40:59.244" v="378" actId="1076"/>
          <ac:cxnSpMkLst>
            <pc:docMk/>
            <pc:sldMk cId="3164088521" sldId="392"/>
            <ac:cxnSpMk id="7" creationId="{00000000-0000-0000-0000-000000000000}"/>
          </ac:cxnSpMkLst>
        </pc:cxnChg>
        <pc:cxnChg chg="add mod">
          <ac:chgData name="정근채" userId="bf3f9740-ba12-4a95-bdcd-7a89d0b0b3a3" providerId="ADAL" clId="{568D8AFA-C9F9-4550-BE42-7ACCF0446A4F}" dt="2021-07-19T01:44:31.749" v="404" actId="108"/>
          <ac:cxnSpMkLst>
            <pc:docMk/>
            <pc:sldMk cId="3164088521" sldId="392"/>
            <ac:cxnSpMk id="8" creationId="{74E9EDF4-9588-4338-8EEC-30F40457C943}"/>
          </ac:cxnSpMkLst>
        </pc:cxnChg>
        <pc:cxnChg chg="mod">
          <ac:chgData name="정근채" userId="bf3f9740-ba12-4a95-bdcd-7a89d0b0b3a3" providerId="ADAL" clId="{568D8AFA-C9F9-4550-BE42-7ACCF0446A4F}" dt="2021-07-19T01:40:59.244" v="378" actId="1076"/>
          <ac:cxnSpMkLst>
            <pc:docMk/>
            <pc:sldMk cId="3164088521" sldId="392"/>
            <ac:cxnSpMk id="12" creationId="{00000000-0000-0000-0000-000000000000}"/>
          </ac:cxnSpMkLst>
        </pc:cxnChg>
      </pc:sldChg>
      <pc:sldChg chg="addSp modSp mod">
        <pc:chgData name="정근채" userId="bf3f9740-ba12-4a95-bdcd-7a89d0b0b3a3" providerId="ADAL" clId="{568D8AFA-C9F9-4550-BE42-7ACCF0446A4F}" dt="2021-07-19T01:47:04.962" v="416" actId="14100"/>
        <pc:sldMkLst>
          <pc:docMk/>
          <pc:sldMk cId="2676223908" sldId="393"/>
        </pc:sldMkLst>
        <pc:spChg chg="add mod">
          <ac:chgData name="정근채" userId="bf3f9740-ba12-4a95-bdcd-7a89d0b0b3a3" providerId="ADAL" clId="{568D8AFA-C9F9-4550-BE42-7ACCF0446A4F}" dt="2021-07-19T01:47:04.962" v="416" actId="14100"/>
          <ac:spMkLst>
            <pc:docMk/>
            <pc:sldMk cId="2676223908" sldId="393"/>
            <ac:spMk id="10" creationId="{F3CB234A-DED7-42FF-A9EC-CD74D6CCEC47}"/>
          </ac:spMkLst>
        </pc:spChg>
      </pc:sldChg>
      <pc:sldChg chg="addSp modSp mod">
        <pc:chgData name="정근채" userId="bf3f9740-ba12-4a95-bdcd-7a89d0b0b3a3" providerId="ADAL" clId="{568D8AFA-C9F9-4550-BE42-7ACCF0446A4F}" dt="2021-07-19T01:50:03.980" v="479" actId="108"/>
        <pc:sldMkLst>
          <pc:docMk/>
          <pc:sldMk cId="1571394728" sldId="394"/>
        </pc:sldMkLst>
        <pc:spChg chg="add mod">
          <ac:chgData name="정근채" userId="bf3f9740-ba12-4a95-bdcd-7a89d0b0b3a3" providerId="ADAL" clId="{568D8AFA-C9F9-4550-BE42-7ACCF0446A4F}" dt="2021-07-19T01:49:47.455" v="476"/>
          <ac:spMkLst>
            <pc:docMk/>
            <pc:sldMk cId="1571394728" sldId="394"/>
            <ac:spMk id="11" creationId="{2B82B025-99F6-46B5-BE8F-70A49F61D696}"/>
          </ac:spMkLst>
        </pc:spChg>
        <pc:cxnChg chg="add mod">
          <ac:chgData name="정근채" userId="bf3f9740-ba12-4a95-bdcd-7a89d0b0b3a3" providerId="ADAL" clId="{568D8AFA-C9F9-4550-BE42-7ACCF0446A4F}" dt="2021-07-19T01:50:03.980" v="479" actId="108"/>
          <ac:cxnSpMkLst>
            <pc:docMk/>
            <pc:sldMk cId="1571394728" sldId="394"/>
            <ac:cxnSpMk id="5" creationId="{E97A5F97-5D60-465C-98FC-153D44841326}"/>
          </ac:cxnSpMkLst>
        </pc:cxnChg>
      </pc:sldChg>
      <pc:sldChg chg="addSp modSp mod">
        <pc:chgData name="정근채" userId="bf3f9740-ba12-4a95-bdcd-7a89d0b0b3a3" providerId="ADAL" clId="{568D8AFA-C9F9-4550-BE42-7ACCF0446A4F}" dt="2021-07-19T01:51:39.343" v="484" actId="14100"/>
        <pc:sldMkLst>
          <pc:docMk/>
          <pc:sldMk cId="1090146432" sldId="395"/>
        </pc:sldMkLst>
        <pc:spChg chg="add mod">
          <ac:chgData name="정근채" userId="bf3f9740-ba12-4a95-bdcd-7a89d0b0b3a3" providerId="ADAL" clId="{568D8AFA-C9F9-4550-BE42-7ACCF0446A4F}" dt="2021-07-19T01:51:29.020" v="483" actId="1076"/>
          <ac:spMkLst>
            <pc:docMk/>
            <pc:sldMk cId="1090146432" sldId="395"/>
            <ac:spMk id="9" creationId="{C2BB86C8-B1CA-47FA-8521-0EF92941BB74}"/>
          </ac:spMkLst>
        </pc:spChg>
        <pc:cxnChg chg="add mod">
          <ac:chgData name="정근채" userId="bf3f9740-ba12-4a95-bdcd-7a89d0b0b3a3" providerId="ADAL" clId="{568D8AFA-C9F9-4550-BE42-7ACCF0446A4F}" dt="2021-07-19T01:51:39.343" v="484" actId="14100"/>
          <ac:cxnSpMkLst>
            <pc:docMk/>
            <pc:sldMk cId="1090146432" sldId="395"/>
            <ac:cxnSpMk id="12" creationId="{44BC0AD1-BC9F-4761-864A-BC95C954076D}"/>
          </ac:cxnSpMkLst>
        </pc:cxnChg>
      </pc:sldChg>
      <pc:sldChg chg="addSp delSp modSp mod">
        <pc:chgData name="정근채" userId="bf3f9740-ba12-4a95-bdcd-7a89d0b0b3a3" providerId="ADAL" clId="{568D8AFA-C9F9-4550-BE42-7ACCF0446A4F}" dt="2021-07-19T01:55:49.211" v="550" actId="478"/>
        <pc:sldMkLst>
          <pc:docMk/>
          <pc:sldMk cId="2207221712" sldId="396"/>
        </pc:sldMkLst>
        <pc:spChg chg="mod">
          <ac:chgData name="정근채" userId="bf3f9740-ba12-4a95-bdcd-7a89d0b0b3a3" providerId="ADAL" clId="{568D8AFA-C9F9-4550-BE42-7ACCF0446A4F}" dt="2021-07-19T01:53:10.850" v="487" actId="207"/>
          <ac:spMkLst>
            <pc:docMk/>
            <pc:sldMk cId="2207221712" sldId="396"/>
            <ac:spMk id="4" creationId="{00000000-0000-0000-0000-000000000000}"/>
          </ac:spMkLst>
        </pc:spChg>
        <pc:spChg chg="mod">
          <ac:chgData name="정근채" userId="bf3f9740-ba12-4a95-bdcd-7a89d0b0b3a3" providerId="ADAL" clId="{568D8AFA-C9F9-4550-BE42-7ACCF0446A4F}" dt="2021-07-19T01:55:26.092" v="537"/>
          <ac:spMkLst>
            <pc:docMk/>
            <pc:sldMk cId="2207221712" sldId="396"/>
            <ac:spMk id="6" creationId="{00000000-0000-0000-0000-000000000000}"/>
          </ac:spMkLst>
        </pc:spChg>
        <pc:spChg chg="mod">
          <ac:chgData name="정근채" userId="bf3f9740-ba12-4a95-bdcd-7a89d0b0b3a3" providerId="ADAL" clId="{568D8AFA-C9F9-4550-BE42-7ACCF0446A4F}" dt="2021-07-19T01:55:37.083" v="549" actId="20577"/>
          <ac:spMkLst>
            <pc:docMk/>
            <pc:sldMk cId="2207221712" sldId="396"/>
            <ac:spMk id="7" creationId="{00000000-0000-0000-0000-000000000000}"/>
          </ac:spMkLst>
        </pc:spChg>
        <pc:spChg chg="add del mod">
          <ac:chgData name="정근채" userId="bf3f9740-ba12-4a95-bdcd-7a89d0b0b3a3" providerId="ADAL" clId="{568D8AFA-C9F9-4550-BE42-7ACCF0446A4F}" dt="2021-07-19T01:55:49.211" v="550" actId="478"/>
          <ac:spMkLst>
            <pc:docMk/>
            <pc:sldMk cId="2207221712" sldId="396"/>
            <ac:spMk id="8" creationId="{77A8C95D-341B-4789-8447-B6B6DEAE5C4E}"/>
          </ac:spMkLst>
        </pc:spChg>
        <pc:spChg chg="add mod">
          <ac:chgData name="정근채" userId="bf3f9740-ba12-4a95-bdcd-7a89d0b0b3a3" providerId="ADAL" clId="{568D8AFA-C9F9-4550-BE42-7ACCF0446A4F}" dt="2021-07-19T01:53:51.983" v="502" actId="14100"/>
          <ac:spMkLst>
            <pc:docMk/>
            <pc:sldMk cId="2207221712" sldId="396"/>
            <ac:spMk id="9" creationId="{F74755DB-88F1-4D23-9CEF-F1E90AACCC48}"/>
          </ac:spMkLst>
        </pc:spChg>
        <pc:spChg chg="add mod">
          <ac:chgData name="정근채" userId="bf3f9740-ba12-4a95-bdcd-7a89d0b0b3a3" providerId="ADAL" clId="{568D8AFA-C9F9-4550-BE42-7ACCF0446A4F}" dt="2021-07-19T01:53:54.367" v="503" actId="571"/>
          <ac:spMkLst>
            <pc:docMk/>
            <pc:sldMk cId="2207221712" sldId="396"/>
            <ac:spMk id="10" creationId="{53288662-03F6-4BDD-841C-10B0795F2AC7}"/>
          </ac:spMkLst>
        </pc:spChg>
      </pc:sldChg>
      <pc:sldChg chg="addSp modSp mod">
        <pc:chgData name="정근채" userId="bf3f9740-ba12-4a95-bdcd-7a89d0b0b3a3" providerId="ADAL" clId="{568D8AFA-C9F9-4550-BE42-7ACCF0446A4F}" dt="2021-07-19T01:56:16.020" v="555" actId="14100"/>
        <pc:sldMkLst>
          <pc:docMk/>
          <pc:sldMk cId="1752601473" sldId="397"/>
        </pc:sldMkLst>
        <pc:spChg chg="add mod">
          <ac:chgData name="정근채" userId="bf3f9740-ba12-4a95-bdcd-7a89d0b0b3a3" providerId="ADAL" clId="{568D8AFA-C9F9-4550-BE42-7ACCF0446A4F}" dt="2021-07-19T01:56:16.020" v="555" actId="14100"/>
          <ac:spMkLst>
            <pc:docMk/>
            <pc:sldMk cId="1752601473" sldId="397"/>
            <ac:spMk id="8" creationId="{A3C37585-C47E-489A-A081-829D681EC6F7}"/>
          </ac:spMkLst>
        </pc:spChg>
      </pc:sldChg>
      <pc:sldChg chg="addSp modSp mod">
        <pc:chgData name="정근채" userId="bf3f9740-ba12-4a95-bdcd-7a89d0b0b3a3" providerId="ADAL" clId="{568D8AFA-C9F9-4550-BE42-7ACCF0446A4F}" dt="2021-07-19T02:14:39.117" v="582" actId="1076"/>
        <pc:sldMkLst>
          <pc:docMk/>
          <pc:sldMk cId="88452983" sldId="416"/>
        </pc:sldMkLst>
        <pc:spChg chg="add mod">
          <ac:chgData name="정근채" userId="bf3f9740-ba12-4a95-bdcd-7a89d0b0b3a3" providerId="ADAL" clId="{568D8AFA-C9F9-4550-BE42-7ACCF0446A4F}" dt="2021-07-19T02:14:39.117" v="582" actId="1076"/>
          <ac:spMkLst>
            <pc:docMk/>
            <pc:sldMk cId="88452983" sldId="416"/>
            <ac:spMk id="7" creationId="{5AABE46E-597D-4FA9-AEA3-F043EBBC0A78}"/>
          </ac:spMkLst>
        </pc:spChg>
      </pc:sldChg>
      <pc:sldChg chg="modSp mod">
        <pc:chgData name="정근채" userId="bf3f9740-ba12-4a95-bdcd-7a89d0b0b3a3" providerId="ADAL" clId="{568D8AFA-C9F9-4550-BE42-7ACCF0446A4F}" dt="2021-07-19T02:22:19.893" v="791" actId="207"/>
        <pc:sldMkLst>
          <pc:docMk/>
          <pc:sldMk cId="2252963460" sldId="418"/>
        </pc:sldMkLst>
        <pc:spChg chg="mod">
          <ac:chgData name="정근채" userId="bf3f9740-ba12-4a95-bdcd-7a89d0b0b3a3" providerId="ADAL" clId="{568D8AFA-C9F9-4550-BE42-7ACCF0446A4F}" dt="2021-07-19T02:22:19.893" v="791" actId="207"/>
          <ac:spMkLst>
            <pc:docMk/>
            <pc:sldMk cId="2252963460" sldId="418"/>
            <ac:spMk id="3" creationId="{00000000-0000-0000-0000-000000000000}"/>
          </ac:spMkLst>
        </pc:spChg>
      </pc:sldChg>
      <pc:sldChg chg="addSp modSp mod">
        <pc:chgData name="정근채" userId="bf3f9740-ba12-4a95-bdcd-7a89d0b0b3a3" providerId="ADAL" clId="{568D8AFA-C9F9-4550-BE42-7ACCF0446A4F}" dt="2021-07-19T02:34:05.084" v="1026" actId="1076"/>
        <pc:sldMkLst>
          <pc:docMk/>
          <pc:sldMk cId="4152032529" sldId="419"/>
        </pc:sldMkLst>
        <pc:spChg chg="add mod">
          <ac:chgData name="정근채" userId="bf3f9740-ba12-4a95-bdcd-7a89d0b0b3a3" providerId="ADAL" clId="{568D8AFA-C9F9-4550-BE42-7ACCF0446A4F}" dt="2021-07-19T02:24:28.952" v="816" actId="1076"/>
          <ac:spMkLst>
            <pc:docMk/>
            <pc:sldMk cId="4152032529" sldId="419"/>
            <ac:spMk id="8" creationId="{D3AB1345-0D15-4A14-A5C8-5DBF8265D3A4}"/>
          </ac:spMkLst>
        </pc:spChg>
        <pc:spChg chg="add mod">
          <ac:chgData name="정근채" userId="bf3f9740-ba12-4a95-bdcd-7a89d0b0b3a3" providerId="ADAL" clId="{568D8AFA-C9F9-4550-BE42-7ACCF0446A4F}" dt="2021-07-19T02:25:12.362" v="846"/>
          <ac:spMkLst>
            <pc:docMk/>
            <pc:sldMk cId="4152032529" sldId="419"/>
            <ac:spMk id="9" creationId="{B72FEFB6-8666-4C92-8ABE-2EF811A30A11}"/>
          </ac:spMkLst>
        </pc:spChg>
        <pc:spChg chg="add mod">
          <ac:chgData name="정근채" userId="bf3f9740-ba12-4a95-bdcd-7a89d0b0b3a3" providerId="ADAL" clId="{568D8AFA-C9F9-4550-BE42-7ACCF0446A4F}" dt="2021-07-19T02:25:25.925" v="859"/>
          <ac:spMkLst>
            <pc:docMk/>
            <pc:sldMk cId="4152032529" sldId="419"/>
            <ac:spMk id="10" creationId="{606485B2-FEF0-42B2-888E-408325B810DC}"/>
          </ac:spMkLst>
        </pc:spChg>
        <pc:spChg chg="add mod">
          <ac:chgData name="정근채" userId="bf3f9740-ba12-4a95-bdcd-7a89d0b0b3a3" providerId="ADAL" clId="{568D8AFA-C9F9-4550-BE42-7ACCF0446A4F}" dt="2021-07-19T02:25:40.071" v="866"/>
          <ac:spMkLst>
            <pc:docMk/>
            <pc:sldMk cId="4152032529" sldId="419"/>
            <ac:spMk id="11" creationId="{7C11261D-5FCB-4D79-822D-FDCABDC63E03}"/>
          </ac:spMkLst>
        </pc:spChg>
        <pc:spChg chg="add mod">
          <ac:chgData name="정근채" userId="bf3f9740-ba12-4a95-bdcd-7a89d0b0b3a3" providerId="ADAL" clId="{568D8AFA-C9F9-4550-BE42-7ACCF0446A4F}" dt="2021-07-19T02:33:23.871" v="986"/>
          <ac:spMkLst>
            <pc:docMk/>
            <pc:sldMk cId="4152032529" sldId="419"/>
            <ac:spMk id="12" creationId="{9908520D-4BF8-4683-A478-56B563B1E02D}"/>
          </ac:spMkLst>
        </pc:spChg>
        <pc:spChg chg="add mod">
          <ac:chgData name="정근채" userId="bf3f9740-ba12-4a95-bdcd-7a89d0b0b3a3" providerId="ADAL" clId="{568D8AFA-C9F9-4550-BE42-7ACCF0446A4F}" dt="2021-07-19T02:33:25.754" v="988" actId="571"/>
          <ac:spMkLst>
            <pc:docMk/>
            <pc:sldMk cId="4152032529" sldId="419"/>
            <ac:spMk id="14" creationId="{7FCBA511-C736-4BD0-A56E-EB058BE5FF6A}"/>
          </ac:spMkLst>
        </pc:spChg>
        <pc:spChg chg="add mod">
          <ac:chgData name="정근채" userId="bf3f9740-ba12-4a95-bdcd-7a89d0b0b3a3" providerId="ADAL" clId="{568D8AFA-C9F9-4550-BE42-7ACCF0446A4F}" dt="2021-07-19T02:34:05.084" v="1026" actId="1076"/>
          <ac:spMkLst>
            <pc:docMk/>
            <pc:sldMk cId="4152032529" sldId="419"/>
            <ac:spMk id="20" creationId="{BC8B19E0-6178-4BAD-8586-21520C81A523}"/>
          </ac:spMkLst>
        </pc:spChg>
        <pc:cxnChg chg="add mod">
          <ac:chgData name="정근채" userId="bf3f9740-ba12-4a95-bdcd-7a89d0b0b3a3" providerId="ADAL" clId="{568D8AFA-C9F9-4550-BE42-7ACCF0446A4F}" dt="2021-07-19T02:33:25.754" v="988" actId="571"/>
          <ac:cxnSpMkLst>
            <pc:docMk/>
            <pc:sldMk cId="4152032529" sldId="419"/>
            <ac:cxnSpMk id="13" creationId="{C826696E-F3C0-4253-B201-98B339EFAFC8}"/>
          </ac:cxnSpMkLst>
        </pc:cxnChg>
        <pc:cxnChg chg="add mod">
          <ac:chgData name="정근채" userId="bf3f9740-ba12-4a95-bdcd-7a89d0b0b3a3" providerId="ADAL" clId="{568D8AFA-C9F9-4550-BE42-7ACCF0446A4F}" dt="2021-07-19T02:33:35.208" v="991" actId="14100"/>
          <ac:cxnSpMkLst>
            <pc:docMk/>
            <pc:sldMk cId="4152032529" sldId="419"/>
            <ac:cxnSpMk id="15" creationId="{3BA1BF01-B6F9-4A6C-A43F-62A30EF179C6}"/>
          </ac:cxnSpMkLst>
        </pc:cxnChg>
        <pc:cxnChg chg="add mod">
          <ac:chgData name="정근채" userId="bf3f9740-ba12-4a95-bdcd-7a89d0b0b3a3" providerId="ADAL" clId="{568D8AFA-C9F9-4550-BE42-7ACCF0446A4F}" dt="2021-07-19T02:33:41.705" v="993" actId="14100"/>
          <ac:cxnSpMkLst>
            <pc:docMk/>
            <pc:sldMk cId="4152032529" sldId="419"/>
            <ac:cxnSpMk id="18" creationId="{251195E6-D574-4AEF-8C4A-EEB42C3B08E7}"/>
          </ac:cxnSpMkLst>
        </pc:cxnChg>
      </pc:sldChg>
      <pc:sldChg chg="addSp delSp modSp mod">
        <pc:chgData name="정근채" userId="bf3f9740-ba12-4a95-bdcd-7a89d0b0b3a3" providerId="ADAL" clId="{568D8AFA-C9F9-4550-BE42-7ACCF0446A4F}" dt="2021-07-19T02:30:16.455" v="885" actId="1076"/>
        <pc:sldMkLst>
          <pc:docMk/>
          <pc:sldMk cId="1972616693" sldId="420"/>
        </pc:sldMkLst>
        <pc:spChg chg="mod">
          <ac:chgData name="정근채" userId="bf3f9740-ba12-4a95-bdcd-7a89d0b0b3a3" providerId="ADAL" clId="{568D8AFA-C9F9-4550-BE42-7ACCF0446A4F}" dt="2021-07-19T02:30:16.455" v="885" actId="1076"/>
          <ac:spMkLst>
            <pc:docMk/>
            <pc:sldMk cId="1972616693" sldId="420"/>
            <ac:spMk id="9" creationId="{00000000-0000-0000-0000-000000000000}"/>
          </ac:spMkLst>
        </pc:spChg>
        <pc:spChg chg="add">
          <ac:chgData name="정근채" userId="bf3f9740-ba12-4a95-bdcd-7a89d0b0b3a3" providerId="ADAL" clId="{568D8AFA-C9F9-4550-BE42-7ACCF0446A4F}" dt="2021-07-19T02:26:38.589" v="871" actId="11529"/>
          <ac:spMkLst>
            <pc:docMk/>
            <pc:sldMk cId="1972616693" sldId="420"/>
            <ac:spMk id="12" creationId="{2D3F46DC-DCF0-4FF4-B077-A5D22D6CF670}"/>
          </ac:spMkLst>
        </pc:spChg>
        <pc:spChg chg="add">
          <ac:chgData name="정근채" userId="bf3f9740-ba12-4a95-bdcd-7a89d0b0b3a3" providerId="ADAL" clId="{568D8AFA-C9F9-4550-BE42-7ACCF0446A4F}" dt="2021-07-19T02:26:59.275" v="873" actId="11529"/>
          <ac:spMkLst>
            <pc:docMk/>
            <pc:sldMk cId="1972616693" sldId="420"/>
            <ac:spMk id="13" creationId="{CB359ED8-00C1-4B8F-BC06-9C6352EA4BCD}"/>
          </ac:spMkLst>
        </pc:spChg>
        <pc:spChg chg="add del mod">
          <ac:chgData name="정근채" userId="bf3f9740-ba12-4a95-bdcd-7a89d0b0b3a3" providerId="ADAL" clId="{568D8AFA-C9F9-4550-BE42-7ACCF0446A4F}" dt="2021-07-19T02:27:59.174" v="879" actId="478"/>
          <ac:spMkLst>
            <pc:docMk/>
            <pc:sldMk cId="1972616693" sldId="420"/>
            <ac:spMk id="14" creationId="{5AE7DC2B-8170-40F2-9B60-86CA24C55F8A}"/>
          </ac:spMkLst>
        </pc:spChg>
        <pc:spChg chg="add mod">
          <ac:chgData name="정근채" userId="bf3f9740-ba12-4a95-bdcd-7a89d0b0b3a3" providerId="ADAL" clId="{568D8AFA-C9F9-4550-BE42-7ACCF0446A4F}" dt="2021-07-19T02:28:06.414" v="882" actId="1076"/>
          <ac:spMkLst>
            <pc:docMk/>
            <pc:sldMk cId="1972616693" sldId="420"/>
            <ac:spMk id="15" creationId="{D4097DB0-8D9F-4B6B-90F0-96023B7E4FEF}"/>
          </ac:spMkLst>
        </pc:spChg>
        <pc:spChg chg="add mod">
          <ac:chgData name="정근채" userId="bf3f9740-ba12-4a95-bdcd-7a89d0b0b3a3" providerId="ADAL" clId="{568D8AFA-C9F9-4550-BE42-7ACCF0446A4F}" dt="2021-07-19T02:28:19.099" v="883" actId="571"/>
          <ac:spMkLst>
            <pc:docMk/>
            <pc:sldMk cId="1972616693" sldId="420"/>
            <ac:spMk id="17" creationId="{4088457F-53B5-474C-848D-9D4E9EB9C6DE}"/>
          </ac:spMkLst>
        </pc:spChg>
        <pc:spChg chg="add mod">
          <ac:chgData name="정근채" userId="bf3f9740-ba12-4a95-bdcd-7a89d0b0b3a3" providerId="ADAL" clId="{568D8AFA-C9F9-4550-BE42-7ACCF0446A4F}" dt="2021-07-19T02:28:28.467" v="884" actId="571"/>
          <ac:spMkLst>
            <pc:docMk/>
            <pc:sldMk cId="1972616693" sldId="420"/>
            <ac:spMk id="18" creationId="{F817A087-DFB8-4918-9857-98169BC45C02}"/>
          </ac:spMkLst>
        </pc:spChg>
        <pc:picChg chg="ord">
          <ac:chgData name="정근채" userId="bf3f9740-ba12-4a95-bdcd-7a89d0b0b3a3" providerId="ADAL" clId="{568D8AFA-C9F9-4550-BE42-7ACCF0446A4F}" dt="2021-07-19T02:27:21.337" v="874" actId="167"/>
          <ac:picMkLst>
            <pc:docMk/>
            <pc:sldMk cId="1972616693" sldId="420"/>
            <ac:picMk id="5" creationId="{00000000-0000-0000-0000-000000000000}"/>
          </ac:picMkLst>
        </pc:picChg>
        <pc:cxnChg chg="mod ord">
          <ac:chgData name="정근채" userId="bf3f9740-ba12-4a95-bdcd-7a89d0b0b3a3" providerId="ADAL" clId="{568D8AFA-C9F9-4550-BE42-7ACCF0446A4F}" dt="2021-07-19T02:26:27.605" v="870" actId="14100"/>
          <ac:cxnSpMkLst>
            <pc:docMk/>
            <pc:sldMk cId="1972616693" sldId="420"/>
            <ac:cxnSpMk id="10" creationId="{00000000-0000-0000-0000-000000000000}"/>
          </ac:cxnSpMkLst>
        </pc:cxnChg>
      </pc:sldChg>
      <pc:sldChg chg="addSp modSp mod">
        <pc:chgData name="정근채" userId="bf3f9740-ba12-4a95-bdcd-7a89d0b0b3a3" providerId="ADAL" clId="{568D8AFA-C9F9-4550-BE42-7ACCF0446A4F}" dt="2021-07-19T02:30:56.147" v="925"/>
        <pc:sldMkLst>
          <pc:docMk/>
          <pc:sldMk cId="1585728847" sldId="421"/>
        </pc:sldMkLst>
        <pc:spChg chg="add mod">
          <ac:chgData name="정근채" userId="bf3f9740-ba12-4a95-bdcd-7a89d0b0b3a3" providerId="ADAL" clId="{568D8AFA-C9F9-4550-BE42-7ACCF0446A4F}" dt="2021-07-19T02:30:44.323" v="914"/>
          <ac:spMkLst>
            <pc:docMk/>
            <pc:sldMk cId="1585728847" sldId="421"/>
            <ac:spMk id="11" creationId="{7DCD3B90-DE6D-451B-8556-BFED70EFB54A}"/>
          </ac:spMkLst>
        </pc:spChg>
        <pc:spChg chg="add mod">
          <ac:chgData name="정근채" userId="bf3f9740-ba12-4a95-bdcd-7a89d0b0b3a3" providerId="ADAL" clId="{568D8AFA-C9F9-4550-BE42-7ACCF0446A4F}" dt="2021-07-19T02:30:56.147" v="925"/>
          <ac:spMkLst>
            <pc:docMk/>
            <pc:sldMk cId="1585728847" sldId="421"/>
            <ac:spMk id="12" creationId="{9C11F2D1-73C9-4F9C-8F10-DBE4C49CEC80}"/>
          </ac:spMkLst>
        </pc:spChg>
      </pc:sldChg>
      <pc:sldChg chg="addSp modSp mod">
        <pc:chgData name="정근채" userId="bf3f9740-ba12-4a95-bdcd-7a89d0b0b3a3" providerId="ADAL" clId="{568D8AFA-C9F9-4550-BE42-7ACCF0446A4F}" dt="2021-07-19T02:32:25.857" v="958" actId="1076"/>
        <pc:sldMkLst>
          <pc:docMk/>
          <pc:sldMk cId="476547658" sldId="422"/>
        </pc:sldMkLst>
        <pc:spChg chg="add mod">
          <ac:chgData name="정근채" userId="bf3f9740-ba12-4a95-bdcd-7a89d0b0b3a3" providerId="ADAL" clId="{568D8AFA-C9F9-4550-BE42-7ACCF0446A4F}" dt="2021-07-19T02:32:25.857" v="958" actId="1076"/>
          <ac:spMkLst>
            <pc:docMk/>
            <pc:sldMk cId="476547658" sldId="422"/>
            <ac:spMk id="12" creationId="{D914F9D5-71F9-4E25-9BC9-C3D373242192}"/>
          </ac:spMkLst>
        </pc:spChg>
        <pc:picChg chg="add mod">
          <ac:chgData name="정근채" userId="bf3f9740-ba12-4a95-bdcd-7a89d0b0b3a3" providerId="ADAL" clId="{568D8AFA-C9F9-4550-BE42-7ACCF0446A4F}" dt="2021-07-19T02:31:59.523" v="928" actId="1076"/>
          <ac:picMkLst>
            <pc:docMk/>
            <pc:sldMk cId="476547658" sldId="422"/>
            <ac:picMk id="9" creationId="{88DBCCA8-36C3-46AE-95AC-F770D4C93100}"/>
          </ac:picMkLst>
        </pc:picChg>
        <pc:cxnChg chg="add mod">
          <ac:chgData name="정근채" userId="bf3f9740-ba12-4a95-bdcd-7a89d0b0b3a3" providerId="ADAL" clId="{568D8AFA-C9F9-4550-BE42-7ACCF0446A4F}" dt="2021-07-19T02:32:08.846" v="930" actId="14100"/>
          <ac:cxnSpMkLst>
            <pc:docMk/>
            <pc:sldMk cId="476547658" sldId="422"/>
            <ac:cxnSpMk id="11" creationId="{6BA2AE35-6F30-4204-A017-73483B4A99DB}"/>
          </ac:cxnSpMkLst>
        </pc:cxnChg>
      </pc:sldChg>
      <pc:sldChg chg="modSp add mod">
        <pc:chgData name="정근채" userId="bf3f9740-ba12-4a95-bdcd-7a89d0b0b3a3" providerId="ADAL" clId="{568D8AFA-C9F9-4550-BE42-7ACCF0446A4F}" dt="2021-07-15T01:25:41.474" v="3"/>
        <pc:sldMkLst>
          <pc:docMk/>
          <pc:sldMk cId="661082307" sldId="455"/>
        </pc:sldMkLst>
        <pc:graphicFrameChg chg="mod modGraphic">
          <ac:chgData name="정근채" userId="bf3f9740-ba12-4a95-bdcd-7a89d0b0b3a3" providerId="ADAL" clId="{568D8AFA-C9F9-4550-BE42-7ACCF0446A4F}" dt="2021-07-15T01:25:41.474" v="3"/>
          <ac:graphicFrameMkLst>
            <pc:docMk/>
            <pc:sldMk cId="661082307" sldId="455"/>
            <ac:graphicFrameMk id="5" creationId="{85C7662F-AEF5-4DBD-9A24-0F56BA06C3E7}"/>
          </ac:graphicFrameMkLst>
        </pc:graphicFrameChg>
      </pc:sldChg>
      <pc:sldChg chg="addSp modSp mod">
        <pc:chgData name="정근채" userId="bf3f9740-ba12-4a95-bdcd-7a89d0b0b3a3" providerId="ADAL" clId="{568D8AFA-C9F9-4550-BE42-7ACCF0446A4F}" dt="2021-07-19T02:18:34.431" v="743" actId="1036"/>
        <pc:sldMkLst>
          <pc:docMk/>
          <pc:sldMk cId="4029231289" sldId="475"/>
        </pc:sldMkLst>
        <pc:spChg chg="add mod">
          <ac:chgData name="정근채" userId="bf3f9740-ba12-4a95-bdcd-7a89d0b0b3a3" providerId="ADAL" clId="{568D8AFA-C9F9-4550-BE42-7ACCF0446A4F}" dt="2021-07-19T02:18:34.431" v="743" actId="1036"/>
          <ac:spMkLst>
            <pc:docMk/>
            <pc:sldMk cId="4029231289" sldId="475"/>
            <ac:spMk id="12" creationId="{AAD968C9-9528-4291-A209-C31E79587C8F}"/>
          </ac:spMkLst>
        </pc:spChg>
      </pc:sldChg>
      <pc:sldChg chg="addSp modSp mod">
        <pc:chgData name="정근채" userId="bf3f9740-ba12-4a95-bdcd-7a89d0b0b3a3" providerId="ADAL" clId="{568D8AFA-C9F9-4550-BE42-7ACCF0446A4F}" dt="2021-07-19T01:49:00.614" v="422" actId="14100"/>
        <pc:sldMkLst>
          <pc:docMk/>
          <pc:sldMk cId="3900220298" sldId="476"/>
        </pc:sldMkLst>
        <pc:spChg chg="add mod">
          <ac:chgData name="정근채" userId="bf3f9740-ba12-4a95-bdcd-7a89d0b0b3a3" providerId="ADAL" clId="{568D8AFA-C9F9-4550-BE42-7ACCF0446A4F}" dt="2021-07-19T01:47:57.586" v="418" actId="571"/>
          <ac:spMkLst>
            <pc:docMk/>
            <pc:sldMk cId="3900220298" sldId="476"/>
            <ac:spMk id="15" creationId="{0A5AC6BE-2E32-43FF-B2D1-BDB3E988E905}"/>
          </ac:spMkLst>
        </pc:spChg>
        <pc:cxnChg chg="mod">
          <ac:chgData name="정근채" userId="bf3f9740-ba12-4a95-bdcd-7a89d0b0b3a3" providerId="ADAL" clId="{568D8AFA-C9F9-4550-BE42-7ACCF0446A4F}" dt="2021-07-19T01:49:00.614" v="422" actId="14100"/>
          <ac:cxnSpMkLst>
            <pc:docMk/>
            <pc:sldMk cId="3900220298" sldId="476"/>
            <ac:cxnSpMk id="10" creationId="{00000000-0000-0000-0000-000000000000}"/>
          </ac:cxnSpMkLst>
        </pc:cxnChg>
        <pc:cxnChg chg="mod">
          <ac:chgData name="정근채" userId="bf3f9740-ba12-4a95-bdcd-7a89d0b0b3a3" providerId="ADAL" clId="{568D8AFA-C9F9-4550-BE42-7ACCF0446A4F}" dt="2021-07-19T01:47:36.614" v="417" actId="14100"/>
          <ac:cxnSpMkLst>
            <pc:docMk/>
            <pc:sldMk cId="3900220298" sldId="476"/>
            <ac:cxnSpMk id="12" creationId="{00000000-0000-0000-0000-000000000000}"/>
          </ac:cxnSpMkLst>
        </pc:cxnChg>
        <pc:cxnChg chg="add mod">
          <ac:chgData name="정근채" userId="bf3f9740-ba12-4a95-bdcd-7a89d0b0b3a3" providerId="ADAL" clId="{568D8AFA-C9F9-4550-BE42-7ACCF0446A4F}" dt="2021-07-19T01:48:13.223" v="421" actId="14100"/>
          <ac:cxnSpMkLst>
            <pc:docMk/>
            <pc:sldMk cId="3900220298" sldId="476"/>
            <ac:cxnSpMk id="16" creationId="{5545DE13-F7C7-4F7C-8BAE-53F6ADD219D7}"/>
          </ac:cxnSpMkLst>
        </pc:cxnChg>
      </pc:sldChg>
      <pc:sldChg chg="modSp mod">
        <pc:chgData name="정근채" userId="bf3f9740-ba12-4a95-bdcd-7a89d0b0b3a3" providerId="ADAL" clId="{568D8AFA-C9F9-4550-BE42-7ACCF0446A4F}" dt="2021-07-19T02:21:07.904" v="790" actId="20577"/>
        <pc:sldMkLst>
          <pc:docMk/>
          <pc:sldMk cId="4154040945" sldId="479"/>
        </pc:sldMkLst>
        <pc:spChg chg="mod">
          <ac:chgData name="정근채" userId="bf3f9740-ba12-4a95-bdcd-7a89d0b0b3a3" providerId="ADAL" clId="{568D8AFA-C9F9-4550-BE42-7ACCF0446A4F}" dt="2021-07-19T02:21:07.904" v="790" actId="20577"/>
          <ac:spMkLst>
            <pc:docMk/>
            <pc:sldMk cId="4154040945" sldId="479"/>
            <ac:spMk id="5" creationId="{9250418D-FB52-46E6-8392-4C689FACAE5D}"/>
          </ac:spMkLst>
        </pc:spChg>
      </pc:sldChg>
      <pc:sldChg chg="addSp modSp mod">
        <pc:chgData name="정근채" userId="bf3f9740-ba12-4a95-bdcd-7a89d0b0b3a3" providerId="ADAL" clId="{568D8AFA-C9F9-4550-BE42-7ACCF0446A4F}" dt="2021-07-19T02:16:53.565" v="670" actId="6549"/>
        <pc:sldMkLst>
          <pc:docMk/>
          <pc:sldMk cId="605657023" sldId="491"/>
        </pc:sldMkLst>
        <pc:spChg chg="add mod">
          <ac:chgData name="정근채" userId="bf3f9740-ba12-4a95-bdcd-7a89d0b0b3a3" providerId="ADAL" clId="{568D8AFA-C9F9-4550-BE42-7ACCF0446A4F}" dt="2021-07-19T02:16:53.565" v="670" actId="6549"/>
          <ac:spMkLst>
            <pc:docMk/>
            <pc:sldMk cId="605657023" sldId="491"/>
            <ac:spMk id="17" creationId="{93047E6E-5334-42A2-BBAE-88667B816F8E}"/>
          </ac:spMkLst>
        </pc:spChg>
        <pc:cxnChg chg="add">
          <ac:chgData name="정근채" userId="bf3f9740-ba12-4a95-bdcd-7a89d0b0b3a3" providerId="ADAL" clId="{568D8AFA-C9F9-4550-BE42-7ACCF0446A4F}" dt="2021-07-19T02:15:48.222" v="583" actId="11529"/>
          <ac:cxnSpMkLst>
            <pc:docMk/>
            <pc:sldMk cId="605657023" sldId="491"/>
            <ac:cxnSpMk id="9" creationId="{D24B31E9-AE31-4483-8A10-39B77DE59D9B}"/>
          </ac:cxnSpMkLst>
        </pc:cxnChg>
        <pc:cxnChg chg="add">
          <ac:chgData name="정근채" userId="bf3f9740-ba12-4a95-bdcd-7a89d0b0b3a3" providerId="ADAL" clId="{568D8AFA-C9F9-4550-BE42-7ACCF0446A4F}" dt="2021-07-19T02:15:54.452" v="584" actId="11529"/>
          <ac:cxnSpMkLst>
            <pc:docMk/>
            <pc:sldMk cId="605657023" sldId="491"/>
            <ac:cxnSpMk id="15" creationId="{9A753BF7-84DD-4011-9A32-0AEF94EE83BD}"/>
          </ac:cxnSpMkLst>
        </pc:cxnChg>
      </pc:sldChg>
      <pc:sldChg chg="modSp mod">
        <pc:chgData name="정근채" userId="bf3f9740-ba12-4a95-bdcd-7a89d0b0b3a3" providerId="ADAL" clId="{568D8AFA-C9F9-4550-BE42-7ACCF0446A4F}" dt="2021-07-19T02:20:23.061" v="788"/>
        <pc:sldMkLst>
          <pc:docMk/>
          <pc:sldMk cId="3043723447" sldId="492"/>
        </pc:sldMkLst>
        <pc:spChg chg="mod">
          <ac:chgData name="정근채" userId="bf3f9740-ba12-4a95-bdcd-7a89d0b0b3a3" providerId="ADAL" clId="{568D8AFA-C9F9-4550-BE42-7ACCF0446A4F}" dt="2021-07-19T02:20:23.061" v="788"/>
          <ac:spMkLst>
            <pc:docMk/>
            <pc:sldMk cId="3043723447" sldId="492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568D8AFA-C9F9-4550-BE42-7ACCF0446A4F}" dt="2021-07-19T01:27:48.166" v="373" actId="114"/>
        <pc:sldMkLst>
          <pc:docMk/>
          <pc:sldMk cId="2243914495" sldId="494"/>
        </pc:sldMkLst>
        <pc:spChg chg="mod">
          <ac:chgData name="정근채" userId="bf3f9740-ba12-4a95-bdcd-7a89d0b0b3a3" providerId="ADAL" clId="{568D8AFA-C9F9-4550-BE42-7ACCF0446A4F}" dt="2021-07-19T01:27:48.166" v="373" actId="114"/>
          <ac:spMkLst>
            <pc:docMk/>
            <pc:sldMk cId="2243914495" sldId="494"/>
            <ac:spMk id="7" creationId="{0F13CE7F-8912-4439-81E3-FB63D54C9F40}"/>
          </ac:spMkLst>
        </pc:spChg>
      </pc:sldChg>
      <pc:sldChg chg="delSp modSp add mod delAnim">
        <pc:chgData name="정근채" userId="bf3f9740-ba12-4a95-bdcd-7a89d0b0b3a3" providerId="ADAL" clId="{568D8AFA-C9F9-4550-BE42-7ACCF0446A4F}" dt="2021-07-19T01:09:57.869" v="16" actId="1076"/>
        <pc:sldMkLst>
          <pc:docMk/>
          <pc:sldMk cId="3260483959" sldId="495"/>
        </pc:sldMkLst>
        <pc:spChg chg="mod">
          <ac:chgData name="정근채" userId="bf3f9740-ba12-4a95-bdcd-7a89d0b0b3a3" providerId="ADAL" clId="{568D8AFA-C9F9-4550-BE42-7ACCF0446A4F}" dt="2021-07-19T01:09:57.869" v="16" actId="1076"/>
          <ac:spMkLst>
            <pc:docMk/>
            <pc:sldMk cId="3260483959" sldId="495"/>
            <ac:spMk id="6" creationId="{8E412D7D-5F3D-41CF-BDF1-489E973EF39D}"/>
          </ac:spMkLst>
        </pc:spChg>
        <pc:picChg chg="del">
          <ac:chgData name="정근채" userId="bf3f9740-ba12-4a95-bdcd-7a89d0b0b3a3" providerId="ADAL" clId="{568D8AFA-C9F9-4550-BE42-7ACCF0446A4F}" dt="2021-07-19T01:09:42.296" v="6" actId="478"/>
          <ac:picMkLst>
            <pc:docMk/>
            <pc:sldMk cId="3260483959" sldId="495"/>
            <ac:picMk id="3" creationId="{0DCE2695-BDAD-404E-AC1E-729BEB5125FE}"/>
          </ac:picMkLst>
        </pc:picChg>
        <pc:inkChg chg="del">
          <ac:chgData name="정근채" userId="bf3f9740-ba12-4a95-bdcd-7a89d0b0b3a3" providerId="ADAL" clId="{568D8AFA-C9F9-4550-BE42-7ACCF0446A4F}" dt="2021-07-19T01:09:40.828" v="5" actId="478"/>
          <ac:inkMkLst>
            <pc:docMk/>
            <pc:sldMk cId="3260483959" sldId="495"/>
            <ac:inkMk id="2" creationId="{80A0ADDC-5C8A-4683-9A80-065007E1B360}"/>
          </ac:inkMkLst>
        </pc:inkChg>
      </pc:sldChg>
    </pc:docChg>
  </pc:docChgLst>
  <pc:docChgLst>
    <pc:chgData name="정근채" userId="bf3f9740-ba12-4a95-bdcd-7a89d0b0b3a3" providerId="ADAL" clId="{F8E6643C-734D-473E-AEB0-92AE2D9534B3}"/>
    <pc:docChg chg="custSel modSld">
      <pc:chgData name="정근채" userId="bf3f9740-ba12-4a95-bdcd-7a89d0b0b3a3" providerId="ADAL" clId="{F8E6643C-734D-473E-AEB0-92AE2D9534B3}" dt="2021-07-19T07:09:02.279" v="103"/>
      <pc:docMkLst>
        <pc:docMk/>
      </pc:docMkLst>
      <pc:sldChg chg="addSp modSp">
        <pc:chgData name="정근채" userId="bf3f9740-ba12-4a95-bdcd-7a89d0b0b3a3" providerId="ADAL" clId="{F8E6643C-734D-473E-AEB0-92AE2D9534B3}" dt="2021-07-19T06:00:07.349" v="94"/>
        <pc:sldMkLst>
          <pc:docMk/>
          <pc:sldMk cId="758320226" sldId="389"/>
        </pc:sldMkLst>
        <pc:picChg chg="add mod">
          <ac:chgData name="정근채" userId="bf3f9740-ba12-4a95-bdcd-7a89d0b0b3a3" providerId="ADAL" clId="{F8E6643C-734D-473E-AEB0-92AE2D9534B3}" dt="2021-07-19T06:00:07.349" v="94"/>
          <ac:picMkLst>
            <pc:docMk/>
            <pc:sldMk cId="758320226" sldId="389"/>
            <ac:picMk id="7" creationId="{3D594054-7E02-43F8-B1FC-7E7ED13D83CC}"/>
          </ac:picMkLst>
        </pc:picChg>
        <pc:inkChg chg="add">
          <ac:chgData name="정근채" userId="bf3f9740-ba12-4a95-bdcd-7a89d0b0b3a3" providerId="ADAL" clId="{F8E6643C-734D-473E-AEB0-92AE2D9534B3}" dt="2021-07-19T06:00:07.349" v="94"/>
          <ac:inkMkLst>
            <pc:docMk/>
            <pc:sldMk cId="758320226" sldId="389"/>
            <ac:inkMk id="2" creationId="{9EE3B49A-8C4A-4CED-B843-9C95330D4669}"/>
          </ac:inkMkLst>
        </pc:inkChg>
      </pc:sldChg>
      <pc:sldChg chg="addSp modSp">
        <pc:chgData name="정근채" userId="bf3f9740-ba12-4a95-bdcd-7a89d0b0b3a3" providerId="ADAL" clId="{F8E6643C-734D-473E-AEB0-92AE2D9534B3}" dt="2021-07-19T06:12:04.454" v="95"/>
        <pc:sldMkLst>
          <pc:docMk/>
          <pc:sldMk cId="3164088521" sldId="392"/>
        </pc:sldMkLst>
        <pc:picChg chg="add mod">
          <ac:chgData name="정근채" userId="bf3f9740-ba12-4a95-bdcd-7a89d0b0b3a3" providerId="ADAL" clId="{F8E6643C-734D-473E-AEB0-92AE2D9534B3}" dt="2021-07-19T06:12:04.454" v="95"/>
          <ac:picMkLst>
            <pc:docMk/>
            <pc:sldMk cId="3164088521" sldId="392"/>
            <ac:picMk id="9" creationId="{BB456FC1-F9E3-49EA-AB64-E5CD6572A981}"/>
          </ac:picMkLst>
        </pc:picChg>
        <pc:inkChg chg="add">
          <ac:chgData name="정근채" userId="bf3f9740-ba12-4a95-bdcd-7a89d0b0b3a3" providerId="ADAL" clId="{F8E6643C-734D-473E-AEB0-92AE2D9534B3}" dt="2021-07-19T06:12:04.454" v="95"/>
          <ac:inkMkLst>
            <pc:docMk/>
            <pc:sldMk cId="3164088521" sldId="392"/>
            <ac:inkMk id="5" creationId="{ABC36118-AEDC-412A-8EC7-FC5E7AE707D0}"/>
          </ac:inkMkLst>
        </pc:inkChg>
      </pc:sldChg>
      <pc:sldChg chg="addSp modSp">
        <pc:chgData name="정근채" userId="bf3f9740-ba12-4a95-bdcd-7a89d0b0b3a3" providerId="ADAL" clId="{F8E6643C-734D-473E-AEB0-92AE2D9534B3}" dt="2021-07-19T06:12:04.454" v="95"/>
        <pc:sldMkLst>
          <pc:docMk/>
          <pc:sldMk cId="2676223908" sldId="393"/>
        </pc:sldMkLst>
        <pc:picChg chg="add mod">
          <ac:chgData name="정근채" userId="bf3f9740-ba12-4a95-bdcd-7a89d0b0b3a3" providerId="ADAL" clId="{F8E6643C-734D-473E-AEB0-92AE2D9534B3}" dt="2021-07-19T06:12:04.454" v="95"/>
          <ac:picMkLst>
            <pc:docMk/>
            <pc:sldMk cId="2676223908" sldId="393"/>
            <ac:picMk id="11" creationId="{8006049B-D113-43AB-87E9-A943D477D71A}"/>
          </ac:picMkLst>
        </pc:picChg>
        <pc:inkChg chg="add">
          <ac:chgData name="정근채" userId="bf3f9740-ba12-4a95-bdcd-7a89d0b0b3a3" providerId="ADAL" clId="{F8E6643C-734D-473E-AEB0-92AE2D9534B3}" dt="2021-07-19T06:12:04.454" v="95"/>
          <ac:inkMkLst>
            <pc:docMk/>
            <pc:sldMk cId="2676223908" sldId="393"/>
            <ac:inkMk id="8" creationId="{2BDFDD26-27C9-47C3-807B-10508D3B7F6D}"/>
          </ac:inkMkLst>
        </pc:inkChg>
      </pc:sldChg>
      <pc:sldChg chg="addSp modSp">
        <pc:chgData name="정근채" userId="bf3f9740-ba12-4a95-bdcd-7a89d0b0b3a3" providerId="ADAL" clId="{F8E6643C-734D-473E-AEB0-92AE2D9534B3}" dt="2021-07-19T06:12:04.454" v="95"/>
        <pc:sldMkLst>
          <pc:docMk/>
          <pc:sldMk cId="1571394728" sldId="394"/>
        </pc:sldMkLst>
        <pc:picChg chg="add mod">
          <ac:chgData name="정근채" userId="bf3f9740-ba12-4a95-bdcd-7a89d0b0b3a3" providerId="ADAL" clId="{F8E6643C-734D-473E-AEB0-92AE2D9534B3}" dt="2021-07-19T06:12:04.454" v="95"/>
          <ac:picMkLst>
            <pc:docMk/>
            <pc:sldMk cId="1571394728" sldId="394"/>
            <ac:picMk id="6" creationId="{603C9AA4-D50B-4FD1-8F15-5B4C7872CC35}"/>
          </ac:picMkLst>
        </pc:picChg>
        <pc:inkChg chg="add">
          <ac:chgData name="정근채" userId="bf3f9740-ba12-4a95-bdcd-7a89d0b0b3a3" providerId="ADAL" clId="{F8E6643C-734D-473E-AEB0-92AE2D9534B3}" dt="2021-07-19T06:12:04.454" v="95"/>
          <ac:inkMkLst>
            <pc:docMk/>
            <pc:sldMk cId="1571394728" sldId="394"/>
            <ac:inkMk id="3" creationId="{96300511-02A9-4FD2-AB6D-3D70922624D6}"/>
          </ac:inkMkLst>
        </pc:inkChg>
      </pc:sldChg>
      <pc:sldChg chg="addSp modSp">
        <pc:chgData name="정근채" userId="bf3f9740-ba12-4a95-bdcd-7a89d0b0b3a3" providerId="ADAL" clId="{F8E6643C-734D-473E-AEB0-92AE2D9534B3}" dt="2021-07-19T06:12:04.454" v="95"/>
        <pc:sldMkLst>
          <pc:docMk/>
          <pc:sldMk cId="1090146432" sldId="395"/>
        </pc:sldMkLst>
        <pc:picChg chg="add mod">
          <ac:chgData name="정근채" userId="bf3f9740-ba12-4a95-bdcd-7a89d0b0b3a3" providerId="ADAL" clId="{F8E6643C-734D-473E-AEB0-92AE2D9534B3}" dt="2021-07-19T06:12:04.454" v="95"/>
          <ac:picMkLst>
            <pc:docMk/>
            <pc:sldMk cId="1090146432" sldId="395"/>
            <ac:picMk id="6" creationId="{C18A97D8-DFB1-4155-AD9C-D993FC63D79F}"/>
          </ac:picMkLst>
        </pc:picChg>
        <pc:inkChg chg="add">
          <ac:chgData name="정근채" userId="bf3f9740-ba12-4a95-bdcd-7a89d0b0b3a3" providerId="ADAL" clId="{F8E6643C-734D-473E-AEB0-92AE2D9534B3}" dt="2021-07-19T06:12:04.454" v="95"/>
          <ac:inkMkLst>
            <pc:docMk/>
            <pc:sldMk cId="1090146432" sldId="395"/>
            <ac:inkMk id="5" creationId="{A2AF72F9-16BB-4A90-99AB-4A66A4B5B2AF}"/>
          </ac:inkMkLst>
        </pc:inkChg>
      </pc:sldChg>
      <pc:sldChg chg="addSp modSp">
        <pc:chgData name="정근채" userId="bf3f9740-ba12-4a95-bdcd-7a89d0b0b3a3" providerId="ADAL" clId="{F8E6643C-734D-473E-AEB0-92AE2D9534B3}" dt="2021-07-19T06:21:08.937" v="96"/>
        <pc:sldMkLst>
          <pc:docMk/>
          <pc:sldMk cId="2207221712" sldId="396"/>
        </pc:sldMkLst>
        <pc:picChg chg="add mod">
          <ac:chgData name="정근채" userId="bf3f9740-ba12-4a95-bdcd-7a89d0b0b3a3" providerId="ADAL" clId="{F8E6643C-734D-473E-AEB0-92AE2D9534B3}" dt="2021-07-19T06:21:08.937" v="96"/>
          <ac:picMkLst>
            <pc:docMk/>
            <pc:sldMk cId="2207221712" sldId="396"/>
            <ac:picMk id="8" creationId="{1AC4093B-EBA0-4DAA-B5CF-7C576FB17974}"/>
          </ac:picMkLst>
        </pc:picChg>
        <pc:inkChg chg="add">
          <ac:chgData name="정근채" userId="bf3f9740-ba12-4a95-bdcd-7a89d0b0b3a3" providerId="ADAL" clId="{F8E6643C-734D-473E-AEB0-92AE2D9534B3}" dt="2021-07-19T06:21:08.937" v="96"/>
          <ac:inkMkLst>
            <pc:docMk/>
            <pc:sldMk cId="2207221712" sldId="396"/>
            <ac:inkMk id="3" creationId="{74ECE495-5A55-4A29-A87A-1E801A389168}"/>
          </ac:inkMkLst>
        </pc:inkChg>
      </pc:sldChg>
      <pc:sldChg chg="addSp modSp">
        <pc:chgData name="정근채" userId="bf3f9740-ba12-4a95-bdcd-7a89d0b0b3a3" providerId="ADAL" clId="{F8E6643C-734D-473E-AEB0-92AE2D9534B3}" dt="2021-07-19T06:28:37.355" v="97"/>
        <pc:sldMkLst>
          <pc:docMk/>
          <pc:sldMk cId="1752601473" sldId="397"/>
        </pc:sldMkLst>
        <pc:picChg chg="add mod">
          <ac:chgData name="정근채" userId="bf3f9740-ba12-4a95-bdcd-7a89d0b0b3a3" providerId="ADAL" clId="{F8E6643C-734D-473E-AEB0-92AE2D9534B3}" dt="2021-07-19T06:28:37.355" v="97"/>
          <ac:picMkLst>
            <pc:docMk/>
            <pc:sldMk cId="1752601473" sldId="397"/>
            <ac:picMk id="7" creationId="{9B68F9E5-A4C1-4FDB-AFB6-DFA5E74D264B}"/>
          </ac:picMkLst>
        </pc:picChg>
        <pc:inkChg chg="add">
          <ac:chgData name="정근채" userId="bf3f9740-ba12-4a95-bdcd-7a89d0b0b3a3" providerId="ADAL" clId="{F8E6643C-734D-473E-AEB0-92AE2D9534B3}" dt="2021-07-19T06:28:37.355" v="97"/>
          <ac:inkMkLst>
            <pc:docMk/>
            <pc:sldMk cId="1752601473" sldId="397"/>
            <ac:inkMk id="5" creationId="{10051058-B161-48BB-868C-31F477A6D5F5}"/>
          </ac:inkMkLst>
        </pc:inkChg>
      </pc:sldChg>
      <pc:sldChg chg="addSp modSp">
        <pc:chgData name="정근채" userId="bf3f9740-ba12-4a95-bdcd-7a89d0b0b3a3" providerId="ADAL" clId="{F8E6643C-734D-473E-AEB0-92AE2D9534B3}" dt="2021-07-19T06:38:59.924" v="98"/>
        <pc:sldMkLst>
          <pc:docMk/>
          <pc:sldMk cId="4257094535" sldId="415"/>
        </pc:sldMkLst>
        <pc:picChg chg="add mod">
          <ac:chgData name="정근채" userId="bf3f9740-ba12-4a95-bdcd-7a89d0b0b3a3" providerId="ADAL" clId="{F8E6643C-734D-473E-AEB0-92AE2D9534B3}" dt="2021-07-19T06:38:59.924" v="98"/>
          <ac:picMkLst>
            <pc:docMk/>
            <pc:sldMk cId="4257094535" sldId="415"/>
            <ac:picMk id="10" creationId="{E092B173-EFCE-4618-951E-38033D2C3FD3}"/>
          </ac:picMkLst>
        </pc:picChg>
        <pc:inkChg chg="add">
          <ac:chgData name="정근채" userId="bf3f9740-ba12-4a95-bdcd-7a89d0b0b3a3" providerId="ADAL" clId="{F8E6643C-734D-473E-AEB0-92AE2D9534B3}" dt="2021-07-19T06:38:59.924" v="98"/>
          <ac:inkMkLst>
            <pc:docMk/>
            <pc:sldMk cId="4257094535" sldId="415"/>
            <ac:inkMk id="9" creationId="{4C159903-78B7-4363-A04C-F3A2F8F1FD8E}"/>
          </ac:inkMkLst>
        </pc:inkChg>
      </pc:sldChg>
      <pc:sldChg chg="addSp modSp">
        <pc:chgData name="정근채" userId="bf3f9740-ba12-4a95-bdcd-7a89d0b0b3a3" providerId="ADAL" clId="{F8E6643C-734D-473E-AEB0-92AE2D9534B3}" dt="2021-07-19T06:38:59.924" v="98"/>
        <pc:sldMkLst>
          <pc:docMk/>
          <pc:sldMk cId="88452983" sldId="416"/>
        </pc:sldMkLst>
        <pc:picChg chg="add mod">
          <ac:chgData name="정근채" userId="bf3f9740-ba12-4a95-bdcd-7a89d0b0b3a3" providerId="ADAL" clId="{F8E6643C-734D-473E-AEB0-92AE2D9534B3}" dt="2021-07-19T06:38:59.924" v="98"/>
          <ac:picMkLst>
            <pc:docMk/>
            <pc:sldMk cId="88452983" sldId="416"/>
            <ac:picMk id="8" creationId="{8E1DE963-E7CD-4DD5-B590-E2975923FC01}"/>
          </ac:picMkLst>
        </pc:picChg>
        <pc:inkChg chg="add">
          <ac:chgData name="정근채" userId="bf3f9740-ba12-4a95-bdcd-7a89d0b0b3a3" providerId="ADAL" clId="{F8E6643C-734D-473E-AEB0-92AE2D9534B3}" dt="2021-07-19T06:38:59.924" v="98"/>
          <ac:inkMkLst>
            <pc:docMk/>
            <pc:sldMk cId="88452983" sldId="416"/>
            <ac:inkMk id="3" creationId="{46FCE63C-1339-4665-8E4D-5D60DB2F007F}"/>
          </ac:inkMkLst>
        </pc:inkChg>
      </pc:sldChg>
      <pc:sldChg chg="addSp modSp">
        <pc:chgData name="정근채" userId="bf3f9740-ba12-4a95-bdcd-7a89d0b0b3a3" providerId="ADAL" clId="{F8E6643C-734D-473E-AEB0-92AE2D9534B3}" dt="2021-07-19T07:09:02.279" v="103"/>
        <pc:sldMkLst>
          <pc:docMk/>
          <pc:sldMk cId="2252963460" sldId="418"/>
        </pc:sldMkLst>
        <pc:picChg chg="add mod">
          <ac:chgData name="정근채" userId="bf3f9740-ba12-4a95-bdcd-7a89d0b0b3a3" providerId="ADAL" clId="{F8E6643C-734D-473E-AEB0-92AE2D9534B3}" dt="2021-07-19T07:09:02.279" v="103"/>
          <ac:picMkLst>
            <pc:docMk/>
            <pc:sldMk cId="2252963460" sldId="418"/>
            <ac:picMk id="10" creationId="{18C76556-2889-47A4-89D4-A0C7B550CFD6}"/>
          </ac:picMkLst>
        </pc:picChg>
        <pc:inkChg chg="add">
          <ac:chgData name="정근채" userId="bf3f9740-ba12-4a95-bdcd-7a89d0b0b3a3" providerId="ADAL" clId="{F8E6643C-734D-473E-AEB0-92AE2D9534B3}" dt="2021-07-19T07:09:02.279" v="103"/>
          <ac:inkMkLst>
            <pc:docMk/>
            <pc:sldMk cId="2252963460" sldId="418"/>
            <ac:inkMk id="9" creationId="{7561CDC1-B72A-4AAE-B5D4-67C49DC88CDF}"/>
          </ac:inkMkLst>
        </pc:inkChg>
      </pc:sldChg>
      <pc:sldChg chg="addSp modSp mod">
        <pc:chgData name="정근채" userId="bf3f9740-ba12-4a95-bdcd-7a89d0b0b3a3" providerId="ADAL" clId="{F8E6643C-734D-473E-AEB0-92AE2D9534B3}" dt="2021-07-19T07:09:02.279" v="103"/>
        <pc:sldMkLst>
          <pc:docMk/>
          <pc:sldMk cId="4152032529" sldId="419"/>
        </pc:sldMkLst>
        <pc:spChg chg="mod">
          <ac:chgData name="정근채" userId="bf3f9740-ba12-4a95-bdcd-7a89d0b0b3a3" providerId="ADAL" clId="{F8E6643C-734D-473E-AEB0-92AE2D9534B3}" dt="2021-07-16T07:44:00.362" v="87" actId="313"/>
          <ac:spMkLst>
            <pc:docMk/>
            <pc:sldMk cId="4152032529" sldId="419"/>
            <ac:spMk id="5" creationId="{00000000-0000-0000-0000-000000000000}"/>
          </ac:spMkLst>
        </pc:spChg>
        <pc:picChg chg="add mod">
          <ac:chgData name="정근채" userId="bf3f9740-ba12-4a95-bdcd-7a89d0b0b3a3" providerId="ADAL" clId="{F8E6643C-734D-473E-AEB0-92AE2D9534B3}" dt="2021-07-19T07:09:02.279" v="103"/>
          <ac:picMkLst>
            <pc:docMk/>
            <pc:sldMk cId="4152032529" sldId="419"/>
            <ac:picMk id="13" creationId="{C596D1FA-20E0-41CC-8599-A2171B24DCCE}"/>
          </ac:picMkLst>
        </pc:picChg>
        <pc:inkChg chg="add">
          <ac:chgData name="정근채" userId="bf3f9740-ba12-4a95-bdcd-7a89d0b0b3a3" providerId="ADAL" clId="{F8E6643C-734D-473E-AEB0-92AE2D9534B3}" dt="2021-07-19T07:09:02.279" v="103"/>
          <ac:inkMkLst>
            <pc:docMk/>
            <pc:sldMk cId="4152032529" sldId="419"/>
            <ac:inkMk id="6" creationId="{8AC3A6F0-496C-4B30-A21D-B12F6FEB5C0F}"/>
          </ac:inkMkLst>
        </pc:inkChg>
      </pc:sldChg>
      <pc:sldChg chg="addSp modSp">
        <pc:chgData name="정근채" userId="bf3f9740-ba12-4a95-bdcd-7a89d0b0b3a3" providerId="ADAL" clId="{F8E6643C-734D-473E-AEB0-92AE2D9534B3}" dt="2021-07-19T07:09:02.279" v="103"/>
        <pc:sldMkLst>
          <pc:docMk/>
          <pc:sldMk cId="1972616693" sldId="420"/>
        </pc:sldMkLst>
        <pc:picChg chg="add mod">
          <ac:chgData name="정근채" userId="bf3f9740-ba12-4a95-bdcd-7a89d0b0b3a3" providerId="ADAL" clId="{F8E6643C-734D-473E-AEB0-92AE2D9534B3}" dt="2021-07-19T07:09:02.279" v="103"/>
          <ac:picMkLst>
            <pc:docMk/>
            <pc:sldMk cId="1972616693" sldId="420"/>
            <ac:picMk id="11" creationId="{4668C3CD-6B7D-465F-AA7C-2036ECA4ECC0}"/>
          </ac:picMkLst>
        </pc:picChg>
        <pc:inkChg chg="add">
          <ac:chgData name="정근채" userId="bf3f9740-ba12-4a95-bdcd-7a89d0b0b3a3" providerId="ADAL" clId="{F8E6643C-734D-473E-AEB0-92AE2D9534B3}" dt="2021-07-19T07:09:02.279" v="103"/>
          <ac:inkMkLst>
            <pc:docMk/>
            <pc:sldMk cId="1972616693" sldId="420"/>
            <ac:inkMk id="8" creationId="{DC262CE7-5208-4746-9065-3D31CEE01B50}"/>
          </ac:inkMkLst>
        </pc:inkChg>
      </pc:sldChg>
      <pc:sldChg chg="addSp modSp">
        <pc:chgData name="정근채" userId="bf3f9740-ba12-4a95-bdcd-7a89d0b0b3a3" providerId="ADAL" clId="{F8E6643C-734D-473E-AEB0-92AE2D9534B3}" dt="2021-07-19T07:09:02.279" v="103"/>
        <pc:sldMkLst>
          <pc:docMk/>
          <pc:sldMk cId="1585728847" sldId="421"/>
        </pc:sldMkLst>
        <pc:picChg chg="add mod">
          <ac:chgData name="정근채" userId="bf3f9740-ba12-4a95-bdcd-7a89d0b0b3a3" providerId="ADAL" clId="{F8E6643C-734D-473E-AEB0-92AE2D9534B3}" dt="2021-07-19T07:09:02.279" v="103"/>
          <ac:picMkLst>
            <pc:docMk/>
            <pc:sldMk cId="1585728847" sldId="421"/>
            <ac:picMk id="5" creationId="{65392216-646E-415C-A714-6B8740371600}"/>
          </ac:picMkLst>
        </pc:picChg>
        <pc:inkChg chg="add">
          <ac:chgData name="정근채" userId="bf3f9740-ba12-4a95-bdcd-7a89d0b0b3a3" providerId="ADAL" clId="{F8E6643C-734D-473E-AEB0-92AE2D9534B3}" dt="2021-07-19T07:09:02.279" v="103"/>
          <ac:inkMkLst>
            <pc:docMk/>
            <pc:sldMk cId="1585728847" sldId="421"/>
            <ac:inkMk id="3" creationId="{F9C0CB6E-723A-49EB-95CE-8A6006CE1199}"/>
          </ac:inkMkLst>
        </pc:inkChg>
      </pc:sldChg>
      <pc:sldChg chg="addSp modSp">
        <pc:chgData name="정근채" userId="bf3f9740-ba12-4a95-bdcd-7a89d0b0b3a3" providerId="ADAL" clId="{F8E6643C-734D-473E-AEB0-92AE2D9534B3}" dt="2021-07-19T07:09:02.279" v="103"/>
        <pc:sldMkLst>
          <pc:docMk/>
          <pc:sldMk cId="476547658" sldId="422"/>
        </pc:sldMkLst>
        <pc:picChg chg="add mod">
          <ac:chgData name="정근채" userId="bf3f9740-ba12-4a95-bdcd-7a89d0b0b3a3" providerId="ADAL" clId="{F8E6643C-734D-473E-AEB0-92AE2D9534B3}" dt="2021-07-19T07:09:02.279" v="103"/>
          <ac:picMkLst>
            <pc:docMk/>
            <pc:sldMk cId="476547658" sldId="422"/>
            <ac:picMk id="13" creationId="{BBDD9C53-C2E1-40A4-BC09-415EF68C548D}"/>
          </ac:picMkLst>
        </pc:picChg>
        <pc:inkChg chg="add">
          <ac:chgData name="정근채" userId="bf3f9740-ba12-4a95-bdcd-7a89d0b0b3a3" providerId="ADAL" clId="{F8E6643C-734D-473E-AEB0-92AE2D9534B3}" dt="2021-07-19T07:09:02.279" v="103"/>
          <ac:inkMkLst>
            <pc:docMk/>
            <pc:sldMk cId="476547658" sldId="422"/>
            <ac:inkMk id="6" creationId="{F21B788E-CC99-4B9C-B24A-5C1841B840D8}"/>
          </ac:inkMkLst>
        </pc:inkChg>
      </pc:sldChg>
      <pc:sldChg chg="addSp modSp">
        <pc:chgData name="정근채" userId="bf3f9740-ba12-4a95-bdcd-7a89d0b0b3a3" providerId="ADAL" clId="{F8E6643C-734D-473E-AEB0-92AE2D9534B3}" dt="2021-07-19T07:09:02.279" v="103"/>
        <pc:sldMkLst>
          <pc:docMk/>
          <pc:sldMk cId="2883044401" sldId="423"/>
        </pc:sldMkLst>
        <pc:picChg chg="add mod">
          <ac:chgData name="정근채" userId="bf3f9740-ba12-4a95-bdcd-7a89d0b0b3a3" providerId="ADAL" clId="{F8E6643C-734D-473E-AEB0-92AE2D9534B3}" dt="2021-07-19T07:09:02.279" v="103"/>
          <ac:picMkLst>
            <pc:docMk/>
            <pc:sldMk cId="2883044401" sldId="423"/>
            <ac:picMk id="5" creationId="{18209857-32D4-4CA7-B83A-6E2645B53E8F}"/>
          </ac:picMkLst>
        </pc:picChg>
        <pc:inkChg chg="add">
          <ac:chgData name="정근채" userId="bf3f9740-ba12-4a95-bdcd-7a89d0b0b3a3" providerId="ADAL" clId="{F8E6643C-734D-473E-AEB0-92AE2D9534B3}" dt="2021-07-19T07:09:02.279" v="103"/>
          <ac:inkMkLst>
            <pc:docMk/>
            <pc:sldMk cId="2883044401" sldId="423"/>
            <ac:inkMk id="3" creationId="{1A1D76FF-9D7C-4175-892E-772C605C906A}"/>
          </ac:inkMkLst>
        </pc:inkChg>
      </pc:sldChg>
      <pc:sldChg chg="addSp modSp">
        <pc:chgData name="정근채" userId="bf3f9740-ba12-4a95-bdcd-7a89d0b0b3a3" providerId="ADAL" clId="{F8E6643C-734D-473E-AEB0-92AE2D9534B3}" dt="2021-07-19T07:09:02.279" v="103"/>
        <pc:sldMkLst>
          <pc:docMk/>
          <pc:sldMk cId="2944240794" sldId="424"/>
        </pc:sldMkLst>
        <pc:picChg chg="add mod">
          <ac:chgData name="정근채" userId="bf3f9740-ba12-4a95-bdcd-7a89d0b0b3a3" providerId="ADAL" clId="{F8E6643C-734D-473E-AEB0-92AE2D9534B3}" dt="2021-07-19T07:09:02.279" v="103"/>
          <ac:picMkLst>
            <pc:docMk/>
            <pc:sldMk cId="2944240794" sldId="424"/>
            <ac:picMk id="8" creationId="{3042AB2B-807C-4504-AD22-A452B085369C}"/>
          </ac:picMkLst>
        </pc:picChg>
        <pc:inkChg chg="add">
          <ac:chgData name="정근채" userId="bf3f9740-ba12-4a95-bdcd-7a89d0b0b3a3" providerId="ADAL" clId="{F8E6643C-734D-473E-AEB0-92AE2D9534B3}" dt="2021-07-19T07:09:02.279" v="103"/>
          <ac:inkMkLst>
            <pc:docMk/>
            <pc:sldMk cId="2944240794" sldId="424"/>
            <ac:inkMk id="7" creationId="{01E7E314-D757-40DC-9D73-D35B0A5005A0}"/>
          </ac:inkMkLst>
        </pc:inkChg>
      </pc:sldChg>
      <pc:sldChg chg="addSp modSp">
        <pc:chgData name="정근채" userId="bf3f9740-ba12-4a95-bdcd-7a89d0b0b3a3" providerId="ADAL" clId="{F8E6643C-734D-473E-AEB0-92AE2D9534B3}" dt="2021-07-19T07:09:02.279" v="103"/>
        <pc:sldMkLst>
          <pc:docMk/>
          <pc:sldMk cId="3428306075" sldId="425"/>
        </pc:sldMkLst>
        <pc:picChg chg="add mod">
          <ac:chgData name="정근채" userId="bf3f9740-ba12-4a95-bdcd-7a89d0b0b3a3" providerId="ADAL" clId="{F8E6643C-734D-473E-AEB0-92AE2D9534B3}" dt="2021-07-19T07:09:02.279" v="103"/>
          <ac:picMkLst>
            <pc:docMk/>
            <pc:sldMk cId="3428306075" sldId="425"/>
            <ac:picMk id="9" creationId="{86BE73A4-1DDE-4462-AE13-D136F77FABFE}"/>
          </ac:picMkLst>
        </pc:picChg>
        <pc:inkChg chg="add">
          <ac:chgData name="정근채" userId="bf3f9740-ba12-4a95-bdcd-7a89d0b0b3a3" providerId="ADAL" clId="{F8E6643C-734D-473E-AEB0-92AE2D9534B3}" dt="2021-07-19T07:09:02.279" v="103"/>
          <ac:inkMkLst>
            <pc:docMk/>
            <pc:sldMk cId="3428306075" sldId="425"/>
            <ac:inkMk id="8" creationId="{D2E489EF-6187-4984-BAC3-EA94105A2D22}"/>
          </ac:inkMkLst>
        </pc:inkChg>
      </pc:sldChg>
      <pc:sldChg chg="addSp modSp mod">
        <pc:chgData name="정근채" userId="bf3f9740-ba12-4a95-bdcd-7a89d0b0b3a3" providerId="ADAL" clId="{F8E6643C-734D-473E-AEB0-92AE2D9534B3}" dt="2021-07-19T07:09:02.279" v="103"/>
        <pc:sldMkLst>
          <pc:docMk/>
          <pc:sldMk cId="3925596463" sldId="427"/>
        </pc:sldMkLst>
        <pc:spChg chg="mod">
          <ac:chgData name="정근채" userId="bf3f9740-ba12-4a95-bdcd-7a89d0b0b3a3" providerId="ADAL" clId="{F8E6643C-734D-473E-AEB0-92AE2D9534B3}" dt="2021-07-16T07:45:03.284" v="89" actId="20577"/>
          <ac:spMkLst>
            <pc:docMk/>
            <pc:sldMk cId="3925596463" sldId="427"/>
            <ac:spMk id="6" creationId="{00000000-0000-0000-0000-000000000000}"/>
          </ac:spMkLst>
        </pc:spChg>
        <pc:picChg chg="add mod">
          <ac:chgData name="정근채" userId="bf3f9740-ba12-4a95-bdcd-7a89d0b0b3a3" providerId="ADAL" clId="{F8E6643C-734D-473E-AEB0-92AE2D9534B3}" dt="2021-07-19T07:09:02.279" v="103"/>
          <ac:picMkLst>
            <pc:docMk/>
            <pc:sldMk cId="3925596463" sldId="427"/>
            <ac:picMk id="9" creationId="{E549715B-46BC-4F67-98D7-37A5BA24F638}"/>
          </ac:picMkLst>
        </pc:picChg>
        <pc:inkChg chg="add">
          <ac:chgData name="정근채" userId="bf3f9740-ba12-4a95-bdcd-7a89d0b0b3a3" providerId="ADAL" clId="{F8E6643C-734D-473E-AEB0-92AE2D9534B3}" dt="2021-07-19T07:09:02.279" v="103"/>
          <ac:inkMkLst>
            <pc:docMk/>
            <pc:sldMk cId="3925596463" sldId="427"/>
            <ac:inkMk id="4" creationId="{D3E2C974-D4D2-4473-B058-0D671581C648}"/>
          </ac:inkMkLst>
        </pc:inkChg>
      </pc:sldChg>
      <pc:sldChg chg="addSp modSp mod">
        <pc:chgData name="정근채" userId="bf3f9740-ba12-4a95-bdcd-7a89d0b0b3a3" providerId="ADAL" clId="{F8E6643C-734D-473E-AEB0-92AE2D9534B3}" dt="2021-07-19T05:46:35.089" v="91" actId="20577"/>
        <pc:sldMkLst>
          <pc:docMk/>
          <pc:sldMk cId="661082307" sldId="455"/>
        </pc:sldMkLst>
        <pc:graphicFrameChg chg="modGraphic">
          <ac:chgData name="정근채" userId="bf3f9740-ba12-4a95-bdcd-7a89d0b0b3a3" providerId="ADAL" clId="{F8E6643C-734D-473E-AEB0-92AE2D9534B3}" dt="2021-07-19T05:46:35.089" v="91" actId="20577"/>
          <ac:graphicFrameMkLst>
            <pc:docMk/>
            <pc:sldMk cId="661082307" sldId="455"/>
            <ac:graphicFrameMk id="5" creationId="{85C7662F-AEF5-4DBD-9A24-0F56BA06C3E7}"/>
          </ac:graphicFrameMkLst>
        </pc:graphicFrameChg>
        <pc:picChg chg="add mod">
          <ac:chgData name="정근채" userId="bf3f9740-ba12-4a95-bdcd-7a89d0b0b3a3" providerId="ADAL" clId="{F8E6643C-734D-473E-AEB0-92AE2D9534B3}" dt="2021-07-19T05:46:15.845" v="90"/>
          <ac:picMkLst>
            <pc:docMk/>
            <pc:sldMk cId="661082307" sldId="455"/>
            <ac:picMk id="3" creationId="{942E60B3-0C71-4BCA-8B42-63D8EA187D8B}"/>
          </ac:picMkLst>
        </pc:picChg>
        <pc:inkChg chg="add">
          <ac:chgData name="정근채" userId="bf3f9740-ba12-4a95-bdcd-7a89d0b0b3a3" providerId="ADAL" clId="{F8E6643C-734D-473E-AEB0-92AE2D9534B3}" dt="2021-07-19T05:46:15.845" v="90"/>
          <ac:inkMkLst>
            <pc:docMk/>
            <pc:sldMk cId="661082307" sldId="455"/>
            <ac:inkMk id="2" creationId="{6D67BDD1-9DB7-4314-ACE1-329FA5C50EAF}"/>
          </ac:inkMkLst>
        </pc:inkChg>
      </pc:sldChg>
      <pc:sldChg chg="addSp modSp">
        <pc:chgData name="정근채" userId="bf3f9740-ba12-4a95-bdcd-7a89d0b0b3a3" providerId="ADAL" clId="{F8E6643C-734D-473E-AEB0-92AE2D9534B3}" dt="2021-07-19T06:38:59.924" v="98"/>
        <pc:sldMkLst>
          <pc:docMk/>
          <pc:sldMk cId="4029231289" sldId="475"/>
        </pc:sldMkLst>
        <pc:picChg chg="add mod">
          <ac:chgData name="정근채" userId="bf3f9740-ba12-4a95-bdcd-7a89d0b0b3a3" providerId="ADAL" clId="{F8E6643C-734D-473E-AEB0-92AE2D9534B3}" dt="2021-07-19T06:38:59.924" v="98"/>
          <ac:picMkLst>
            <pc:docMk/>
            <pc:sldMk cId="4029231289" sldId="475"/>
            <ac:picMk id="9" creationId="{A27D6998-280F-430F-8FBE-FB1FDF2D98F2}"/>
          </ac:picMkLst>
        </pc:picChg>
        <pc:inkChg chg="add">
          <ac:chgData name="정근채" userId="bf3f9740-ba12-4a95-bdcd-7a89d0b0b3a3" providerId="ADAL" clId="{F8E6643C-734D-473E-AEB0-92AE2D9534B3}" dt="2021-07-19T06:38:59.924" v="98"/>
          <ac:inkMkLst>
            <pc:docMk/>
            <pc:sldMk cId="4029231289" sldId="475"/>
            <ac:inkMk id="6" creationId="{E68B5A6D-8902-414E-B5B5-69260D86CE0D}"/>
          </ac:inkMkLst>
        </pc:inkChg>
      </pc:sldChg>
      <pc:sldChg chg="addSp modSp">
        <pc:chgData name="정근채" userId="bf3f9740-ba12-4a95-bdcd-7a89d0b0b3a3" providerId="ADAL" clId="{F8E6643C-734D-473E-AEB0-92AE2D9534B3}" dt="2021-07-19T06:12:04.454" v="95"/>
        <pc:sldMkLst>
          <pc:docMk/>
          <pc:sldMk cId="3900220298" sldId="476"/>
        </pc:sldMkLst>
        <pc:picChg chg="add mod">
          <ac:chgData name="정근채" userId="bf3f9740-ba12-4a95-bdcd-7a89d0b0b3a3" providerId="ADAL" clId="{F8E6643C-734D-473E-AEB0-92AE2D9534B3}" dt="2021-07-19T06:12:04.454" v="95"/>
          <ac:picMkLst>
            <pc:docMk/>
            <pc:sldMk cId="3900220298" sldId="476"/>
            <ac:picMk id="6" creationId="{696CAFCB-29A9-4AAA-988F-5AB5AE5D83D2}"/>
          </ac:picMkLst>
        </pc:picChg>
        <pc:inkChg chg="add">
          <ac:chgData name="정근채" userId="bf3f9740-ba12-4a95-bdcd-7a89d0b0b3a3" providerId="ADAL" clId="{F8E6643C-734D-473E-AEB0-92AE2D9534B3}" dt="2021-07-19T06:12:04.454" v="95"/>
          <ac:inkMkLst>
            <pc:docMk/>
            <pc:sldMk cId="3900220298" sldId="476"/>
            <ac:inkMk id="3" creationId="{5FAB115F-9C6E-4AFA-9082-3775B38157F1}"/>
          </ac:inkMkLst>
        </pc:inkChg>
      </pc:sldChg>
      <pc:sldChg chg="addSp delSp modSp mod">
        <pc:chgData name="정근채" userId="bf3f9740-ba12-4a95-bdcd-7a89d0b0b3a3" providerId="ADAL" clId="{F8E6643C-734D-473E-AEB0-92AE2D9534B3}" dt="2021-07-19T06:54:40.013" v="102"/>
        <pc:sldMkLst>
          <pc:docMk/>
          <pc:sldMk cId="4154040945" sldId="479"/>
        </pc:sldMkLst>
        <pc:spChg chg="mod">
          <ac:chgData name="정근채" userId="bf3f9740-ba12-4a95-bdcd-7a89d0b0b3a3" providerId="ADAL" clId="{F8E6643C-734D-473E-AEB0-92AE2D9534B3}" dt="2021-07-16T07:43:27.649" v="86" actId="20577"/>
          <ac:spMkLst>
            <pc:docMk/>
            <pc:sldMk cId="4154040945" sldId="479"/>
            <ac:spMk id="5" creationId="{9250418D-FB52-46E6-8392-4C689FACAE5D}"/>
          </ac:spMkLst>
        </pc:spChg>
        <pc:picChg chg="add del mod">
          <ac:chgData name="정근채" userId="bf3f9740-ba12-4a95-bdcd-7a89d0b0b3a3" providerId="ADAL" clId="{F8E6643C-734D-473E-AEB0-92AE2D9534B3}" dt="2021-07-19T06:54:40.013" v="102"/>
          <ac:picMkLst>
            <pc:docMk/>
            <pc:sldMk cId="4154040945" sldId="479"/>
            <ac:picMk id="3" creationId="{95FDBE8D-B650-4BAE-9D65-76054BDE1787}"/>
          </ac:picMkLst>
        </pc:picChg>
        <pc:picChg chg="add mod">
          <ac:chgData name="정근채" userId="bf3f9740-ba12-4a95-bdcd-7a89d0b0b3a3" providerId="ADAL" clId="{F8E6643C-734D-473E-AEB0-92AE2D9534B3}" dt="2021-07-19T06:54:40.013" v="102"/>
          <ac:picMkLst>
            <pc:docMk/>
            <pc:sldMk cId="4154040945" sldId="479"/>
            <ac:picMk id="10" creationId="{37F92DE9-425E-4963-853A-39C7E58E5006}"/>
          </ac:picMkLst>
        </pc:picChg>
        <pc:inkChg chg="add del">
          <ac:chgData name="정근채" userId="bf3f9740-ba12-4a95-bdcd-7a89d0b0b3a3" providerId="ADAL" clId="{F8E6643C-734D-473E-AEB0-92AE2D9534B3}" dt="2021-07-19T06:54:40.013" v="102"/>
          <ac:inkMkLst>
            <pc:docMk/>
            <pc:sldMk cId="4154040945" sldId="479"/>
            <ac:inkMk id="2" creationId="{BC7D8200-E21E-49E6-893F-D31640ACF46E}"/>
          </ac:inkMkLst>
        </pc:inkChg>
        <pc:inkChg chg="add">
          <ac:chgData name="정근채" userId="bf3f9740-ba12-4a95-bdcd-7a89d0b0b3a3" providerId="ADAL" clId="{F8E6643C-734D-473E-AEB0-92AE2D9534B3}" dt="2021-07-19T06:54:40.013" v="102"/>
          <ac:inkMkLst>
            <pc:docMk/>
            <pc:sldMk cId="4154040945" sldId="479"/>
            <ac:inkMk id="9" creationId="{D5B5D0E5-38C4-48FC-A727-8D0BB2EFF5B1}"/>
          </ac:inkMkLst>
        </pc:inkChg>
      </pc:sldChg>
      <pc:sldChg chg="addSp modSp">
        <pc:chgData name="정근채" userId="bf3f9740-ba12-4a95-bdcd-7a89d0b0b3a3" providerId="ADAL" clId="{F8E6643C-734D-473E-AEB0-92AE2D9534B3}" dt="2021-07-19T07:09:02.279" v="103"/>
        <pc:sldMkLst>
          <pc:docMk/>
          <pc:sldMk cId="2406881351" sldId="481"/>
        </pc:sldMkLst>
        <pc:picChg chg="add mod">
          <ac:chgData name="정근채" userId="bf3f9740-ba12-4a95-bdcd-7a89d0b0b3a3" providerId="ADAL" clId="{F8E6643C-734D-473E-AEB0-92AE2D9534B3}" dt="2021-07-19T07:09:02.279" v="103"/>
          <ac:picMkLst>
            <pc:docMk/>
            <pc:sldMk cId="2406881351" sldId="481"/>
            <ac:picMk id="5" creationId="{68ED5CD5-A188-4291-BB54-7F754B85DE15}"/>
          </ac:picMkLst>
        </pc:picChg>
        <pc:inkChg chg="add">
          <ac:chgData name="정근채" userId="bf3f9740-ba12-4a95-bdcd-7a89d0b0b3a3" providerId="ADAL" clId="{F8E6643C-734D-473E-AEB0-92AE2D9534B3}" dt="2021-07-19T07:09:02.279" v="103"/>
          <ac:inkMkLst>
            <pc:docMk/>
            <pc:sldMk cId="2406881351" sldId="481"/>
            <ac:inkMk id="3" creationId="{232ADD75-2FED-460C-B12E-FF0AF7847528}"/>
          </ac:inkMkLst>
        </pc:inkChg>
      </pc:sldChg>
      <pc:sldChg chg="addSp modSp">
        <pc:chgData name="정근채" userId="bf3f9740-ba12-4a95-bdcd-7a89d0b0b3a3" providerId="ADAL" clId="{F8E6643C-734D-473E-AEB0-92AE2D9534B3}" dt="2021-07-19T06:38:59.924" v="98"/>
        <pc:sldMkLst>
          <pc:docMk/>
          <pc:sldMk cId="605657023" sldId="491"/>
        </pc:sldMkLst>
        <pc:picChg chg="add mod">
          <ac:chgData name="정근채" userId="bf3f9740-ba12-4a95-bdcd-7a89d0b0b3a3" providerId="ADAL" clId="{F8E6643C-734D-473E-AEB0-92AE2D9534B3}" dt="2021-07-19T06:38:59.924" v="98"/>
          <ac:picMkLst>
            <pc:docMk/>
            <pc:sldMk cId="605657023" sldId="491"/>
            <ac:picMk id="14" creationId="{AA9A8DB0-E5C2-4BFE-A816-5A1B10760D9B}"/>
          </ac:picMkLst>
        </pc:picChg>
        <pc:inkChg chg="add">
          <ac:chgData name="정근채" userId="bf3f9740-ba12-4a95-bdcd-7a89d0b0b3a3" providerId="ADAL" clId="{F8E6643C-734D-473E-AEB0-92AE2D9534B3}" dt="2021-07-19T06:38:59.924" v="98"/>
          <ac:inkMkLst>
            <pc:docMk/>
            <pc:sldMk cId="605657023" sldId="491"/>
            <ac:inkMk id="3" creationId="{0D89D313-6DB9-4FDA-B755-A8EE117D6641}"/>
          </ac:inkMkLst>
        </pc:inkChg>
      </pc:sldChg>
      <pc:sldChg chg="addSp modSp">
        <pc:chgData name="정근채" userId="bf3f9740-ba12-4a95-bdcd-7a89d0b0b3a3" providerId="ADAL" clId="{F8E6643C-734D-473E-AEB0-92AE2D9534B3}" dt="2021-07-19T05:47:35.767" v="92"/>
        <pc:sldMkLst>
          <pc:docMk/>
          <pc:sldMk cId="3043723447" sldId="492"/>
        </pc:sldMkLst>
        <pc:picChg chg="add mod">
          <ac:chgData name="정근채" userId="bf3f9740-ba12-4a95-bdcd-7a89d0b0b3a3" providerId="ADAL" clId="{F8E6643C-734D-473E-AEB0-92AE2D9534B3}" dt="2021-07-19T05:47:35.767" v="92"/>
          <ac:picMkLst>
            <pc:docMk/>
            <pc:sldMk cId="3043723447" sldId="492"/>
            <ac:picMk id="5" creationId="{FAA5A4F2-0C5A-468F-85D4-BDF5FA37C311}"/>
          </ac:picMkLst>
        </pc:picChg>
        <pc:inkChg chg="add">
          <ac:chgData name="정근채" userId="bf3f9740-ba12-4a95-bdcd-7a89d0b0b3a3" providerId="ADAL" clId="{F8E6643C-734D-473E-AEB0-92AE2D9534B3}" dt="2021-07-19T05:47:35.767" v="92"/>
          <ac:inkMkLst>
            <pc:docMk/>
            <pc:sldMk cId="3043723447" sldId="492"/>
            <ac:inkMk id="3" creationId="{BAF0207C-2B73-486B-A8D7-7FC117D68AF3}"/>
          </ac:inkMkLst>
        </pc:inkChg>
      </pc:sldChg>
      <pc:sldChg chg="addSp delSp modSp mod">
        <pc:chgData name="정근채" userId="bf3f9740-ba12-4a95-bdcd-7a89d0b0b3a3" providerId="ADAL" clId="{F8E6643C-734D-473E-AEB0-92AE2D9534B3}" dt="2021-07-19T06:46:13.189" v="100"/>
        <pc:sldMkLst>
          <pc:docMk/>
          <pc:sldMk cId="3430096471" sldId="493"/>
        </pc:sldMkLst>
        <pc:spChg chg="mod">
          <ac:chgData name="정근채" userId="bf3f9740-ba12-4a95-bdcd-7a89d0b0b3a3" providerId="ADAL" clId="{F8E6643C-734D-473E-AEB0-92AE2D9534B3}" dt="2021-07-16T07:43:17.816" v="84"/>
          <ac:spMkLst>
            <pc:docMk/>
            <pc:sldMk cId="3430096471" sldId="493"/>
            <ac:spMk id="2" creationId="{00000000-0000-0000-0000-000000000000}"/>
          </ac:spMkLst>
        </pc:spChg>
        <pc:picChg chg="add del mod">
          <ac:chgData name="정근채" userId="bf3f9740-ba12-4a95-bdcd-7a89d0b0b3a3" providerId="ADAL" clId="{F8E6643C-734D-473E-AEB0-92AE2D9534B3}" dt="2021-07-19T06:46:13.189" v="100"/>
          <ac:picMkLst>
            <pc:docMk/>
            <pc:sldMk cId="3430096471" sldId="493"/>
            <ac:picMk id="3" creationId="{7267DA51-4185-4BF9-AFF6-6598C6539BB2}"/>
          </ac:picMkLst>
        </pc:picChg>
        <pc:picChg chg="add mod">
          <ac:chgData name="정근채" userId="bf3f9740-ba12-4a95-bdcd-7a89d0b0b3a3" providerId="ADAL" clId="{F8E6643C-734D-473E-AEB0-92AE2D9534B3}" dt="2021-07-19T06:46:13.189" v="100"/>
          <ac:picMkLst>
            <pc:docMk/>
            <pc:sldMk cId="3430096471" sldId="493"/>
            <ac:picMk id="6" creationId="{3BCBDE79-FEC5-4BCF-A02C-7BE7B09272F1}"/>
          </ac:picMkLst>
        </pc:picChg>
        <pc:inkChg chg="add">
          <ac:chgData name="정근채" userId="bf3f9740-ba12-4a95-bdcd-7a89d0b0b3a3" providerId="ADAL" clId="{F8E6643C-734D-473E-AEB0-92AE2D9534B3}" dt="2021-07-19T06:46:13.189" v="100"/>
          <ac:inkMkLst>
            <pc:docMk/>
            <pc:sldMk cId="3430096471" sldId="493"/>
            <ac:inkMk id="5" creationId="{8511398D-DCD8-489A-83FE-C8BF66F9AEB7}"/>
          </ac:inkMkLst>
        </pc:inkChg>
      </pc:sldChg>
      <pc:sldChg chg="addSp modSp mod">
        <pc:chgData name="정근채" userId="bf3f9740-ba12-4a95-bdcd-7a89d0b0b3a3" providerId="ADAL" clId="{F8E6643C-734D-473E-AEB0-92AE2D9534B3}" dt="2021-07-19T05:57:17.701" v="93"/>
        <pc:sldMkLst>
          <pc:docMk/>
          <pc:sldMk cId="2243914495" sldId="494"/>
        </pc:sldMkLst>
        <pc:spChg chg="mod">
          <ac:chgData name="정근채" userId="bf3f9740-ba12-4a95-bdcd-7a89d0b0b3a3" providerId="ADAL" clId="{F8E6643C-734D-473E-AEB0-92AE2D9534B3}" dt="2021-07-16T07:42:31.102" v="78" actId="20577"/>
          <ac:spMkLst>
            <pc:docMk/>
            <pc:sldMk cId="2243914495" sldId="494"/>
            <ac:spMk id="7" creationId="{0F13CE7F-8912-4439-81E3-FB63D54C9F40}"/>
          </ac:spMkLst>
        </pc:spChg>
        <pc:picChg chg="add mod">
          <ac:chgData name="정근채" userId="bf3f9740-ba12-4a95-bdcd-7a89d0b0b3a3" providerId="ADAL" clId="{F8E6643C-734D-473E-AEB0-92AE2D9534B3}" dt="2021-07-19T05:57:17.701" v="93"/>
          <ac:picMkLst>
            <pc:docMk/>
            <pc:sldMk cId="2243914495" sldId="494"/>
            <ac:picMk id="3" creationId="{D8433451-7F7A-4C9E-9C30-8D36BE85C5BD}"/>
          </ac:picMkLst>
        </pc:picChg>
        <pc:inkChg chg="add">
          <ac:chgData name="정근채" userId="bf3f9740-ba12-4a95-bdcd-7a89d0b0b3a3" providerId="ADAL" clId="{F8E6643C-734D-473E-AEB0-92AE2D9534B3}" dt="2021-07-19T05:57:17.701" v="93"/>
          <ac:inkMkLst>
            <pc:docMk/>
            <pc:sldMk cId="2243914495" sldId="494"/>
            <ac:inkMk id="2" creationId="{A78D7AE4-D7F5-4696-9B6F-2B17DC30ED91}"/>
          </ac:inkMkLst>
        </pc:inkChg>
      </pc:sldChg>
      <pc:sldChg chg="addSp modSp">
        <pc:chgData name="정근채" userId="bf3f9740-ba12-4a95-bdcd-7a89d0b0b3a3" providerId="ADAL" clId="{F8E6643C-734D-473E-AEB0-92AE2D9534B3}" dt="2021-07-19T07:09:02.279" v="103"/>
        <pc:sldMkLst>
          <pc:docMk/>
          <pc:sldMk cId="3260483959" sldId="495"/>
        </pc:sldMkLst>
        <pc:picChg chg="add mod">
          <ac:chgData name="정근채" userId="bf3f9740-ba12-4a95-bdcd-7a89d0b0b3a3" providerId="ADAL" clId="{F8E6643C-734D-473E-AEB0-92AE2D9534B3}" dt="2021-07-19T07:09:02.279" v="103"/>
          <ac:picMkLst>
            <pc:docMk/>
            <pc:sldMk cId="3260483959" sldId="495"/>
            <ac:picMk id="3" creationId="{9983A5FD-27EC-48D9-92E8-ED8A702BD5C5}"/>
          </ac:picMkLst>
        </pc:picChg>
        <pc:inkChg chg="add">
          <ac:chgData name="정근채" userId="bf3f9740-ba12-4a95-bdcd-7a89d0b0b3a3" providerId="ADAL" clId="{F8E6643C-734D-473E-AEB0-92AE2D9534B3}" dt="2021-07-19T07:09:02.279" v="103"/>
          <ac:inkMkLst>
            <pc:docMk/>
            <pc:sldMk cId="3260483959" sldId="495"/>
            <ac:inkMk id="2" creationId="{CDC6C306-68DD-4B36-BB3A-1D4BF15C526E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97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0"/>
          </a:xfrm>
          <a:prstGeom prst="rect">
            <a:avLst/>
          </a:prstGeom>
        </p:spPr>
        <p:txBody>
          <a:bodyPr vert="horz" lIns="94907" tIns="47453" rIns="94907" bIns="4745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0"/>
          </a:xfrm>
          <a:prstGeom prst="rect">
            <a:avLst/>
          </a:prstGeom>
        </p:spPr>
        <p:txBody>
          <a:bodyPr vert="horz" lIns="94907" tIns="47453" rIns="94907" bIns="47453" rtlCol="0"/>
          <a:lstStyle>
            <a:lvl1pPr algn="r">
              <a:defRPr sz="1200"/>
            </a:lvl1pPr>
          </a:lstStyle>
          <a:p>
            <a:fld id="{D9AF4274-3EEC-40E1-8446-AEFA8FD3CBB9}" type="datetimeFigureOut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7" tIns="47453" rIns="94907" bIns="4745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4907" tIns="47453" rIns="94907" bIns="47453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3" cy="511730"/>
          </a:xfrm>
          <a:prstGeom prst="rect">
            <a:avLst/>
          </a:prstGeom>
        </p:spPr>
        <p:txBody>
          <a:bodyPr vert="horz" lIns="94907" tIns="47453" rIns="94907" bIns="4745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1730"/>
          </a:xfrm>
          <a:prstGeom prst="rect">
            <a:avLst/>
          </a:prstGeom>
        </p:spPr>
        <p:txBody>
          <a:bodyPr vert="horz" lIns="94907" tIns="47453" rIns="94907" bIns="47453" rtlCol="0" anchor="b"/>
          <a:lstStyle>
            <a:lvl1pPr algn="r">
              <a:defRPr sz="1200"/>
            </a:lvl1pPr>
          </a:lstStyle>
          <a:p>
            <a:fld id="{5BF24B55-B429-4F66-8707-711E43E08D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10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AD54-8514-47B6-BFC0-49769F4C40F0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altLang="ko-KR" sz="1600" b="1" smtClean="0">
                <a:solidFill>
                  <a:schemeClr val="tx1"/>
                </a:solidFill>
              </a:defRPr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84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5406-A99C-4F96-A0D9-E8B14C5AE32C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9143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265B-CE60-4601-9387-44F29813C5B6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30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26DD-77A5-4212-926F-3D41E2BCEC0D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137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FDD9-CC46-4BEF-8E1C-8151CFCF46F5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5010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F6BE-EFF8-4099-A41D-7C65383F95A7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315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F802-8020-46E8-B7DA-E019E2F9CDD9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409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89BA-974A-45DB-B938-E31EBE1A21F6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677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CD4-3041-446D-8B39-0802EC9DA480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316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224C-7B9B-4B6F-A07F-38815BD8729E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872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F94-17A7-43AF-9DCD-20A5A33EAF94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808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CAAEF-FDD3-4FD4-BD6B-B02FC2DDA604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600" b="1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309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D336C1-D6E0-4AC1-9ABB-1D666B1C6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696" y="367854"/>
            <a:ext cx="1906607" cy="231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85C7662F-AEF5-4DBD-9A24-0F56BA06C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213057"/>
              </p:ext>
            </p:extLst>
          </p:nvPr>
        </p:nvGraphicFramePr>
        <p:xfrm>
          <a:off x="266162" y="381000"/>
          <a:ext cx="6591837" cy="5791198"/>
        </p:xfrm>
        <a:graphic>
          <a:graphicData uri="http://schemas.openxmlformats.org/drawingml/2006/table">
            <a:tbl>
              <a:tblPr/>
              <a:tblGrid>
                <a:gridCol w="542954">
                  <a:extLst>
                    <a:ext uri="{9D8B030D-6E8A-4147-A177-3AD203B41FA5}">
                      <a16:colId xmlns:a16="http://schemas.microsoft.com/office/drawing/2014/main" val="2069982477"/>
                    </a:ext>
                  </a:extLst>
                </a:gridCol>
                <a:gridCol w="6048883">
                  <a:extLst>
                    <a:ext uri="{9D8B030D-6E8A-4147-A177-3AD203B41FA5}">
                      <a16:colId xmlns:a16="http://schemas.microsoft.com/office/drawing/2014/main" val="1744799656"/>
                    </a:ext>
                  </a:extLst>
                </a:gridCol>
              </a:tblGrid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강의소개</a:t>
                      </a:r>
                      <a:endParaRPr lang="en-US" altLang="ko-KR" sz="13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468109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시뮬레이션이란 무엇인가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878874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02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시뮬레이션의 기본 개념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24415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03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수작업으로 진행하는 사건 지향 시뮬레이션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911358"/>
                  </a:ext>
                </a:extLst>
              </a:tr>
              <a:tr h="8827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04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</a:p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스프레드시트를 사용한 시뮬레이션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News Vendor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문제</a:t>
                      </a:r>
                      <a:b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</a:b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</a:p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스프레드시트를 사용한 시뮬레이션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M/U/1 Queue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문제</a:t>
                      </a:r>
                      <a:endParaRPr lang="ko-KR" altLang="en-US" sz="1300" b="0" i="0" u="none" strike="noStrike" dirty="0"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158102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05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ARENA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길라잡이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3-1(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 simple processing system)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498606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06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ARENA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길라잡이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3-2(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3-3(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3-4(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상수작업시간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3-5(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상수작업시간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79077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07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4-1(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 electronic assembly and test system)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631226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08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4-2(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근무일정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고장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도수통계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4-3(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애니메이션 강화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799107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4-4(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수송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137461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5-1 (Call center)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73479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5-2 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Call center 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시간에 따라 변하는 </a:t>
                      </a:r>
                      <a:r>
                        <a:rPr lang="ko-KR" altLang="en-US" sz="1300" b="0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도착률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개인별 근무 스케쥴 반영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051920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5-3 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Call center 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성과지표 반영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95289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5-4 ((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s, S) Inventory system with backlogging)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&amp; </a:t>
                      </a:r>
                      <a:r>
                        <a:rPr lang="en-US" sz="1300" b="0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OptQuest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활용한 최적화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845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08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084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Failure</a:t>
            </a:r>
            <a:endParaRPr lang="ko-KR" altLang="en-US" sz="2400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2468344"/>
            <a:ext cx="66389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520" y="1054477"/>
            <a:ext cx="84264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Template Panel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ko-KR" dirty="0">
                <a:solidFill>
                  <a:srgbClr val="FF0000"/>
                </a:solidFill>
              </a:rPr>
              <a:t>Advanced Process</a:t>
            </a:r>
          </a:p>
          <a:p>
            <a:endParaRPr lang="en-US" altLang="ko-KR" dirty="0"/>
          </a:p>
          <a:p>
            <a:r>
              <a:rPr lang="en-US" altLang="ko-KR" dirty="0">
                <a:solidFill>
                  <a:srgbClr val="FF0000"/>
                </a:solidFill>
              </a:rPr>
              <a:t>Up Time </a:t>
            </a:r>
            <a:r>
              <a:rPr lang="en-US" altLang="ko-KR" dirty="0"/>
              <a:t>: </a:t>
            </a:r>
            <a:r>
              <a:rPr lang="ko-KR" altLang="en-US" dirty="0"/>
              <a:t>고장간격</a:t>
            </a:r>
            <a:r>
              <a:rPr lang="en-US" altLang="ko-KR" dirty="0"/>
              <a:t>(Mean Time Between Failure ; MTBF)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평균</a:t>
            </a:r>
            <a:r>
              <a:rPr lang="en-US" altLang="ko-KR" dirty="0"/>
              <a:t> 120</a:t>
            </a:r>
            <a:r>
              <a:rPr lang="ko-KR" altLang="en-US" dirty="0"/>
              <a:t>분 지수분포</a:t>
            </a:r>
            <a:endParaRPr lang="en-US" altLang="ko-KR" dirty="0"/>
          </a:p>
          <a:p>
            <a:r>
              <a:rPr lang="en-US" altLang="ko-KR" dirty="0">
                <a:solidFill>
                  <a:srgbClr val="FF0000"/>
                </a:solidFill>
              </a:rPr>
              <a:t>Down Time </a:t>
            </a:r>
            <a:r>
              <a:rPr lang="en-US" altLang="ko-KR" dirty="0"/>
              <a:t>: </a:t>
            </a:r>
            <a:r>
              <a:rPr lang="ko-KR" altLang="en-US" dirty="0"/>
              <a:t>수리시간</a:t>
            </a:r>
            <a:r>
              <a:rPr lang="en-US" altLang="ko-KR" dirty="0"/>
              <a:t>(Mean Time To Repair ; MTTR) : </a:t>
            </a:r>
            <a:r>
              <a:rPr lang="ko-KR" altLang="en-US" dirty="0"/>
              <a:t>평균 </a:t>
            </a:r>
            <a:r>
              <a:rPr lang="en-US" altLang="ko-KR" dirty="0"/>
              <a:t>4</a:t>
            </a:r>
            <a:r>
              <a:rPr lang="ko-KR" altLang="en-US" dirty="0"/>
              <a:t>분 지수분포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10</a:t>
            </a:fld>
            <a:endParaRPr lang="en-US" altLang="ko-KR"/>
          </a:p>
        </p:txBody>
      </p:sp>
      <p:sp>
        <p:nvSpPr>
          <p:cNvPr id="6" name="TextBox 5"/>
          <p:cNvSpPr txBox="1"/>
          <p:nvPr/>
        </p:nvSpPr>
        <p:spPr>
          <a:xfrm>
            <a:off x="1281642" y="3286725"/>
            <a:ext cx="5604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Part</a:t>
            </a:r>
            <a:r>
              <a:rPr lang="ko-KR" altLang="en-US" dirty="0"/>
              <a:t>가 충분히 공급된다는 가정하에</a:t>
            </a:r>
            <a:r>
              <a:rPr lang="en-US" altLang="ko-KR" dirty="0"/>
              <a:t>, </a:t>
            </a:r>
            <a:r>
              <a:rPr lang="ko-KR" altLang="en-US" dirty="0"/>
              <a:t>장비가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>
                <a:solidFill>
                  <a:srgbClr val="FF0000"/>
                </a:solidFill>
              </a:rPr>
              <a:t>가동 중일 확률</a:t>
            </a:r>
            <a:r>
              <a:rPr lang="ko-KR" altLang="en-US" dirty="0"/>
              <a:t> </a:t>
            </a:r>
            <a:r>
              <a:rPr lang="en-US" altLang="ko-KR" dirty="0"/>
              <a:t>= 120 / (120 + 4) </a:t>
            </a:r>
            <a:r>
              <a:rPr lang="en-US" altLang="ko-KR" dirty="0">
                <a:sym typeface="Symbol"/>
              </a:rPr>
              <a:t> 100% = 96.77%</a:t>
            </a:r>
          </a:p>
          <a:p>
            <a:r>
              <a:rPr lang="ko-KR" altLang="en-US" dirty="0">
                <a:solidFill>
                  <a:srgbClr val="FF0000"/>
                </a:solidFill>
                <a:sym typeface="Symbol"/>
              </a:rPr>
              <a:t>고장 중일 확률 </a:t>
            </a:r>
            <a:r>
              <a:rPr lang="en-US" altLang="ko-KR" dirty="0">
                <a:sym typeface="Symbol"/>
              </a:rPr>
              <a:t>= 4 / (120 + 4)  100% = 3.23%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1642" y="4870901"/>
            <a:ext cx="6234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100 </a:t>
            </a:r>
            <a:r>
              <a:rPr lang="ko-KR" altLang="en-US" dirty="0">
                <a:solidFill>
                  <a:srgbClr val="FF0000"/>
                </a:solidFill>
              </a:rPr>
              <a:t>시간을 가동한 경우 장비의 평균 고장 발생 회수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/>
              <a:t>회수 </a:t>
            </a:r>
            <a:r>
              <a:rPr lang="en-US" altLang="ko-KR" dirty="0"/>
              <a:t>= 1</a:t>
            </a:r>
            <a:r>
              <a:rPr lang="ko-KR" altLang="en-US" dirty="0"/>
              <a:t>번 </a:t>
            </a:r>
            <a:r>
              <a:rPr lang="en-US" altLang="ko-KR" dirty="0"/>
              <a:t>/ (120 + 4)</a:t>
            </a:r>
            <a:r>
              <a:rPr lang="ko-KR" altLang="en-US" dirty="0"/>
              <a:t>분</a:t>
            </a:r>
            <a:r>
              <a:rPr lang="en-US" altLang="ko-KR" dirty="0"/>
              <a:t> </a:t>
            </a:r>
            <a:r>
              <a:rPr lang="en-US" altLang="ko-KR" dirty="0">
                <a:sym typeface="Symbol"/>
              </a:rPr>
              <a:t> 100</a:t>
            </a:r>
            <a:r>
              <a:rPr lang="ko-KR" altLang="en-US" dirty="0">
                <a:sym typeface="Symbol"/>
              </a:rPr>
              <a:t>시간</a:t>
            </a:r>
            <a:r>
              <a:rPr lang="en-US" altLang="ko-KR" dirty="0">
                <a:sym typeface="Symbol"/>
              </a:rPr>
              <a:t>  60</a:t>
            </a:r>
            <a:r>
              <a:rPr lang="ko-KR" altLang="en-US" dirty="0">
                <a:sym typeface="Symbol"/>
              </a:rPr>
              <a:t>분</a:t>
            </a:r>
            <a:r>
              <a:rPr lang="en-US" altLang="ko-KR" dirty="0">
                <a:sym typeface="Symbol"/>
              </a:rPr>
              <a:t>/</a:t>
            </a:r>
            <a:r>
              <a:rPr lang="ko-KR" altLang="en-US" dirty="0">
                <a:sym typeface="Symbol"/>
              </a:rPr>
              <a:t>시간 </a:t>
            </a:r>
            <a:r>
              <a:rPr lang="en-US" altLang="ko-KR" dirty="0">
                <a:sym typeface="Symbol"/>
              </a:rPr>
              <a:t>= 48.4</a:t>
            </a:r>
            <a:r>
              <a:rPr lang="ko-KR" altLang="en-US" dirty="0">
                <a:sym typeface="Symbol"/>
              </a:rPr>
              <a:t>번</a:t>
            </a:r>
            <a:endParaRPr lang="en-US" altLang="ko-KR" dirty="0">
              <a:sym typeface="Symbol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F74755DB-88F1-4D23-9CEF-F1E90AACCC48}"/>
              </a:ext>
            </a:extLst>
          </p:cNvPr>
          <p:cNvSpPr/>
          <p:nvPr/>
        </p:nvSpPr>
        <p:spPr>
          <a:xfrm>
            <a:off x="3343712" y="2715593"/>
            <a:ext cx="894180" cy="3675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 fontAlgn="base">
              <a:spcAft>
                <a:spcPts val="600"/>
              </a:spcAft>
            </a:pPr>
            <a:endParaRPr lang="ko-KR" altLang="en-US" sz="500" dirty="0">
              <a:noFill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53288662-03F6-4BDD-841C-10B0795F2AC7}"/>
              </a:ext>
            </a:extLst>
          </p:cNvPr>
          <p:cNvSpPr/>
          <p:nvPr/>
        </p:nvSpPr>
        <p:spPr>
          <a:xfrm>
            <a:off x="5036374" y="2715593"/>
            <a:ext cx="894180" cy="3675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 fontAlgn="base">
              <a:spcAft>
                <a:spcPts val="600"/>
              </a:spcAft>
            </a:pPr>
            <a:endParaRPr lang="ko-KR" altLang="en-US" sz="5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07221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6678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Statistic : Template Panel </a:t>
            </a:r>
            <a:r>
              <a:rPr lang="en-US" altLang="ko-KR" sz="2400" dirty="0">
                <a:sym typeface="Wingdings" panose="05000000000000000000" pitchFamily="2" charset="2"/>
              </a:rPr>
              <a:t> </a:t>
            </a:r>
            <a:r>
              <a:rPr lang="en-US" altLang="ko-KR" sz="2400" dirty="0"/>
              <a:t>Advanced Process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657673"/>
            <a:ext cx="52387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36" y="1469901"/>
            <a:ext cx="52197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61112" y="4449886"/>
            <a:ext cx="3464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Rework </a:t>
            </a:r>
            <a:r>
              <a:rPr lang="ko-KR" altLang="en-US" dirty="0"/>
              <a:t>공정 </a:t>
            </a:r>
            <a:r>
              <a:rPr lang="en-US" altLang="ko-KR" dirty="0"/>
              <a:t>WIP</a:t>
            </a:r>
            <a:r>
              <a:rPr lang="ko-KR" altLang="en-US" dirty="0"/>
              <a:t>을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10</a:t>
            </a:r>
            <a:r>
              <a:rPr lang="ko-KR" altLang="en-US" dirty="0"/>
              <a:t>개</a:t>
            </a:r>
            <a:r>
              <a:rPr lang="en-US" altLang="ko-KR" dirty="0"/>
              <a:t> </a:t>
            </a:r>
            <a:r>
              <a:rPr lang="ko-KR" altLang="en-US" dirty="0"/>
              <a:t>단위의</a:t>
            </a:r>
            <a:r>
              <a:rPr lang="en-US" altLang="ko-KR" dirty="0"/>
              <a:t> </a:t>
            </a:r>
            <a:r>
              <a:rPr lang="ko-KR" altLang="en-US" dirty="0"/>
              <a:t>선반에 보관 </a:t>
            </a:r>
            <a:endParaRPr lang="en-US" altLang="ko-KR" dirty="0"/>
          </a:p>
          <a:p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몇 개의 선반을 놓아야 할까</a:t>
            </a:r>
            <a:r>
              <a:rPr lang="en-US" altLang="ko-KR" dirty="0">
                <a:sym typeface="Wingdings" panose="05000000000000000000" pitchFamily="2" charset="2"/>
              </a:rPr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11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521618"/>
            <a:ext cx="8915400" cy="819150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3C37585-C47E-489A-A081-829D681EC6F7}"/>
              </a:ext>
            </a:extLst>
          </p:cNvPr>
          <p:cNvSpPr/>
          <p:nvPr/>
        </p:nvSpPr>
        <p:spPr>
          <a:xfrm>
            <a:off x="3728864" y="927230"/>
            <a:ext cx="1452736" cy="1872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 fontAlgn="base">
              <a:spcAft>
                <a:spcPts val="600"/>
              </a:spcAft>
            </a:pPr>
            <a:endParaRPr lang="ko-KR" altLang="en-US" sz="5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52601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629" y="657225"/>
            <a:ext cx="4333875" cy="5543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22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Run-Setup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12</a:t>
            </a:fld>
            <a:endParaRPr lang="en-US" altLang="ko-KR"/>
          </a:p>
        </p:txBody>
      </p:sp>
      <p:sp>
        <p:nvSpPr>
          <p:cNvPr id="3" name="타원 2"/>
          <p:cNvSpPr/>
          <p:nvPr/>
        </p:nvSpPr>
        <p:spPr>
          <a:xfrm>
            <a:off x="7149244" y="2996952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393160" y="5034662"/>
            <a:ext cx="2387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하루 가동 시간 </a:t>
            </a:r>
            <a:r>
              <a:rPr lang="en-US" altLang="ko-KR" sz="1600" dirty="0">
                <a:solidFill>
                  <a:srgbClr val="FF0000"/>
                </a:solidFill>
              </a:rPr>
              <a:t>: 16</a:t>
            </a:r>
            <a:r>
              <a:rPr lang="ko-KR" altLang="en-US" sz="1600" dirty="0">
                <a:solidFill>
                  <a:srgbClr val="FF0000"/>
                </a:solidFill>
              </a:rPr>
              <a:t>시간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5745088" y="3815705"/>
            <a:ext cx="1404156" cy="1239255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657225"/>
            <a:ext cx="433387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9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15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Results</a:t>
            </a:r>
            <a:endParaRPr lang="ko-KR" altLang="en-US" sz="2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13</a:t>
            </a:fld>
            <a:endParaRPr lang="en-US" altLang="ko-KR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840823"/>
            <a:ext cx="8136904" cy="5572303"/>
          </a:xfrm>
          <a:prstGeom prst="rect">
            <a:avLst/>
          </a:prstGeom>
        </p:spPr>
      </p:pic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541673"/>
              </p:ext>
            </p:extLst>
          </p:nvPr>
        </p:nvGraphicFramePr>
        <p:xfrm>
          <a:off x="1121467" y="6929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71480" progId="Acrobat.Document.11">
                  <p:embed/>
                </p:oleObj>
              </mc:Choice>
              <mc:Fallback>
                <p:oleObj name="Acrobat Document" showAsIcon="1" r:id="rId3" imgW="914400" imgH="771480" progId="Acrobat.Document.11">
                  <p:embed/>
                  <p:pic>
                    <p:nvPicPr>
                      <p:cNvPr id="6" name="개체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1467" y="6929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5AABE46E-597D-4FA9-AEA3-F043EBBC0A78}"/>
              </a:ext>
            </a:extLst>
          </p:cNvPr>
          <p:cNvSpPr/>
          <p:nvPr/>
        </p:nvSpPr>
        <p:spPr>
          <a:xfrm>
            <a:off x="2936776" y="3573016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재작업 </a:t>
            </a:r>
            <a:r>
              <a:rPr lang="en-US" altLang="ko-KR" dirty="0">
                <a:solidFill>
                  <a:srgbClr val="FF0000"/>
                </a:solidFill>
              </a:rPr>
              <a:t>WIP </a:t>
            </a:r>
            <a:r>
              <a:rPr lang="ko-KR" altLang="en-US" dirty="0">
                <a:solidFill>
                  <a:srgbClr val="FF0000"/>
                </a:solidFill>
              </a:rPr>
              <a:t>해소</a:t>
            </a:r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2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en-US" altLang="ko-KR" smtClean="0"/>
              <a:pPr/>
              <a:t>14</a:t>
            </a:fld>
            <a:endParaRPr lang="en-US" altLang="ko-K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3249" name="_x233785072" descr="EMB0000080823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908720"/>
            <a:ext cx="380047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122"/>
            <a:ext cx="115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Results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3634543" y="2967135"/>
            <a:ext cx="864096" cy="21602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 fontAlgn="base">
              <a:spcAft>
                <a:spcPts val="600"/>
              </a:spcAft>
            </a:pP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634543" y="4839343"/>
            <a:ext cx="864096" cy="21602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 fontAlgn="base">
              <a:spcAft>
                <a:spcPts val="600"/>
              </a:spcAft>
            </a:pP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413" y="908720"/>
            <a:ext cx="3827891" cy="4413046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456920" y="2967135"/>
            <a:ext cx="864096" cy="21602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 fontAlgn="base">
              <a:spcAft>
                <a:spcPts val="600"/>
              </a:spcAft>
            </a:pP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8456920" y="4839343"/>
            <a:ext cx="864096" cy="21602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 fontAlgn="base">
              <a:spcAft>
                <a:spcPts val="600"/>
              </a:spcAft>
            </a:pP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6536" y="494681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Model 4-1</a:t>
            </a:r>
            <a:endParaRPr lang="ko-KR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29064" y="494681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Model 4-2</a:t>
            </a:r>
            <a:endParaRPr lang="ko-KR" altLang="en-US" sz="2400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D24B31E9-AE31-4483-8A10-39B77DE59D9B}"/>
              </a:ext>
            </a:extLst>
          </p:cNvPr>
          <p:cNvCxnSpPr>
            <a:stCxn id="6" idx="3"/>
          </p:cNvCxnSpPr>
          <p:nvPr/>
        </p:nvCxnSpPr>
        <p:spPr>
          <a:xfrm flipV="1">
            <a:off x="4498639" y="3071446"/>
            <a:ext cx="3930253" cy="3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9A753BF7-84DD-4011-9A32-0AEF94EE83BD}"/>
              </a:ext>
            </a:extLst>
          </p:cNvPr>
          <p:cNvCxnSpPr>
            <a:stCxn id="8" idx="3"/>
            <a:endCxn id="11" idx="1"/>
          </p:cNvCxnSpPr>
          <p:nvPr/>
        </p:nvCxnSpPr>
        <p:spPr>
          <a:xfrm>
            <a:off x="4498639" y="4947355"/>
            <a:ext cx="3965423" cy="5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3047E6E-5334-42A2-BBAE-88667B816F8E}"/>
              </a:ext>
            </a:extLst>
          </p:cNvPr>
          <p:cNvSpPr/>
          <p:nvPr/>
        </p:nvSpPr>
        <p:spPr>
          <a:xfrm>
            <a:off x="3547048" y="5533430"/>
            <a:ext cx="4599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재작업 평균 대기시간 및 </a:t>
            </a:r>
            <a:r>
              <a:rPr lang="ko-KR" altLang="en-US" dirty="0" err="1">
                <a:solidFill>
                  <a:srgbClr val="FF0000"/>
                </a:solidFill>
              </a:rPr>
              <a:t>대기부품수</a:t>
            </a:r>
            <a:r>
              <a:rPr lang="ko-KR" altLang="en-US" dirty="0">
                <a:solidFill>
                  <a:srgbClr val="FF0000"/>
                </a:solidFill>
              </a:rPr>
              <a:t> 감소</a:t>
            </a:r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57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3030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Reports-Frequencies</a:t>
            </a:r>
            <a:endParaRPr lang="ko-KR" altLang="en-US" sz="24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620688"/>
            <a:ext cx="71913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15</a:t>
            </a:fld>
            <a:endParaRPr lang="en-US" altLang="ko-KR"/>
          </a:p>
        </p:txBody>
      </p:sp>
      <p:sp>
        <p:nvSpPr>
          <p:cNvPr id="5" name="TextBox 4"/>
          <p:cNvSpPr txBox="1"/>
          <p:nvPr/>
        </p:nvSpPr>
        <p:spPr>
          <a:xfrm>
            <a:off x="1064568" y="3068960"/>
            <a:ext cx="581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Number </a:t>
            </a:r>
            <a:r>
              <a:rPr lang="en-US" altLang="ko-KR" dirty="0" err="1"/>
              <a:t>Obs</a:t>
            </a:r>
            <a:r>
              <a:rPr lang="en-US" altLang="ko-KR" dirty="0"/>
              <a:t> </a:t>
            </a:r>
            <a:r>
              <a:rPr lang="en-US" altLang="ko-KR" dirty="0">
                <a:sym typeface="Symbol"/>
              </a:rPr>
              <a:t> Average Time </a:t>
            </a:r>
            <a:r>
              <a:rPr lang="en-US" altLang="ko-KR" dirty="0">
                <a:sym typeface="Wingdings" panose="05000000000000000000" pitchFamily="2" charset="2"/>
              </a:rPr>
              <a:t> Standard Percentage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788452"/>
              </p:ext>
            </p:extLst>
          </p:nvPr>
        </p:nvGraphicFramePr>
        <p:xfrm>
          <a:off x="1089000" y="3509076"/>
          <a:ext cx="8040464" cy="114490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70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9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Number </a:t>
                      </a:r>
                      <a:r>
                        <a:rPr lang="en-US" sz="1200" u="none" strike="noStrike" dirty="0" err="1">
                          <a:effectLst/>
                        </a:rPr>
                        <a:t>Obs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Average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점유시간 </a:t>
                      </a:r>
                      <a:r>
                        <a:rPr lang="en-US" altLang="ko-KR" sz="1200" u="none" strike="noStrike" dirty="0">
                          <a:effectLst/>
                        </a:rPr>
                        <a:t>=</a:t>
                      </a:r>
                      <a:endParaRPr lang="en-US" sz="12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Number </a:t>
                      </a:r>
                      <a:r>
                        <a:rPr lang="en-US" sz="1200" u="none" strike="noStrike" dirty="0" err="1">
                          <a:effectLst/>
                        </a:rPr>
                        <a:t>Obs</a:t>
                      </a:r>
                      <a:r>
                        <a:rPr lang="en-US" sz="1200" u="none" strike="noStrike" dirty="0">
                          <a:effectLst/>
                        </a:rPr>
                        <a:t> * Average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Standard Percentage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</a:rPr>
                        <a:t>               </a:t>
                      </a:r>
                      <a:r>
                        <a:rPr lang="en-US" altLang="ko-KR" sz="1200" u="none" strike="noStrike" dirty="0">
                          <a:effectLst/>
                        </a:rPr>
                        <a:t>41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         </a:t>
                      </a:r>
                      <a:r>
                        <a:rPr lang="en-US" altLang="ko-KR" sz="1200" u="none" strike="noStrike">
                          <a:effectLst/>
                        </a:rPr>
                        <a:t>69.4722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</a:rPr>
                        <a:t>                            </a:t>
                      </a:r>
                      <a:r>
                        <a:rPr lang="en-US" altLang="ko-KR" sz="1200" u="none" strike="noStrike" dirty="0">
                          <a:effectLst/>
                        </a:rPr>
                        <a:t>2,848.3602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29.67%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</a:rPr>
                        <a:t>               </a:t>
                      </a:r>
                      <a:r>
                        <a:rPr lang="en-US" altLang="ko-KR" sz="1200" u="none" strike="noStrike" dirty="0">
                          <a:effectLst/>
                        </a:rPr>
                        <a:t>52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</a:rPr>
                        <a:t>       </a:t>
                      </a:r>
                      <a:r>
                        <a:rPr lang="en-US" altLang="ko-KR" sz="1200" u="none" strike="noStrike" dirty="0">
                          <a:effectLst/>
                        </a:rPr>
                        <a:t>119.9600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>
                          <a:effectLst/>
                        </a:rPr>
                        <a:t>                            </a:t>
                      </a:r>
                      <a:r>
                        <a:rPr lang="en-US" altLang="ko-KR" sz="1200" u="none" strike="noStrike">
                          <a:effectLst/>
                        </a:rPr>
                        <a:t>6,237.9200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64.98%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</a:rPr>
                        <a:t>               </a:t>
                      </a:r>
                      <a:r>
                        <a:rPr lang="en-US" altLang="ko-KR" sz="1200" u="none" strike="noStrike" dirty="0">
                          <a:effectLst/>
                        </a:rPr>
                        <a:t>12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</a:rPr>
                        <a:t>         </a:t>
                      </a:r>
                      <a:r>
                        <a:rPr lang="en-US" altLang="ko-KR" sz="1200" u="none" strike="noStrike" dirty="0">
                          <a:effectLst/>
                        </a:rPr>
                        <a:t>42.8210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</a:rPr>
                        <a:t>                              </a:t>
                      </a:r>
                      <a:r>
                        <a:rPr lang="en-US" altLang="ko-KR" sz="1200" u="none" strike="noStrike" dirty="0">
                          <a:effectLst/>
                        </a:rPr>
                        <a:t>513.8520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5.35%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0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</a:rPr>
                        <a:t> 합계 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</a:rPr>
                        <a:t>                            </a:t>
                      </a:r>
                      <a:r>
                        <a:rPr lang="en-US" altLang="ko-KR" sz="1200" u="none" strike="noStrike" dirty="0">
                          <a:effectLst/>
                        </a:rPr>
                        <a:t>9,600.1322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100.00%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4568" y="514066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dirty="0"/>
              <a:t>1</a:t>
            </a:r>
            <a:r>
              <a:rPr lang="ko-KR" altLang="en-US" dirty="0"/>
              <a:t>개의</a:t>
            </a:r>
            <a:r>
              <a:rPr lang="en-US" altLang="ko-KR" dirty="0"/>
              <a:t> Rack</a:t>
            </a:r>
            <a:r>
              <a:rPr lang="ko-KR" altLang="en-US" dirty="0"/>
              <a:t>를 설치하면</a:t>
            </a:r>
            <a:r>
              <a:rPr lang="en-US" altLang="ko-KR" dirty="0"/>
              <a:t>, </a:t>
            </a:r>
            <a:r>
              <a:rPr lang="ko-KR" altLang="en-US" dirty="0"/>
              <a:t>평균적으로 </a:t>
            </a:r>
            <a:r>
              <a:rPr lang="en-US" altLang="ko-KR" dirty="0"/>
              <a:t>94.65%(=29.67%+64.98%)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기간 동안 선반이 부족하지 않음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dirty="0"/>
              <a:t>2</a:t>
            </a:r>
            <a:r>
              <a:rPr lang="ko-KR" altLang="en-US" dirty="0"/>
              <a:t>개의</a:t>
            </a:r>
            <a:r>
              <a:rPr lang="en-US" altLang="ko-KR" dirty="0"/>
              <a:t> Rack</a:t>
            </a:r>
            <a:r>
              <a:rPr lang="ko-KR" altLang="en-US" dirty="0"/>
              <a:t>를 설치하면</a:t>
            </a:r>
            <a:r>
              <a:rPr lang="en-US" altLang="ko-KR" dirty="0"/>
              <a:t>, </a:t>
            </a:r>
            <a:r>
              <a:rPr lang="ko-KR" altLang="en-US" dirty="0"/>
              <a:t>전체</a:t>
            </a:r>
            <a:r>
              <a:rPr lang="en-US" altLang="ko-KR" dirty="0"/>
              <a:t> </a:t>
            </a:r>
            <a:r>
              <a:rPr lang="ko-KR" altLang="en-US" dirty="0"/>
              <a:t>기간 동안 선반이 부족하지 않음</a:t>
            </a:r>
            <a:endParaRPr lang="en-US" altLang="ko-KR" dirty="0">
              <a:sym typeface="Wingdings" panose="05000000000000000000" pitchFamily="2" charset="2"/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9E9857B4-98A7-44A4-AF5C-BECD870BEF03}"/>
              </a:ext>
            </a:extLst>
          </p:cNvPr>
          <p:cNvCxnSpPr>
            <a:cxnSpLocks/>
          </p:cNvCxnSpPr>
          <p:nvPr/>
        </p:nvCxnSpPr>
        <p:spPr>
          <a:xfrm flipH="1">
            <a:off x="2290120" y="1491049"/>
            <a:ext cx="1878226" cy="2117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0B3FCC06-571E-49B6-98BD-A395512978E0}"/>
              </a:ext>
            </a:extLst>
          </p:cNvPr>
          <p:cNvCxnSpPr>
            <a:cxnSpLocks/>
          </p:cNvCxnSpPr>
          <p:nvPr/>
        </p:nvCxnSpPr>
        <p:spPr>
          <a:xfrm flipH="1">
            <a:off x="3728864" y="1515762"/>
            <a:ext cx="1452736" cy="2092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89C6031A-F97E-4193-A4DE-26A92726409B}"/>
              </a:ext>
            </a:extLst>
          </p:cNvPr>
          <p:cNvCxnSpPr>
            <a:cxnSpLocks/>
          </p:cNvCxnSpPr>
          <p:nvPr/>
        </p:nvCxnSpPr>
        <p:spPr>
          <a:xfrm flipH="1" flipV="1">
            <a:off x="7274011" y="1466335"/>
            <a:ext cx="1622855" cy="2199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AD968C9-9528-4291-A209-C31E79587C8F}"/>
              </a:ext>
            </a:extLst>
          </p:cNvPr>
          <p:cNvSpPr/>
          <p:nvPr/>
        </p:nvSpPr>
        <p:spPr>
          <a:xfrm>
            <a:off x="944000" y="2448303"/>
            <a:ext cx="97654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100" dirty="0" err="1">
                <a:solidFill>
                  <a:srgbClr val="FF0000"/>
                </a:solidFill>
              </a:rPr>
              <a:t>가동중</a:t>
            </a:r>
            <a:endParaRPr lang="en-US" altLang="ko-KR" sz="1100" dirty="0">
              <a:solidFill>
                <a:srgbClr val="FF0000"/>
              </a:solidFill>
            </a:endParaRPr>
          </a:p>
          <a:p>
            <a:pPr algn="r"/>
            <a:r>
              <a:rPr lang="ko-KR" altLang="en-US" sz="1100" dirty="0">
                <a:solidFill>
                  <a:srgbClr val="FF0000"/>
                </a:solidFill>
              </a:rPr>
              <a:t>고장</a:t>
            </a:r>
            <a:r>
              <a:rPr lang="en-US" altLang="ko-KR" sz="1100" dirty="0">
                <a:solidFill>
                  <a:srgbClr val="FF0000"/>
                </a:solidFill>
              </a:rPr>
              <a:t>(</a:t>
            </a:r>
            <a:r>
              <a:rPr lang="ko-KR" altLang="en-US" sz="1100" dirty="0">
                <a:solidFill>
                  <a:srgbClr val="FF0000"/>
                </a:solidFill>
              </a:rPr>
              <a:t>수리</a:t>
            </a:r>
            <a:r>
              <a:rPr lang="en-US" altLang="ko-KR" sz="1100" dirty="0">
                <a:solidFill>
                  <a:srgbClr val="FF0000"/>
                </a:solidFill>
              </a:rPr>
              <a:t>)</a:t>
            </a:r>
            <a:r>
              <a:rPr lang="ko-KR" altLang="en-US" sz="1100" dirty="0">
                <a:solidFill>
                  <a:srgbClr val="FF0000"/>
                </a:solidFill>
              </a:rPr>
              <a:t>중</a:t>
            </a:r>
            <a:endParaRPr lang="en-US" altLang="ko-KR" sz="1100" dirty="0">
              <a:solidFill>
                <a:srgbClr val="FF0000"/>
              </a:solidFill>
            </a:endParaRPr>
          </a:p>
          <a:p>
            <a:pPr algn="r"/>
            <a:r>
              <a:rPr lang="ko-KR" altLang="en-US" sz="1100" dirty="0" err="1">
                <a:solidFill>
                  <a:srgbClr val="FF0000"/>
                </a:solidFill>
              </a:rPr>
              <a:t>유휴중</a:t>
            </a:r>
            <a:endParaRPr lang="en-US" altLang="ko-KR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31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148" y="2828835"/>
            <a:ext cx="458170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/>
              <a:t>Model 4-3</a:t>
            </a:r>
          </a:p>
          <a:p>
            <a:pPr lvl="0" algn="ctr"/>
            <a:r>
              <a:rPr lang="en-US" altLang="ko-KR" sz="2400" dirty="0">
                <a:solidFill>
                  <a:prstClr val="black"/>
                </a:solidFill>
              </a:rPr>
              <a:t>(Model 4-2 </a:t>
            </a:r>
            <a:r>
              <a:rPr lang="ko-KR" altLang="en-US" sz="2400" dirty="0">
                <a:solidFill>
                  <a:prstClr val="black"/>
                </a:solidFill>
              </a:rPr>
              <a:t>수정</a:t>
            </a:r>
            <a:r>
              <a:rPr lang="en-US" altLang="ko-KR" sz="2400" dirty="0">
                <a:solidFill>
                  <a:prstClr val="black"/>
                </a:solidFill>
              </a:rPr>
              <a:t>)</a:t>
            </a:r>
            <a:endParaRPr lang="en-US" altLang="ko-KR" sz="7200" dirty="0"/>
          </a:p>
          <a:p>
            <a:pPr algn="ctr"/>
            <a:r>
              <a:rPr lang="ko-KR" altLang="en-US" sz="3600" dirty="0"/>
              <a:t>애니메이션 강화</a:t>
            </a:r>
            <a:endParaRPr lang="ko-KR" altLang="en-US" sz="7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en-US" altLang="ko-KR" smtClean="0"/>
              <a:pPr/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0096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en-US" altLang="ko-KR" smtClean="0">
                <a:latin typeface="+mn-ea"/>
              </a:rPr>
              <a:pPr/>
              <a:t>17</a:t>
            </a:fld>
            <a:endParaRPr lang="en-US" altLang="ko-KR">
              <a:latin typeface="+mn-ea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250418D-FB52-46E6-8392-4C689FACA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latin typeface="+mn-ea"/>
              </a:rPr>
              <a:t>개체 그림 바꾸기</a:t>
            </a:r>
            <a:endParaRPr lang="en-US" altLang="ko-KR" dirty="0">
              <a:latin typeface="+mn-ea"/>
            </a:endParaRPr>
          </a:p>
          <a:p>
            <a:pPr lvl="1"/>
            <a:r>
              <a:rPr lang="en-US" altLang="ko-KR" i="1" dirty="0">
                <a:latin typeface="+mn-ea"/>
              </a:rPr>
              <a:t>Edit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dirty="0">
                <a:latin typeface="+mn-ea"/>
                <a:sym typeface="Wingdings" panose="05000000000000000000" pitchFamily="2" charset="2"/>
              </a:rPr>
              <a:t>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i="1" dirty="0">
                <a:latin typeface="+mn-ea"/>
              </a:rPr>
              <a:t>Entity Pictures </a:t>
            </a:r>
            <a:r>
              <a:rPr lang="ko-KR" altLang="en-US" i="1" dirty="0">
                <a:latin typeface="+mn-ea"/>
              </a:rPr>
              <a:t>기능 활용</a:t>
            </a:r>
            <a:endParaRPr lang="en-US" altLang="ko-KR" i="1" dirty="0">
              <a:latin typeface="+mn-ea"/>
            </a:endParaRPr>
          </a:p>
          <a:p>
            <a:pPr>
              <a:lnSpc>
                <a:spcPct val="95000"/>
              </a:lnSpc>
            </a:pPr>
            <a:r>
              <a:rPr lang="ko-KR" altLang="en-US" dirty="0">
                <a:latin typeface="+mn-ea"/>
              </a:rPr>
              <a:t>대기행렬을 선형태에서 점들의 집합 형태로 변경</a:t>
            </a:r>
            <a:r>
              <a:rPr lang="en-US" altLang="ko-KR" i="1" dirty="0">
                <a:solidFill>
                  <a:srgbClr val="CC0000"/>
                </a:solidFill>
                <a:latin typeface="+mn-ea"/>
              </a:rPr>
              <a:t> </a:t>
            </a:r>
          </a:p>
          <a:p>
            <a:pPr lvl="1">
              <a:lnSpc>
                <a:spcPct val="95000"/>
              </a:lnSpc>
            </a:pPr>
            <a:r>
              <a:rPr lang="ko-KR" altLang="en-US" i="1" dirty="0">
                <a:latin typeface="+mn-ea"/>
              </a:rPr>
              <a:t>개체들에게 고정된 위치를 제공</a:t>
            </a:r>
            <a:endParaRPr lang="en-US" altLang="ko-KR" i="1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자원 그림 추가하기</a:t>
            </a:r>
            <a:endParaRPr lang="en-US" altLang="ko-KR" dirty="0">
              <a:latin typeface="+mn-ea"/>
            </a:endParaRPr>
          </a:p>
          <a:p>
            <a:pPr lvl="1"/>
            <a:r>
              <a:rPr lang="en-US" altLang="ko-KR" i="1" dirty="0">
                <a:latin typeface="+mn-ea"/>
              </a:rPr>
              <a:t>Resource button </a:t>
            </a:r>
            <a:r>
              <a:rPr lang="ko-KR" altLang="en-US" i="1" dirty="0">
                <a:latin typeface="+mn-ea"/>
              </a:rPr>
              <a:t>활용</a:t>
            </a:r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변수와 도표 추가하기</a:t>
            </a:r>
            <a:endParaRPr lang="en-US" altLang="ko-KR" dirty="0">
              <a:latin typeface="+mn-ea"/>
            </a:endParaRPr>
          </a:p>
          <a:p>
            <a:pPr lvl="1"/>
            <a:r>
              <a:rPr lang="en-US" altLang="ko-KR" i="1" dirty="0">
                <a:latin typeface="+mn-ea"/>
              </a:rPr>
              <a:t>Variable object </a:t>
            </a:r>
            <a:r>
              <a:rPr lang="ko-KR" altLang="en-US" i="1" dirty="0">
                <a:latin typeface="+mn-ea"/>
              </a:rPr>
              <a:t>활용 </a:t>
            </a:r>
            <a:endParaRPr lang="en-US" altLang="ko-KR" i="1" dirty="0">
              <a:latin typeface="+mn-ea"/>
            </a:endParaRPr>
          </a:p>
          <a:p>
            <a:pPr lvl="1"/>
            <a:r>
              <a:rPr lang="en-US" altLang="ko-KR" i="1" dirty="0">
                <a:latin typeface="+mn-ea"/>
              </a:rPr>
              <a:t>Plot button </a:t>
            </a:r>
            <a:r>
              <a:rPr lang="ko-KR" altLang="en-US" i="1" dirty="0">
                <a:latin typeface="+mn-ea"/>
              </a:rPr>
              <a:t>활용</a:t>
            </a:r>
            <a:endParaRPr lang="en-US" altLang="ko-KR" dirty="0">
              <a:latin typeface="+mn-ea"/>
            </a:endParaRPr>
          </a:p>
          <a:p>
            <a:pPr lvl="1"/>
            <a:endParaRPr lang="en-US" altLang="ko-KR" dirty="0">
              <a:latin typeface="+mn-ea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A32EA58-F5A0-42A5-A506-D28853AB8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72" y="3589492"/>
            <a:ext cx="4572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D203808-D163-4675-960C-043B92D10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34" y="4562540"/>
            <a:ext cx="5334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A3E2F1A-78B8-4FAA-AA97-DD5ABDBEC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10" y="5015813"/>
            <a:ext cx="3810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040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65395"/>
            <a:ext cx="3686175" cy="4257675"/>
          </a:xfrm>
          <a:prstGeom prst="rect">
            <a:avLst/>
          </a:prstGeom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371" y="2852936"/>
            <a:ext cx="1274500" cy="123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122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Entity</a:t>
            </a:r>
            <a:endParaRPr lang="ko-KR" alt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2128"/>
            <a:ext cx="8991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80259" y="6228020"/>
            <a:ext cx="2443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Edit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 Entity Pictures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18</a:t>
            </a:fld>
            <a:endParaRPr lang="en-US" altLang="ko-KR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269" y="1846345"/>
            <a:ext cx="3657600" cy="42767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920" y="4089533"/>
            <a:ext cx="1394569" cy="132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63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22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en-US" altLang="ko-KR" smtClean="0"/>
              <a:pPr/>
              <a:t>19</a:t>
            </a:fld>
            <a:endParaRPr lang="en-US" altLang="ko-KR"/>
          </a:p>
        </p:txBody>
      </p:sp>
      <p:sp>
        <p:nvSpPr>
          <p:cNvPr id="5" name="TextBox 4"/>
          <p:cNvSpPr txBox="1"/>
          <p:nvPr/>
        </p:nvSpPr>
        <p:spPr>
          <a:xfrm>
            <a:off x="1136576" y="5490225"/>
            <a:ext cx="4445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Queue</a:t>
            </a:r>
            <a:r>
              <a:rPr lang="ko-KR" altLang="en-US" sz="1600" dirty="0">
                <a:solidFill>
                  <a:srgbClr val="FF0000"/>
                </a:solidFill>
              </a:rPr>
              <a:t>는 아래에서 마우스로 클릭하여 끌어 옴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1" y="1772816"/>
            <a:ext cx="9732678" cy="3528392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>
            <a:off x="1928664" y="4772175"/>
            <a:ext cx="1080120" cy="71805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3AB1345-0D15-4A14-A5C8-5DBF8265D3A4}"/>
              </a:ext>
            </a:extLst>
          </p:cNvPr>
          <p:cNvSpPr txBox="1"/>
          <p:nvPr/>
        </p:nvSpPr>
        <p:spPr>
          <a:xfrm>
            <a:off x="5817096" y="3013792"/>
            <a:ext cx="1106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Queue</a:t>
            </a:r>
          </a:p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(</a:t>
            </a:r>
            <a:r>
              <a:rPr lang="ko-KR" altLang="en-US" sz="1400" dirty="0">
                <a:solidFill>
                  <a:srgbClr val="FF0000"/>
                </a:solidFill>
              </a:rPr>
              <a:t>점 집합</a:t>
            </a:r>
            <a:r>
              <a:rPr lang="en-US" altLang="ko-KR" sz="1400" dirty="0">
                <a:solidFill>
                  <a:srgbClr val="FF0000"/>
                </a:solidFill>
              </a:rPr>
              <a:t>)</a:t>
            </a:r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2FEFB6-8666-4C92-8ABE-2EF811A30A11}"/>
              </a:ext>
            </a:extLst>
          </p:cNvPr>
          <p:cNvSpPr txBox="1"/>
          <p:nvPr/>
        </p:nvSpPr>
        <p:spPr>
          <a:xfrm>
            <a:off x="6177136" y="4580431"/>
            <a:ext cx="11066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Resource</a:t>
            </a:r>
            <a:endParaRPr lang="ko-KR" alt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6485B2-FEF0-42B2-888E-408325B810DC}"/>
              </a:ext>
            </a:extLst>
          </p:cNvPr>
          <p:cNvSpPr txBox="1"/>
          <p:nvPr/>
        </p:nvSpPr>
        <p:spPr>
          <a:xfrm>
            <a:off x="6177136" y="4821645"/>
            <a:ext cx="11066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Variable</a:t>
            </a:r>
            <a:endParaRPr lang="ko-KR" alt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11261D-5FCB-4D79-822D-FDCABDC63E03}"/>
              </a:ext>
            </a:extLst>
          </p:cNvPr>
          <p:cNvSpPr txBox="1"/>
          <p:nvPr/>
        </p:nvSpPr>
        <p:spPr>
          <a:xfrm>
            <a:off x="6609184" y="2178443"/>
            <a:ext cx="11066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Plot</a:t>
            </a:r>
            <a:endParaRPr lang="ko-KR" alt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08520D-4BF8-4683-A478-56B563B1E02D}"/>
              </a:ext>
            </a:extLst>
          </p:cNvPr>
          <p:cNvSpPr txBox="1"/>
          <p:nvPr/>
        </p:nvSpPr>
        <p:spPr>
          <a:xfrm>
            <a:off x="632520" y="1512856"/>
            <a:ext cx="2102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Box</a:t>
            </a:r>
            <a:r>
              <a:rPr lang="ko-KR" altLang="en-US" sz="1600" dirty="0">
                <a:solidFill>
                  <a:srgbClr val="FF0000"/>
                </a:solidFill>
              </a:rPr>
              <a:t>를 이용하여 작도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3BA1BF01-B6F9-4A6C-A43F-62A30EF179C6}"/>
              </a:ext>
            </a:extLst>
          </p:cNvPr>
          <p:cNvCxnSpPr>
            <a:cxnSpLocks/>
          </p:cNvCxnSpPr>
          <p:nvPr/>
        </p:nvCxnSpPr>
        <p:spPr>
          <a:xfrm flipV="1">
            <a:off x="1137138" y="1834662"/>
            <a:ext cx="685800" cy="121920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251195E6-D574-4AEF-8C4A-EEB42C3B08E7}"/>
              </a:ext>
            </a:extLst>
          </p:cNvPr>
          <p:cNvCxnSpPr>
            <a:cxnSpLocks/>
          </p:cNvCxnSpPr>
          <p:nvPr/>
        </p:nvCxnSpPr>
        <p:spPr>
          <a:xfrm flipV="1">
            <a:off x="1585764" y="1834662"/>
            <a:ext cx="371990" cy="1889111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C8B19E0-6178-4BAD-8586-21520C81A523}"/>
              </a:ext>
            </a:extLst>
          </p:cNvPr>
          <p:cNvSpPr txBox="1"/>
          <p:nvPr/>
        </p:nvSpPr>
        <p:spPr>
          <a:xfrm>
            <a:off x="941268" y="4189614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>
                <a:solidFill>
                  <a:srgbClr val="FF0000"/>
                </a:solidFill>
              </a:rPr>
              <a:t>그림 삽입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3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148" y="2828835"/>
            <a:ext cx="458170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/>
              <a:t>Model 4-2</a:t>
            </a:r>
          </a:p>
          <a:p>
            <a:pPr algn="ctr"/>
            <a:r>
              <a:rPr lang="en-US" altLang="ko-KR" sz="2400" dirty="0"/>
              <a:t>(Model 4-1 </a:t>
            </a:r>
            <a:r>
              <a:rPr lang="ko-KR" altLang="en-US" sz="2400" dirty="0"/>
              <a:t>수정</a:t>
            </a:r>
            <a:r>
              <a:rPr lang="en-US" altLang="ko-KR" sz="2400" dirty="0"/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생산관리자 검증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en-US" altLang="ko-KR" smtClean="0"/>
              <a:pPr/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43723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3507642"/>
            <a:ext cx="3181350" cy="2762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22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Animation-Queue</a:t>
            </a:r>
            <a:endParaRPr lang="ko-KR" altLang="en-US" sz="2400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52" y="613642"/>
            <a:ext cx="32385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20</a:t>
            </a:fld>
            <a:endParaRPr lang="en-US" altLang="ko-KR"/>
          </a:p>
        </p:txBody>
      </p:sp>
      <p:sp>
        <p:nvSpPr>
          <p:cNvPr id="9" name="TextBox 8"/>
          <p:cNvSpPr txBox="1"/>
          <p:nvPr/>
        </p:nvSpPr>
        <p:spPr>
          <a:xfrm>
            <a:off x="4536722" y="271214"/>
            <a:ext cx="2198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40</a:t>
            </a:r>
            <a:r>
              <a:rPr lang="ko-KR" altLang="en-US" sz="1600" dirty="0">
                <a:solidFill>
                  <a:srgbClr val="FF0000"/>
                </a:solidFill>
              </a:rPr>
              <a:t>개의 저장공간 표시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20" y="574376"/>
            <a:ext cx="3181350" cy="27622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480" y="3756033"/>
            <a:ext cx="3181350" cy="27622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341" y="4004424"/>
            <a:ext cx="3181350" cy="2762250"/>
          </a:xfrm>
          <a:prstGeom prst="rect">
            <a:avLst/>
          </a:prstGeom>
        </p:spPr>
      </p:pic>
      <p:cxnSp>
        <p:nvCxnSpPr>
          <p:cNvPr id="10" name="직선 화살표 연결선 9"/>
          <p:cNvCxnSpPr>
            <a:cxnSpLocks/>
          </p:cNvCxnSpPr>
          <p:nvPr/>
        </p:nvCxnSpPr>
        <p:spPr>
          <a:xfrm flipV="1">
            <a:off x="1869831" y="1318846"/>
            <a:ext cx="2883877" cy="275492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2D3F46DC-DCF0-4FF4-B077-A5D22D6CF670}"/>
              </a:ext>
            </a:extLst>
          </p:cNvPr>
          <p:cNvSpPr/>
          <p:nvPr/>
        </p:nvSpPr>
        <p:spPr>
          <a:xfrm>
            <a:off x="826477" y="4443046"/>
            <a:ext cx="454115" cy="21009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ctr" fontAlgn="base">
              <a:spcAft>
                <a:spcPts val="600"/>
              </a:spcAft>
            </a:pPr>
            <a:endParaRPr lang="ko-KR" altLang="en-US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CB359ED8-00C1-4B8F-BC06-9C6352EA4BCD}"/>
              </a:ext>
            </a:extLst>
          </p:cNvPr>
          <p:cNvSpPr/>
          <p:nvPr/>
        </p:nvSpPr>
        <p:spPr>
          <a:xfrm>
            <a:off x="776536" y="4443046"/>
            <a:ext cx="504056" cy="282098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ctr" fontAlgn="base">
              <a:spcAft>
                <a:spcPts val="600"/>
              </a:spcAft>
            </a:pPr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D4097DB0-8D9F-4B6B-90F0-96023B7E4FEF}"/>
              </a:ext>
            </a:extLst>
          </p:cNvPr>
          <p:cNvSpPr/>
          <p:nvPr/>
        </p:nvSpPr>
        <p:spPr>
          <a:xfrm>
            <a:off x="823127" y="4236260"/>
            <a:ext cx="504056" cy="4168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 fontAlgn="base">
              <a:spcAft>
                <a:spcPts val="600"/>
              </a:spcAft>
            </a:pPr>
            <a:endParaRPr lang="ko-KR" altLang="en-US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4088457F-53B5-474C-848D-9D4E9EB9C6DE}"/>
              </a:ext>
            </a:extLst>
          </p:cNvPr>
          <p:cNvSpPr/>
          <p:nvPr/>
        </p:nvSpPr>
        <p:spPr>
          <a:xfrm>
            <a:off x="3279112" y="4494168"/>
            <a:ext cx="504056" cy="4168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 fontAlgn="base">
              <a:spcAft>
                <a:spcPts val="600"/>
              </a:spcAft>
            </a:pPr>
            <a:endParaRPr lang="ko-KR" altLang="en-US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F817A087-DFB8-4918-9857-98169BC45C02}"/>
              </a:ext>
            </a:extLst>
          </p:cNvPr>
          <p:cNvSpPr/>
          <p:nvPr/>
        </p:nvSpPr>
        <p:spPr>
          <a:xfrm>
            <a:off x="5787850" y="4734491"/>
            <a:ext cx="504056" cy="4168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 fontAlgn="base">
              <a:spcAft>
                <a:spcPts val="600"/>
              </a:spcAft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2616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84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Animation-Variable</a:t>
            </a:r>
            <a:endParaRPr lang="ko-KR" altLang="en-US" sz="24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548680"/>
            <a:ext cx="3457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268760"/>
            <a:ext cx="3457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1988840"/>
            <a:ext cx="3457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85" y="2708920"/>
            <a:ext cx="3457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8680"/>
            <a:ext cx="3457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1245030"/>
            <a:ext cx="3457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1916832"/>
            <a:ext cx="3457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21</a:t>
            </a:fld>
            <a:endParaRPr lang="en-US" altLang="ko-K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CD3B90-DE6D-451B-8556-BFED70EFB54A}"/>
              </a:ext>
            </a:extLst>
          </p:cNvPr>
          <p:cNvSpPr txBox="1"/>
          <p:nvPr/>
        </p:nvSpPr>
        <p:spPr>
          <a:xfrm>
            <a:off x="2970986" y="179899"/>
            <a:ext cx="1693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>
                <a:solidFill>
                  <a:srgbClr val="FF0000"/>
                </a:solidFill>
              </a:rPr>
              <a:t>대기부품수</a:t>
            </a:r>
            <a:r>
              <a:rPr lang="ko-KR" altLang="en-US" sz="1600" dirty="0">
                <a:solidFill>
                  <a:srgbClr val="FF0000"/>
                </a:solidFill>
              </a:rPr>
              <a:t> 표시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11F2D1-73C9-4F9C-8F10-DBE4C49CEC80}"/>
              </a:ext>
            </a:extLst>
          </p:cNvPr>
          <p:cNvSpPr txBox="1"/>
          <p:nvPr/>
        </p:nvSpPr>
        <p:spPr>
          <a:xfrm>
            <a:off x="7097188" y="179899"/>
            <a:ext cx="1693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>
                <a:solidFill>
                  <a:srgbClr val="FF0000"/>
                </a:solidFill>
              </a:rPr>
              <a:t>완성부품수</a:t>
            </a:r>
            <a:r>
              <a:rPr lang="ko-KR" altLang="en-US" sz="1600" dirty="0">
                <a:solidFill>
                  <a:srgbClr val="FF0000"/>
                </a:solidFill>
              </a:rPr>
              <a:t> 표시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28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092" y="3752495"/>
            <a:ext cx="2667000" cy="2390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22"/>
            <a:ext cx="2995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Animation-Resource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22</a:t>
            </a:fld>
            <a:endParaRPr lang="en-US" altLang="ko-KR"/>
          </a:p>
        </p:txBody>
      </p:sp>
      <p:sp>
        <p:nvSpPr>
          <p:cNvPr id="7" name="TextBox 6"/>
          <p:cNvSpPr txBox="1"/>
          <p:nvPr/>
        </p:nvSpPr>
        <p:spPr>
          <a:xfrm>
            <a:off x="5677087" y="6114782"/>
            <a:ext cx="2084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2</a:t>
            </a:r>
            <a:r>
              <a:rPr lang="ko-KR" altLang="en-US" sz="1600" dirty="0">
                <a:solidFill>
                  <a:srgbClr val="FF0000"/>
                </a:solidFill>
              </a:rPr>
              <a:t>개의 작업공간 표시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5601072" y="4437112"/>
            <a:ext cx="648072" cy="167767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908720"/>
            <a:ext cx="3676650" cy="43910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231" y="564572"/>
            <a:ext cx="3181350" cy="276225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88DBCCA8-36C3-46AE-95AC-F770D4C93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33" y="5538718"/>
            <a:ext cx="162789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BA2AE35-6F30-4204-A017-73483B4A99DB}"/>
              </a:ext>
            </a:extLst>
          </p:cNvPr>
          <p:cNvCxnSpPr>
            <a:cxnSpLocks/>
          </p:cNvCxnSpPr>
          <p:nvPr/>
        </p:nvCxnSpPr>
        <p:spPr>
          <a:xfrm>
            <a:off x="2146809" y="1916832"/>
            <a:ext cx="895329" cy="4396045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914F9D5-71F9-4E25-9BC9-C3D373242192}"/>
              </a:ext>
            </a:extLst>
          </p:cNvPr>
          <p:cNvSpPr txBox="1"/>
          <p:nvPr/>
        </p:nvSpPr>
        <p:spPr>
          <a:xfrm>
            <a:off x="1017125" y="6105780"/>
            <a:ext cx="1765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>
                <a:solidFill>
                  <a:srgbClr val="FF0000"/>
                </a:solidFill>
              </a:rPr>
              <a:t>더블클릭 후 편집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47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995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Animation-Resource</a:t>
            </a:r>
            <a:endParaRPr lang="ko-KR" altLang="en-US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64" y="1178024"/>
            <a:ext cx="60293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3044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995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Animation-Resource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24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65" y="764704"/>
            <a:ext cx="3667125" cy="43910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768" y="1412776"/>
            <a:ext cx="3657600" cy="43910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649" y="2051323"/>
            <a:ext cx="36480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40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2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Animation-Plot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25</a:t>
            </a:fld>
            <a:endParaRPr lang="en-US" altLang="ko-KR"/>
          </a:p>
        </p:txBody>
      </p:sp>
      <p:sp>
        <p:nvSpPr>
          <p:cNvPr id="6" name="TextBox 5"/>
          <p:cNvSpPr txBox="1"/>
          <p:nvPr/>
        </p:nvSpPr>
        <p:spPr>
          <a:xfrm>
            <a:off x="6033120" y="764704"/>
            <a:ext cx="313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Rework Process</a:t>
            </a:r>
            <a:r>
              <a:rPr lang="ko-KR" altLang="en-US" sz="1600" dirty="0">
                <a:solidFill>
                  <a:srgbClr val="FF0000"/>
                </a:solidFill>
              </a:rPr>
              <a:t>의 대기행렬에서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ko-KR" altLang="en-US" sz="1600" dirty="0">
                <a:solidFill>
                  <a:srgbClr val="FF0000"/>
                </a:solidFill>
              </a:rPr>
              <a:t>대기중인 개체의 수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2" y="508565"/>
            <a:ext cx="4123022" cy="6074246"/>
          </a:xfrm>
          <a:prstGeom prst="rect">
            <a:avLst/>
          </a:prstGeom>
        </p:spPr>
      </p:pic>
      <p:cxnSp>
        <p:nvCxnSpPr>
          <p:cNvPr id="7" name="직선 화살표 연결선 6"/>
          <p:cNvCxnSpPr>
            <a:endCxn id="6" idx="1"/>
          </p:cNvCxnSpPr>
          <p:nvPr/>
        </p:nvCxnSpPr>
        <p:spPr>
          <a:xfrm flipV="1">
            <a:off x="4124361" y="1057092"/>
            <a:ext cx="1908759" cy="49970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024" y="1509765"/>
            <a:ext cx="43815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06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2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Animation-Plot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26</a:t>
            </a:fld>
            <a:endParaRPr lang="en-US" altLang="ko-KR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67787"/>
            <a:ext cx="4224536" cy="622380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968" y="467787"/>
            <a:ext cx="4224536" cy="62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81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1556792"/>
            <a:ext cx="9541762" cy="32809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22"/>
            <a:ext cx="115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Results</a:t>
            </a:r>
            <a:endParaRPr lang="ko-KR" altLang="en-US" sz="2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27</a:t>
            </a:fld>
            <a:endParaRPr lang="en-US" altLang="ko-KR"/>
          </a:p>
        </p:txBody>
      </p:sp>
      <p:sp>
        <p:nvSpPr>
          <p:cNvPr id="6" name="TextBox 5"/>
          <p:cNvSpPr txBox="1"/>
          <p:nvPr/>
        </p:nvSpPr>
        <p:spPr>
          <a:xfrm>
            <a:off x="299033" y="5466710"/>
            <a:ext cx="8902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시뮬레이션 종료 시점에 시스템 안에 총 </a:t>
            </a:r>
            <a:r>
              <a:rPr lang="en-US" altLang="ko-KR" sz="1600" dirty="0">
                <a:solidFill>
                  <a:srgbClr val="FF0000"/>
                </a:solidFill>
              </a:rPr>
              <a:t>13</a:t>
            </a:r>
            <a:r>
              <a:rPr lang="ko-KR" altLang="en-US" sz="1600" dirty="0">
                <a:solidFill>
                  <a:srgbClr val="FF0000"/>
                </a:solidFill>
              </a:rPr>
              <a:t>개의 </a:t>
            </a:r>
            <a:r>
              <a:rPr lang="en-US" altLang="ko-KR" sz="1600" dirty="0">
                <a:solidFill>
                  <a:srgbClr val="FF0000"/>
                </a:solidFill>
              </a:rPr>
              <a:t>Part A</a:t>
            </a:r>
            <a:r>
              <a:rPr lang="ko-KR" altLang="en-US" sz="1600" dirty="0">
                <a:solidFill>
                  <a:srgbClr val="FF0000"/>
                </a:solidFill>
              </a:rPr>
              <a:t>와 </a:t>
            </a:r>
            <a:r>
              <a:rPr lang="en-US" altLang="ko-KR" sz="1600" dirty="0">
                <a:solidFill>
                  <a:srgbClr val="FF0000"/>
                </a:solidFill>
              </a:rPr>
              <a:t>B</a:t>
            </a:r>
            <a:r>
              <a:rPr lang="ko-KR" altLang="en-US" sz="1600" dirty="0">
                <a:solidFill>
                  <a:srgbClr val="FF0000"/>
                </a:solidFill>
              </a:rPr>
              <a:t>가 존재</a:t>
            </a:r>
            <a:r>
              <a:rPr lang="en-US" altLang="ko-KR" sz="1600" dirty="0">
                <a:solidFill>
                  <a:srgbClr val="FF0000"/>
                </a:solidFill>
              </a:rPr>
              <a:t>(</a:t>
            </a:r>
            <a:r>
              <a:rPr lang="ko-KR" altLang="en-US" sz="1600" dirty="0">
                <a:solidFill>
                  <a:srgbClr val="FF0000"/>
                </a:solidFill>
              </a:rPr>
              <a:t>가공 중 </a:t>
            </a:r>
            <a:r>
              <a:rPr lang="en-US" altLang="ko-KR" sz="1600" dirty="0">
                <a:solidFill>
                  <a:srgbClr val="FF0000"/>
                </a:solidFill>
              </a:rPr>
              <a:t>: 4</a:t>
            </a:r>
            <a:r>
              <a:rPr lang="ko-KR" altLang="en-US" sz="1600" dirty="0">
                <a:solidFill>
                  <a:srgbClr val="FF0000"/>
                </a:solidFill>
              </a:rPr>
              <a:t>개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</a:rPr>
              <a:t>대기 중 </a:t>
            </a:r>
            <a:r>
              <a:rPr lang="en-US" altLang="ko-KR" sz="1600" dirty="0">
                <a:solidFill>
                  <a:srgbClr val="FF0000"/>
                </a:solidFill>
              </a:rPr>
              <a:t>: 9</a:t>
            </a:r>
            <a:r>
              <a:rPr lang="ko-KR" altLang="en-US" sz="1600" dirty="0">
                <a:solidFill>
                  <a:srgbClr val="FF0000"/>
                </a:solidFill>
              </a:rPr>
              <a:t>개</a:t>
            </a:r>
            <a:r>
              <a:rPr lang="en-US" altLang="ko-KR" sz="1600" dirty="0">
                <a:solidFill>
                  <a:srgbClr val="FF0000"/>
                </a:solidFill>
              </a:rPr>
              <a:t>)</a:t>
            </a:r>
          </a:p>
          <a:p>
            <a:r>
              <a:rPr lang="ko-KR" altLang="en-US" sz="1600" dirty="0">
                <a:solidFill>
                  <a:srgbClr val="FF0000"/>
                </a:solidFill>
              </a:rPr>
              <a:t>완료된 </a:t>
            </a:r>
            <a:r>
              <a:rPr lang="en-US" altLang="ko-KR" sz="1600" dirty="0">
                <a:solidFill>
                  <a:srgbClr val="FF0000"/>
                </a:solidFill>
              </a:rPr>
              <a:t>Part A</a:t>
            </a:r>
            <a:r>
              <a:rPr lang="ko-KR" altLang="en-US" sz="1600" dirty="0">
                <a:solidFill>
                  <a:srgbClr val="FF0000"/>
                </a:solidFill>
              </a:rPr>
              <a:t>와 </a:t>
            </a:r>
            <a:r>
              <a:rPr lang="en-US" altLang="ko-KR" sz="1600" dirty="0">
                <a:solidFill>
                  <a:srgbClr val="FF0000"/>
                </a:solidFill>
              </a:rPr>
              <a:t>B</a:t>
            </a:r>
            <a:r>
              <a:rPr lang="ko-KR" altLang="en-US" sz="1600" dirty="0">
                <a:solidFill>
                  <a:srgbClr val="FF0000"/>
                </a:solidFill>
              </a:rPr>
              <a:t>의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>
                <a:solidFill>
                  <a:srgbClr val="FF0000"/>
                </a:solidFill>
              </a:rPr>
              <a:t>수는 총 </a:t>
            </a:r>
            <a:r>
              <a:rPr lang="en-US" altLang="ko-KR" sz="1600" dirty="0">
                <a:solidFill>
                  <a:srgbClr val="FF0000"/>
                </a:solidFill>
              </a:rPr>
              <a:t>3,220</a:t>
            </a:r>
            <a:r>
              <a:rPr lang="ko-KR" altLang="en-US" sz="1600" dirty="0">
                <a:solidFill>
                  <a:srgbClr val="FF0000"/>
                </a:solidFill>
              </a:rPr>
              <a:t>개 이 중 불량품은 </a:t>
            </a:r>
            <a:r>
              <a:rPr lang="en-US" altLang="ko-KR" sz="1600" dirty="0">
                <a:solidFill>
                  <a:srgbClr val="FF0000"/>
                </a:solidFill>
              </a:rPr>
              <a:t>70</a:t>
            </a:r>
            <a:r>
              <a:rPr lang="ko-KR" altLang="en-US" sz="1600" dirty="0">
                <a:solidFill>
                  <a:srgbClr val="FF0000"/>
                </a:solidFill>
              </a:rPr>
              <a:t>개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3800872" y="4581128"/>
            <a:ext cx="432048" cy="864096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220474"/>
              </p:ext>
            </p:extLst>
          </p:nvPr>
        </p:nvGraphicFramePr>
        <p:xfrm>
          <a:off x="1154517" y="10351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71480" progId="Acrobat.Document.11">
                  <p:embed/>
                </p:oleObj>
              </mc:Choice>
              <mc:Fallback>
                <p:oleObj name="Acrobat Document" showAsIcon="1" r:id="rId3" imgW="914400" imgH="771480" progId="Acrobat.Document.11">
                  <p:embed/>
                  <p:pic>
                    <p:nvPicPr>
                      <p:cNvPr id="8" name="개체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4517" y="10351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5596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2BC229E-9346-4E68-9615-627296EF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28</a:t>
            </a:fld>
            <a:endParaRPr lang="en-US" altLang="ko-K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45942E-D61C-47C0-836B-EE58EF2DC560}"/>
              </a:ext>
            </a:extLst>
          </p:cNvPr>
          <p:cNvSpPr txBox="1"/>
          <p:nvPr/>
        </p:nvSpPr>
        <p:spPr>
          <a:xfrm>
            <a:off x="0" y="612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따라하기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12D7D-5F3D-41CF-BDF1-489E973EF39D}"/>
              </a:ext>
            </a:extLst>
          </p:cNvPr>
          <p:cNvSpPr txBox="1"/>
          <p:nvPr/>
        </p:nvSpPr>
        <p:spPr>
          <a:xfrm>
            <a:off x="3780243" y="3013501"/>
            <a:ext cx="2345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Model 4-2.mp4</a:t>
            </a:r>
          </a:p>
          <a:p>
            <a:r>
              <a:rPr lang="en-US" altLang="ko-KR" sz="2400" dirty="0"/>
              <a:t>Model 4-3.mp4</a:t>
            </a:r>
          </a:p>
        </p:txBody>
      </p:sp>
    </p:spTree>
    <p:extLst>
      <p:ext uri="{BB962C8B-B14F-4D97-AF65-F5344CB8AC3E}">
        <p14:creationId xmlns:p14="http://schemas.microsoft.com/office/powerpoint/2010/main" val="326048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en-US" altLang="ko-KR" smtClean="0">
                <a:latin typeface="+mn-ea"/>
              </a:rPr>
              <a:pPr/>
              <a:t>3</a:t>
            </a:fld>
            <a:endParaRPr lang="en-US" altLang="ko-KR">
              <a:latin typeface="+mn-ea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F13CE7F-8912-4439-81E3-FB63D54C9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74482"/>
            <a:ext cx="8991600" cy="616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lnSpc>
                <a:spcPct val="95000"/>
              </a:lnSpc>
            </a:pPr>
            <a:r>
              <a:rPr lang="ko-KR" altLang="en-US" sz="2400" dirty="0">
                <a:latin typeface="+mn-ea"/>
              </a:rPr>
              <a:t>검증을 위해 생산관리자에게</a:t>
            </a:r>
            <a:r>
              <a:rPr lang="en-US" altLang="ko-KR" sz="2400" dirty="0">
                <a:latin typeface="+mn-ea"/>
              </a:rPr>
              <a:t> </a:t>
            </a:r>
            <a:r>
              <a:rPr lang="ko-KR" altLang="en-US" sz="2400" dirty="0">
                <a:latin typeface="+mn-ea"/>
              </a:rPr>
              <a:t>모델</a:t>
            </a:r>
            <a:r>
              <a:rPr lang="en-US" altLang="ko-KR" sz="2400" dirty="0">
                <a:latin typeface="+mn-ea"/>
              </a:rPr>
              <a:t> 4-1</a:t>
            </a:r>
            <a:r>
              <a:rPr lang="ko-KR" altLang="en-US" sz="2400" dirty="0">
                <a:latin typeface="+mn-ea"/>
              </a:rPr>
              <a:t>을</a:t>
            </a:r>
            <a:r>
              <a:rPr lang="en-US" altLang="ko-KR" sz="2400" dirty="0">
                <a:latin typeface="+mn-ea"/>
              </a:rPr>
              <a:t> </a:t>
            </a:r>
            <a:r>
              <a:rPr lang="ko-KR" altLang="en-US" sz="2400" dirty="0">
                <a:latin typeface="+mn-ea"/>
              </a:rPr>
              <a:t>보여줌 </a:t>
            </a:r>
            <a:r>
              <a:rPr lang="en-US" altLang="ko-KR" sz="2400" dirty="0">
                <a:latin typeface="+mn-ea"/>
                <a:sym typeface="Wingdings" panose="05000000000000000000" pitchFamily="2" charset="2"/>
              </a:rPr>
              <a:t></a:t>
            </a:r>
            <a:r>
              <a:rPr lang="en-US" altLang="ko-KR" sz="2400" dirty="0">
                <a:latin typeface="+mn-ea"/>
              </a:rPr>
              <a:t> </a:t>
            </a:r>
            <a:r>
              <a:rPr lang="ko-KR" altLang="en-US" sz="2400" dirty="0">
                <a:latin typeface="+mn-ea"/>
              </a:rPr>
              <a:t>생산관리자는 </a:t>
            </a:r>
            <a:r>
              <a:rPr lang="en-US" altLang="ko-KR" sz="2400" dirty="0">
                <a:solidFill>
                  <a:srgbClr val="FF0000"/>
                </a:solidFill>
                <a:latin typeface="+mn-ea"/>
              </a:rPr>
              <a:t>3</a:t>
            </a:r>
            <a:r>
              <a:rPr lang="ko-KR" altLang="en-US" sz="2400" dirty="0">
                <a:solidFill>
                  <a:srgbClr val="FF0000"/>
                </a:solidFill>
                <a:latin typeface="+mn-ea"/>
              </a:rPr>
              <a:t>가지 의견</a:t>
            </a:r>
            <a:r>
              <a:rPr lang="ko-KR" altLang="en-US" sz="2400" dirty="0">
                <a:latin typeface="+mn-ea"/>
              </a:rPr>
              <a:t>을 제시</a:t>
            </a:r>
            <a:endParaRPr lang="en-US" altLang="ko-KR" sz="2400" dirty="0">
              <a:latin typeface="+mn-ea"/>
            </a:endParaRPr>
          </a:p>
          <a:p>
            <a:pPr marL="914400" lvl="1" indent="-457200" latinLnBrk="0">
              <a:lnSpc>
                <a:spcPct val="95000"/>
              </a:lnSpc>
              <a:buFont typeface="+mj-lt"/>
              <a:buAutoNum type="arabicPeriod"/>
            </a:pPr>
            <a:r>
              <a:rPr lang="ko-KR" altLang="en-US" sz="2000" dirty="0" err="1">
                <a:latin typeface="+mn-ea"/>
              </a:rPr>
              <a:t>교대조</a:t>
            </a:r>
            <a:r>
              <a:rPr lang="ko-KR" altLang="en-US" sz="2000" dirty="0">
                <a:latin typeface="+mn-ea"/>
              </a:rPr>
              <a:t> 문제</a:t>
            </a:r>
            <a:endParaRPr lang="en-US" altLang="ko-KR" sz="2000" dirty="0">
              <a:latin typeface="+mn-ea"/>
            </a:endParaRPr>
          </a:p>
          <a:p>
            <a:pPr lvl="2" latinLnBrk="0">
              <a:lnSpc>
                <a:spcPct val="95000"/>
              </a:lnSpc>
            </a:pPr>
            <a:r>
              <a:rPr lang="en-US" altLang="ko-KR" sz="1800" dirty="0">
                <a:latin typeface="+mn-ea"/>
              </a:rPr>
              <a:t>4-1</a:t>
            </a:r>
            <a:r>
              <a:rPr lang="ko-KR" altLang="en-US" sz="1800" dirty="0">
                <a:latin typeface="+mn-ea"/>
              </a:rPr>
              <a:t>은 첫번째 교대조만 고려</a:t>
            </a:r>
            <a:endParaRPr lang="en-US" altLang="ko-KR" sz="1800" dirty="0">
              <a:latin typeface="+mn-ea"/>
            </a:endParaRPr>
          </a:p>
          <a:p>
            <a:pPr lvl="2" latinLnBrk="0">
              <a:lnSpc>
                <a:spcPct val="95000"/>
              </a:lnSpc>
            </a:pPr>
            <a:r>
              <a:rPr lang="ko-KR" altLang="en-US" sz="1800" dirty="0">
                <a:latin typeface="+mn-ea"/>
              </a:rPr>
              <a:t>실제로는 </a:t>
            </a:r>
            <a:r>
              <a:rPr lang="en-US" altLang="ko-KR" sz="1800" dirty="0">
                <a:solidFill>
                  <a:srgbClr val="FF0000"/>
                </a:solidFill>
                <a:latin typeface="+mn-ea"/>
              </a:rPr>
              <a:t>2</a:t>
            </a:r>
            <a:r>
              <a:rPr lang="ko-KR" altLang="en-US" sz="1800" dirty="0">
                <a:solidFill>
                  <a:srgbClr val="FF0000"/>
                </a:solidFill>
                <a:latin typeface="+mn-ea"/>
              </a:rPr>
              <a:t>교대 작업</a:t>
            </a:r>
            <a:r>
              <a:rPr lang="en-US" altLang="ko-KR" sz="1800" dirty="0">
                <a:latin typeface="+mn-ea"/>
              </a:rPr>
              <a:t>(</a:t>
            </a:r>
            <a:r>
              <a:rPr lang="ko-KR" altLang="en-US" sz="1800" dirty="0">
                <a:latin typeface="+mn-ea"/>
              </a:rPr>
              <a:t>하루에 </a:t>
            </a:r>
            <a:r>
              <a:rPr lang="en-US" altLang="ko-KR" sz="1800" dirty="0">
                <a:latin typeface="+mn-ea"/>
              </a:rPr>
              <a:t>16</a:t>
            </a:r>
            <a:r>
              <a:rPr lang="ko-KR" altLang="en-US" sz="1800" dirty="0">
                <a:latin typeface="+mn-ea"/>
              </a:rPr>
              <a:t>시간 공장 가동</a:t>
            </a:r>
            <a:r>
              <a:rPr lang="en-US" altLang="ko-KR" sz="1800" dirty="0">
                <a:latin typeface="+mn-ea"/>
              </a:rPr>
              <a:t>)</a:t>
            </a:r>
            <a:r>
              <a:rPr lang="ko-KR" altLang="en-US" sz="1800" dirty="0">
                <a:latin typeface="+mn-ea"/>
              </a:rPr>
              <a:t>이 이루어짐</a:t>
            </a:r>
            <a:endParaRPr lang="en-US" altLang="ko-KR" sz="1800" dirty="0">
              <a:latin typeface="+mn-ea"/>
            </a:endParaRPr>
          </a:p>
          <a:p>
            <a:pPr lvl="2" latinLnBrk="0">
              <a:lnSpc>
                <a:spcPct val="95000"/>
              </a:lnSpc>
            </a:pPr>
            <a:r>
              <a:rPr lang="ko-KR" altLang="en-US" sz="1800" dirty="0">
                <a:latin typeface="+mn-ea"/>
              </a:rPr>
              <a:t>두번째 교대조에서는 재작업</a:t>
            </a:r>
            <a:r>
              <a:rPr lang="en-US" altLang="ko-KR" sz="1800" dirty="0">
                <a:latin typeface="+mn-ea"/>
              </a:rPr>
              <a:t>(</a:t>
            </a:r>
            <a:r>
              <a:rPr lang="ko-KR" altLang="en-US" sz="1800" dirty="0">
                <a:latin typeface="+mn-ea"/>
              </a:rPr>
              <a:t>병목 작업장</a:t>
            </a:r>
            <a:r>
              <a:rPr lang="en-US" altLang="ko-KR" sz="1800" dirty="0">
                <a:latin typeface="+mn-ea"/>
              </a:rPr>
              <a:t>)</a:t>
            </a:r>
            <a:r>
              <a:rPr lang="ko-KR" altLang="en-US" sz="1800" dirty="0">
                <a:latin typeface="+mn-ea"/>
              </a:rPr>
              <a:t>에</a:t>
            </a:r>
            <a:r>
              <a:rPr lang="en-US" altLang="ko-KR" sz="1800" dirty="0">
                <a:latin typeface="+mn-ea"/>
              </a:rPr>
              <a:t> </a:t>
            </a:r>
            <a:r>
              <a:rPr lang="ko-KR" altLang="en-US" sz="1800" dirty="0">
                <a:latin typeface="+mn-ea"/>
              </a:rPr>
              <a:t>한명이 아닌 </a:t>
            </a:r>
            <a:r>
              <a:rPr lang="ko-KR" altLang="en-US" sz="1800" dirty="0">
                <a:solidFill>
                  <a:srgbClr val="FF0000"/>
                </a:solidFill>
                <a:latin typeface="+mn-ea"/>
              </a:rPr>
              <a:t>두명의</a:t>
            </a:r>
            <a:r>
              <a:rPr lang="en-US" altLang="ko-KR" sz="1800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800" dirty="0">
                <a:solidFill>
                  <a:srgbClr val="FF0000"/>
                </a:solidFill>
                <a:latin typeface="+mn-ea"/>
              </a:rPr>
              <a:t>작업자가 근무</a:t>
            </a:r>
            <a:r>
              <a:rPr lang="ko-KR" altLang="en-US" sz="1800" dirty="0">
                <a:latin typeface="+mn-ea"/>
              </a:rPr>
              <a:t>함</a:t>
            </a:r>
            <a:r>
              <a:rPr lang="en-US" altLang="ko-KR" sz="1800" dirty="0">
                <a:latin typeface="+mn-ea"/>
              </a:rPr>
              <a:t>. </a:t>
            </a:r>
          </a:p>
          <a:p>
            <a:pPr marL="914400" lvl="1" indent="-457200" latinLnBrk="0">
              <a:lnSpc>
                <a:spcPct val="95000"/>
              </a:lnSpc>
              <a:buFont typeface="+mj-lt"/>
              <a:buAutoNum type="arabicPeriod"/>
            </a:pP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밀봉기</a:t>
            </a:r>
            <a:r>
              <a:rPr lang="ko-KR" altLang="en-US" sz="2000" dirty="0">
                <a:latin typeface="+mn-ea"/>
              </a:rPr>
              <a:t>는 때때로 </a:t>
            </a: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고장이 발생</a:t>
            </a:r>
            <a:r>
              <a:rPr lang="ko-KR" altLang="en-US" sz="2000" dirty="0">
                <a:latin typeface="+mn-ea"/>
              </a:rPr>
              <a:t>하고 있음을 지적</a:t>
            </a:r>
            <a:endParaRPr lang="en-US" altLang="ko-KR" sz="2000" dirty="0">
              <a:latin typeface="+mn-ea"/>
            </a:endParaRPr>
          </a:p>
          <a:p>
            <a:pPr lvl="2" latinLnBrk="0">
              <a:lnSpc>
                <a:spcPct val="95000"/>
              </a:lnSpc>
            </a:pPr>
            <a:r>
              <a:rPr lang="ko-KR" altLang="en-US" sz="1800" dirty="0">
                <a:latin typeface="+mn-ea"/>
              </a:rPr>
              <a:t>고장 사이의 가동 시간</a:t>
            </a:r>
            <a:r>
              <a:rPr lang="en-US" altLang="ko-KR" sz="1800" dirty="0">
                <a:latin typeface="+mn-ea"/>
              </a:rPr>
              <a:t>(MTBF) ~ EXPO (2) hours</a:t>
            </a:r>
          </a:p>
          <a:p>
            <a:pPr lvl="2" latinLnBrk="0">
              <a:lnSpc>
                <a:spcPct val="95000"/>
              </a:lnSpc>
            </a:pPr>
            <a:r>
              <a:rPr lang="ko-KR" altLang="en-US" sz="1800" dirty="0">
                <a:latin typeface="+mn-ea"/>
              </a:rPr>
              <a:t>고장</a:t>
            </a:r>
            <a:r>
              <a:rPr lang="en-US" altLang="ko-KR" sz="1800" dirty="0">
                <a:latin typeface="+mn-ea"/>
              </a:rPr>
              <a:t> </a:t>
            </a:r>
            <a:r>
              <a:rPr lang="ko-KR" altLang="en-US" sz="1800" dirty="0">
                <a:latin typeface="+mn-ea"/>
              </a:rPr>
              <a:t>수리 시간</a:t>
            </a:r>
            <a:r>
              <a:rPr lang="en-US" altLang="ko-KR" sz="1800" dirty="0">
                <a:latin typeface="+mn-ea"/>
              </a:rPr>
              <a:t>(MTTR) ~ EXPO (4) min.</a:t>
            </a:r>
          </a:p>
          <a:p>
            <a:pPr marL="914400" lvl="1" indent="-457200" latinLnBrk="0">
              <a:lnSpc>
                <a:spcPct val="95000"/>
              </a:lnSpc>
              <a:buFont typeface="+mj-lt"/>
              <a:buAutoNum type="arabicPeriod"/>
            </a:pPr>
            <a:r>
              <a:rPr lang="ko-KR" altLang="en-US" sz="2000" dirty="0">
                <a:latin typeface="+mn-ea"/>
              </a:rPr>
              <a:t>재작업을 위해 </a:t>
            </a: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대기중인 부품을 보관하기 위한 선반</a:t>
            </a:r>
            <a:r>
              <a:rPr lang="ko-KR" altLang="en-US" sz="2000" dirty="0">
                <a:latin typeface="+mn-ea"/>
              </a:rPr>
              <a:t> 필요</a:t>
            </a:r>
            <a:endParaRPr lang="en-US" altLang="ko-KR" sz="2000" dirty="0">
              <a:latin typeface="+mn-ea"/>
            </a:endParaRPr>
          </a:p>
          <a:p>
            <a:pPr lvl="2" latinLnBrk="0">
              <a:lnSpc>
                <a:spcPct val="95000"/>
              </a:lnSpc>
            </a:pPr>
            <a:r>
              <a:rPr lang="ko-KR" altLang="en-US" sz="1800" dirty="0">
                <a:latin typeface="+mn-ea"/>
              </a:rPr>
              <a:t>하나의 선반은 </a:t>
            </a:r>
            <a:r>
              <a:rPr lang="en-US" altLang="ko-KR" sz="1800" dirty="0">
                <a:latin typeface="+mn-ea"/>
              </a:rPr>
              <a:t>10</a:t>
            </a:r>
            <a:r>
              <a:rPr lang="ko-KR" altLang="en-US" sz="1800" dirty="0">
                <a:latin typeface="+mn-ea"/>
              </a:rPr>
              <a:t>개의 부품을 올려 놓을 수 있음</a:t>
            </a:r>
            <a:endParaRPr lang="en-US" altLang="ko-KR" sz="1800" dirty="0">
              <a:latin typeface="+mn-ea"/>
            </a:endParaRPr>
          </a:p>
          <a:p>
            <a:pPr lvl="2" latinLnBrk="0">
              <a:lnSpc>
                <a:spcPct val="95000"/>
              </a:lnSpc>
            </a:pPr>
            <a:r>
              <a:rPr lang="ko-KR" altLang="en-US" sz="1800" dirty="0">
                <a:latin typeface="+mn-ea"/>
              </a:rPr>
              <a:t>몇 개의 선반을 구입해야 하는가</a:t>
            </a:r>
            <a:r>
              <a:rPr lang="en-US" altLang="ko-KR" sz="1800" dirty="0">
                <a:latin typeface="+mn-ea"/>
              </a:rPr>
              <a:t>?</a:t>
            </a:r>
          </a:p>
          <a:p>
            <a:pPr lvl="1" latinLnBrk="0">
              <a:lnSpc>
                <a:spcPct val="95000"/>
              </a:lnSpc>
            </a:pPr>
            <a:r>
              <a:rPr lang="en-US" altLang="ko-KR" sz="2000" dirty="0">
                <a:latin typeface="+mn-ea"/>
              </a:rPr>
              <a:t>10</a:t>
            </a:r>
            <a:r>
              <a:rPr lang="ko-KR" altLang="en-US" sz="2000" dirty="0">
                <a:latin typeface="+mn-ea"/>
              </a:rPr>
              <a:t>일에 대해 실험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하루에 </a:t>
            </a:r>
            <a:r>
              <a:rPr lang="en-US" altLang="ko-KR" sz="2000" dirty="0">
                <a:latin typeface="+mn-ea"/>
              </a:rPr>
              <a:t>16</a:t>
            </a:r>
            <a:r>
              <a:rPr lang="ko-KR" altLang="en-US" sz="2000" dirty="0">
                <a:latin typeface="+mn-ea"/>
              </a:rPr>
              <a:t>시간</a:t>
            </a:r>
            <a:r>
              <a:rPr lang="en-US" altLang="ko-KR" sz="2000" dirty="0">
                <a:latin typeface="+mn-ea"/>
              </a:rPr>
              <a:t>) : </a:t>
            </a:r>
            <a:r>
              <a:rPr lang="ko-KR" altLang="en-US" sz="2000" dirty="0">
                <a:latin typeface="+mn-ea"/>
              </a:rPr>
              <a:t>총 </a:t>
            </a:r>
            <a:r>
              <a:rPr lang="en-US" altLang="ko-KR" sz="2000" dirty="0">
                <a:latin typeface="+mn-ea"/>
              </a:rPr>
              <a:t>160</a:t>
            </a:r>
            <a:r>
              <a:rPr lang="ko-KR" altLang="en-US" sz="2000" dirty="0">
                <a:latin typeface="+mn-ea"/>
              </a:rPr>
              <a:t>시간 실험 수행</a:t>
            </a:r>
            <a:endParaRPr lang="en-US" altLang="ko-KR" sz="2000" dirty="0">
              <a:latin typeface="+mn-ea"/>
            </a:endParaRPr>
          </a:p>
          <a:p>
            <a:pPr latinLnBrk="0">
              <a:lnSpc>
                <a:spcPct val="95000"/>
              </a:lnSpc>
            </a:pPr>
            <a:r>
              <a:rPr lang="ko-KR" altLang="en-US" sz="2400" dirty="0">
                <a:latin typeface="+mn-ea"/>
              </a:rPr>
              <a:t>필요한 기능</a:t>
            </a:r>
            <a:r>
              <a:rPr lang="en-US" altLang="ko-KR" sz="2400" dirty="0">
                <a:latin typeface="+mn-ea"/>
              </a:rPr>
              <a:t>:  </a:t>
            </a:r>
          </a:p>
          <a:p>
            <a:pPr lvl="1" latinLnBrk="0">
              <a:lnSpc>
                <a:spcPct val="95000"/>
              </a:lnSpc>
            </a:pP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자원 일정</a:t>
            </a:r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(Schedule </a:t>
            </a: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모듈</a:t>
            </a:r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)</a:t>
            </a:r>
          </a:p>
          <a:p>
            <a:pPr lvl="1" latinLnBrk="0">
              <a:lnSpc>
                <a:spcPct val="95000"/>
              </a:lnSpc>
            </a:pP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자원 고장</a:t>
            </a:r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(Failure </a:t>
            </a: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모듈</a:t>
            </a:r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)</a:t>
            </a:r>
          </a:p>
          <a:p>
            <a:pPr lvl="1" latinLnBrk="0">
              <a:lnSpc>
                <a:spcPct val="95000"/>
              </a:lnSpc>
            </a:pP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자원 상태 통계</a:t>
            </a:r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(Statistic </a:t>
            </a: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모듈</a:t>
            </a:r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391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98" y="404664"/>
            <a:ext cx="8485782" cy="60128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6188" y="404664"/>
            <a:ext cx="32576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차이점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작업자 근무일정 반영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/>
              <a:t>밀봉기</a:t>
            </a:r>
            <a:r>
              <a:rPr lang="ko-KR" altLang="en-US" dirty="0"/>
              <a:t> 기계고장 반영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재작업 </a:t>
            </a:r>
            <a:r>
              <a:rPr lang="ko-KR" altLang="en-US" dirty="0" err="1"/>
              <a:t>재공재고</a:t>
            </a:r>
            <a:r>
              <a:rPr lang="ko-KR" altLang="en-US" dirty="0"/>
              <a:t> 수량 파악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en-US" altLang="ko-KR" smtClean="0"/>
              <a:pPr/>
              <a:t>4</a:t>
            </a:fld>
            <a:endParaRPr lang="en-US" altLang="ko-KR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587DC114-BE05-4210-9200-FB7B8C3F64DB}"/>
              </a:ext>
            </a:extLst>
          </p:cNvPr>
          <p:cNvCxnSpPr>
            <a:cxnSpLocks/>
          </p:cNvCxnSpPr>
          <p:nvPr/>
        </p:nvCxnSpPr>
        <p:spPr>
          <a:xfrm flipV="1">
            <a:off x="4032738" y="855785"/>
            <a:ext cx="2649416" cy="3171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3A13D07B-F821-4012-965E-38D4B2F9FA8F}"/>
              </a:ext>
            </a:extLst>
          </p:cNvPr>
          <p:cNvCxnSpPr/>
          <p:nvPr/>
        </p:nvCxnSpPr>
        <p:spPr>
          <a:xfrm flipH="1" flipV="1">
            <a:off x="6805246" y="1184031"/>
            <a:ext cx="334108" cy="949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5D64D4D1-30C1-4E2E-825E-647E5B478388}"/>
              </a:ext>
            </a:extLst>
          </p:cNvPr>
          <p:cNvCxnSpPr>
            <a:cxnSpLocks/>
          </p:cNvCxnSpPr>
          <p:nvPr/>
        </p:nvCxnSpPr>
        <p:spPr>
          <a:xfrm flipV="1">
            <a:off x="4566138" y="1436077"/>
            <a:ext cx="2133600" cy="231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32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438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Resource</a:t>
            </a:r>
            <a:endParaRPr lang="ko-KR" altLang="en-US" sz="24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7841"/>
            <a:ext cx="9144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052736"/>
            <a:ext cx="5219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5</a:t>
            </a:fld>
            <a:endParaRPr lang="en-US" altLang="ko-KR"/>
          </a:p>
        </p:txBody>
      </p:sp>
      <p:sp>
        <p:nvSpPr>
          <p:cNvPr id="6" name="TextBox 5"/>
          <p:cNvSpPr txBox="1"/>
          <p:nvPr/>
        </p:nvSpPr>
        <p:spPr>
          <a:xfrm>
            <a:off x="6681192" y="2195736"/>
            <a:ext cx="1758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Sealer : </a:t>
            </a:r>
            <a:r>
              <a:rPr lang="ko-KR" altLang="en-US" sz="1600" dirty="0">
                <a:solidFill>
                  <a:srgbClr val="FF0000"/>
                </a:solidFill>
              </a:rPr>
              <a:t>고장발생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 flipH="1" flipV="1">
            <a:off x="7545288" y="2555776"/>
            <a:ext cx="576064" cy="1512168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TextBox 10"/>
          <p:cNvSpPr txBox="1"/>
          <p:nvPr/>
        </p:nvSpPr>
        <p:spPr>
          <a:xfrm>
            <a:off x="344488" y="5076056"/>
            <a:ext cx="3116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Rework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시점에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>
                <a:solidFill>
                  <a:srgbClr val="FF0000"/>
                </a:solidFill>
              </a:rPr>
              <a:t>따라 용량 변경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cxnSp>
        <p:nvCxnSpPr>
          <p:cNvPr id="12" name="직선 화살표 연결선 11"/>
          <p:cNvCxnSpPr>
            <a:endCxn id="11" idx="0"/>
          </p:cNvCxnSpPr>
          <p:nvPr/>
        </p:nvCxnSpPr>
        <p:spPr>
          <a:xfrm>
            <a:off x="1784649" y="4355976"/>
            <a:ext cx="117926" cy="72008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82BA4118-9F79-41AA-85A7-9E19B8C66C62}"/>
              </a:ext>
            </a:extLst>
          </p:cNvPr>
          <p:cNvSpPr/>
          <p:nvPr/>
        </p:nvSpPr>
        <p:spPr>
          <a:xfrm>
            <a:off x="3587261" y="4179842"/>
            <a:ext cx="993975" cy="1872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 fontAlgn="base">
              <a:spcAft>
                <a:spcPts val="600"/>
              </a:spcAft>
            </a:pPr>
            <a:endParaRPr lang="ko-KR" altLang="en-US" sz="500" dirty="0">
              <a:noFill/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74E9EDF4-9588-4338-8EEC-30F40457C943}"/>
              </a:ext>
            </a:extLst>
          </p:cNvPr>
          <p:cNvCxnSpPr>
            <a:stCxn id="11" idx="3"/>
          </p:cNvCxnSpPr>
          <p:nvPr/>
        </p:nvCxnSpPr>
        <p:spPr>
          <a:xfrm flipV="1">
            <a:off x="3460662" y="4437112"/>
            <a:ext cx="628242" cy="808221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16408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008" y="1623577"/>
            <a:ext cx="3888432" cy="4973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22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Schedule</a:t>
            </a:r>
            <a:endParaRPr lang="ko-KR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6496" y="1484784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하루</a:t>
            </a:r>
            <a:r>
              <a:rPr lang="en-US" altLang="ko-KR" dirty="0"/>
              <a:t> </a:t>
            </a:r>
            <a:r>
              <a:rPr lang="ko-KR" altLang="en-US" dirty="0"/>
              <a:t>근무시간 </a:t>
            </a:r>
            <a:r>
              <a:rPr lang="en-US" altLang="ko-KR" dirty="0"/>
              <a:t>: 8</a:t>
            </a:r>
            <a:r>
              <a:rPr lang="ko-KR" altLang="en-US" dirty="0"/>
              <a:t>시간 </a:t>
            </a:r>
            <a:r>
              <a:rPr lang="en-US" altLang="ko-KR" dirty="0"/>
              <a:t>2</a:t>
            </a:r>
            <a:r>
              <a:rPr lang="ko-KR" altLang="en-US" dirty="0"/>
              <a:t>교대</a:t>
            </a:r>
            <a:r>
              <a:rPr lang="en-US" altLang="ko-KR" dirty="0"/>
              <a:t> = 16</a:t>
            </a:r>
            <a:r>
              <a:rPr lang="ko-KR" altLang="en-US" dirty="0"/>
              <a:t>시간</a:t>
            </a:r>
            <a:endParaRPr lang="en-US" altLang="ko-KR" dirty="0"/>
          </a:p>
          <a:p>
            <a:r>
              <a:rPr lang="en-US" altLang="ko-KR" dirty="0"/>
              <a:t>1</a:t>
            </a:r>
            <a:r>
              <a:rPr lang="ko-KR" altLang="en-US" dirty="0"/>
              <a:t>교대 </a:t>
            </a:r>
            <a:r>
              <a:rPr lang="en-US" altLang="ko-KR" dirty="0"/>
              <a:t>: 1</a:t>
            </a:r>
            <a:r>
              <a:rPr lang="ko-KR" altLang="en-US" dirty="0"/>
              <a:t>명 근무</a:t>
            </a:r>
            <a:endParaRPr lang="en-US" altLang="ko-KR" dirty="0"/>
          </a:p>
          <a:p>
            <a:r>
              <a:rPr lang="en-US" altLang="ko-KR" dirty="0"/>
              <a:t>2</a:t>
            </a:r>
            <a:r>
              <a:rPr lang="ko-KR" altLang="en-US" dirty="0"/>
              <a:t>교대 </a:t>
            </a:r>
            <a:r>
              <a:rPr lang="en-US" altLang="ko-KR" dirty="0"/>
              <a:t>: 2</a:t>
            </a:r>
            <a:r>
              <a:rPr lang="ko-KR" altLang="en-US" dirty="0"/>
              <a:t>명 근무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Run </a:t>
            </a:r>
            <a:r>
              <a:rPr lang="en-US" altLang="ko-KR" dirty="0">
                <a:sym typeface="Wingdings" panose="05000000000000000000" pitchFamily="2" charset="2"/>
              </a:rPr>
              <a:t> Setup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Hours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per Day : 16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6</a:t>
            </a:fld>
            <a:endParaRPr lang="en-US" altLang="ko-KR"/>
          </a:p>
        </p:txBody>
      </p:sp>
      <p:sp>
        <p:nvSpPr>
          <p:cNvPr id="3" name="타원 2"/>
          <p:cNvSpPr/>
          <p:nvPr/>
        </p:nvSpPr>
        <p:spPr>
          <a:xfrm>
            <a:off x="5070168" y="4089429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>
            <a:stCxn id="3" idx="2"/>
          </p:cNvCxnSpPr>
          <p:nvPr/>
        </p:nvCxnSpPr>
        <p:spPr>
          <a:xfrm flipH="1" flipV="1">
            <a:off x="2570205" y="3039762"/>
            <a:ext cx="2499963" cy="1373703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4" y="620688"/>
            <a:ext cx="4295775" cy="609600"/>
          </a:xfrm>
          <a:prstGeom prst="rect">
            <a:avLst/>
          </a:prstGeom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3CB234A-DED7-42FF-A9EC-CD74D6CCEC47}"/>
              </a:ext>
            </a:extLst>
          </p:cNvPr>
          <p:cNvSpPr/>
          <p:nvPr/>
        </p:nvSpPr>
        <p:spPr>
          <a:xfrm>
            <a:off x="900743" y="1037141"/>
            <a:ext cx="922196" cy="1872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 fontAlgn="base">
              <a:spcAft>
                <a:spcPts val="600"/>
              </a:spcAft>
            </a:pPr>
            <a:endParaRPr lang="ko-KR" altLang="en-US" sz="5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7622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Schedule</a:t>
            </a:r>
            <a:endParaRPr lang="ko-KR" altLang="en-US" sz="2400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412776"/>
            <a:ext cx="58102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13040" y="40062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</a:t>
            </a:r>
            <a:r>
              <a:rPr lang="ko-KR" altLang="en-US" dirty="0"/>
              <a:t>교대 </a:t>
            </a:r>
            <a:r>
              <a:rPr lang="en-US" altLang="ko-KR" dirty="0"/>
              <a:t>: 1</a:t>
            </a:r>
            <a:r>
              <a:rPr lang="ko-KR" altLang="en-US" dirty="0"/>
              <a:t>명 근무</a:t>
            </a:r>
            <a:endParaRPr lang="en-US" altLang="ko-KR" dirty="0"/>
          </a:p>
          <a:p>
            <a:r>
              <a:rPr lang="en-US" altLang="ko-KR" dirty="0"/>
              <a:t>2</a:t>
            </a:r>
            <a:r>
              <a:rPr lang="ko-KR" altLang="en-US" dirty="0"/>
              <a:t>교대 </a:t>
            </a:r>
            <a:r>
              <a:rPr lang="en-US" altLang="ko-KR" dirty="0"/>
              <a:t>: 2</a:t>
            </a:r>
            <a:r>
              <a:rPr lang="ko-KR" altLang="en-US" dirty="0"/>
              <a:t>명 근무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7</a:t>
            </a:fld>
            <a:endParaRPr lang="en-US" altLang="ko-KR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2852936"/>
            <a:ext cx="37909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타원 8"/>
          <p:cNvSpPr/>
          <p:nvPr/>
        </p:nvSpPr>
        <p:spPr>
          <a:xfrm>
            <a:off x="7617296" y="3356992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>
            <a:cxnSpLocks/>
            <a:stCxn id="9" idx="2"/>
          </p:cNvCxnSpPr>
          <p:nvPr/>
        </p:nvCxnSpPr>
        <p:spPr>
          <a:xfrm flipH="1" flipV="1">
            <a:off x="984738" y="2409092"/>
            <a:ext cx="6632558" cy="1271936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직사각형 7"/>
          <p:cNvSpPr/>
          <p:nvPr/>
        </p:nvSpPr>
        <p:spPr>
          <a:xfrm>
            <a:off x="6352063" y="1046956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Click</a:t>
            </a:r>
          </a:p>
        </p:txBody>
      </p:sp>
      <p:cxnSp>
        <p:nvCxnSpPr>
          <p:cNvPr id="12" name="직선 화살표 연결선 11"/>
          <p:cNvCxnSpPr>
            <a:cxnSpLocks/>
          </p:cNvCxnSpPr>
          <p:nvPr/>
        </p:nvCxnSpPr>
        <p:spPr>
          <a:xfrm>
            <a:off x="1136576" y="5733256"/>
            <a:ext cx="5760640" cy="432048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96" y="620688"/>
            <a:ext cx="4295775" cy="609600"/>
          </a:xfrm>
          <a:prstGeom prst="rect">
            <a:avLst/>
          </a:prstGeom>
        </p:spPr>
      </p:pic>
      <p:cxnSp>
        <p:nvCxnSpPr>
          <p:cNvPr id="13" name="직선 화살표 연결선 12"/>
          <p:cNvCxnSpPr>
            <a:stCxn id="8" idx="1"/>
          </p:cNvCxnSpPr>
          <p:nvPr/>
        </p:nvCxnSpPr>
        <p:spPr>
          <a:xfrm flipH="1" flipV="1">
            <a:off x="4652616" y="1154942"/>
            <a:ext cx="1699447" cy="7668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타원 14">
            <a:extLst>
              <a:ext uri="{FF2B5EF4-FFF2-40B4-BE49-F238E27FC236}">
                <a16:creationId xmlns:a16="http://schemas.microsoft.com/office/drawing/2014/main" id="{0A5AC6BE-2E32-43FF-B2D1-BDB3E988E905}"/>
              </a:ext>
            </a:extLst>
          </p:cNvPr>
          <p:cNvSpPr/>
          <p:nvPr/>
        </p:nvSpPr>
        <p:spPr>
          <a:xfrm>
            <a:off x="5878574" y="3751403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5545DE13-F7C7-4F7C-8BAE-53F6ADD219D7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5673080" y="4304567"/>
            <a:ext cx="300402" cy="710242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90022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Schedule</a:t>
            </a:r>
            <a:endParaRPr lang="ko-KR" altLang="en-US" sz="24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21" y="1484784"/>
            <a:ext cx="36861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43" y="2633662"/>
            <a:ext cx="29908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43" y="4400596"/>
            <a:ext cx="29908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8</a:t>
            </a:fld>
            <a:endParaRPr lang="en-US" altLang="ko-KR"/>
          </a:p>
        </p:txBody>
      </p:sp>
      <p:sp>
        <p:nvSpPr>
          <p:cNvPr id="9" name="직사각형 8"/>
          <p:cNvSpPr/>
          <p:nvPr/>
        </p:nvSpPr>
        <p:spPr>
          <a:xfrm>
            <a:off x="128464" y="2564904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Double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Click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496" y="620688"/>
            <a:ext cx="4295775" cy="609600"/>
          </a:xfrm>
          <a:prstGeom prst="rect">
            <a:avLst/>
          </a:prstGeom>
        </p:spPr>
      </p:pic>
      <p:cxnSp>
        <p:nvCxnSpPr>
          <p:cNvPr id="8" name="직선 화살표 연결선 7"/>
          <p:cNvCxnSpPr>
            <a:stCxn id="9" idx="0"/>
          </p:cNvCxnSpPr>
          <p:nvPr/>
        </p:nvCxnSpPr>
        <p:spPr>
          <a:xfrm flipH="1" flipV="1">
            <a:off x="675863" y="1143000"/>
            <a:ext cx="204570" cy="1421904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B82B025-99F6-46B5-BE8F-70A49F61D696}"/>
              </a:ext>
            </a:extLst>
          </p:cNvPr>
          <p:cNvSpPr/>
          <p:nvPr/>
        </p:nvSpPr>
        <p:spPr>
          <a:xfrm>
            <a:off x="1623456" y="5031353"/>
            <a:ext cx="1986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처음 </a:t>
            </a:r>
            <a:r>
              <a:rPr lang="en-US" altLang="ko-KR" dirty="0">
                <a:solidFill>
                  <a:srgbClr val="FF0000"/>
                </a:solidFill>
              </a:rPr>
              <a:t>8</a:t>
            </a:r>
            <a:r>
              <a:rPr lang="ko-KR" altLang="en-US" dirty="0">
                <a:solidFill>
                  <a:srgbClr val="FF0000"/>
                </a:solidFill>
              </a:rPr>
              <a:t>시간은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명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다음 </a:t>
            </a:r>
            <a:r>
              <a:rPr lang="en-US" altLang="ko-KR" dirty="0">
                <a:solidFill>
                  <a:srgbClr val="FF0000"/>
                </a:solidFill>
              </a:rPr>
              <a:t>8</a:t>
            </a:r>
            <a:r>
              <a:rPr lang="ko-KR" altLang="en-US" dirty="0">
                <a:solidFill>
                  <a:srgbClr val="FF0000"/>
                </a:solidFill>
              </a:rPr>
              <a:t>시간은 </a:t>
            </a:r>
            <a:r>
              <a:rPr lang="en-US" altLang="ko-KR" dirty="0">
                <a:solidFill>
                  <a:srgbClr val="FF0000"/>
                </a:solidFill>
              </a:rPr>
              <a:t>2</a:t>
            </a:r>
            <a:r>
              <a:rPr lang="ko-KR" altLang="en-US" dirty="0">
                <a:solidFill>
                  <a:srgbClr val="FF0000"/>
                </a:solidFill>
              </a:rPr>
              <a:t>명</a:t>
            </a:r>
            <a:endParaRPr lang="en-US" altLang="ko-KR" dirty="0">
              <a:solidFill>
                <a:srgbClr val="FF0000"/>
              </a:solidFill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E97A5F97-5D60-465C-98FC-153D44841326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2297723" y="3323492"/>
            <a:ext cx="318954" cy="1707861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57139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Schedule</a:t>
            </a:r>
            <a:endParaRPr lang="ko-KR" altLang="en-US" sz="24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20" y="3573016"/>
            <a:ext cx="5219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9</a:t>
            </a:fld>
            <a:endParaRPr lang="en-US" altLang="ko-KR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168" y="1499617"/>
            <a:ext cx="2743200" cy="185737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3959670" y="1563349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오른쪽 마우스 클릭</a:t>
            </a:r>
            <a:endParaRPr lang="en-US" altLang="ko-KR" dirty="0">
              <a:solidFill>
                <a:srgbClr val="FF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180" y="620688"/>
            <a:ext cx="4295775" cy="609600"/>
          </a:xfrm>
          <a:prstGeom prst="rect">
            <a:avLst/>
          </a:prstGeom>
        </p:spPr>
      </p:pic>
      <p:cxnSp>
        <p:nvCxnSpPr>
          <p:cNvPr id="11" name="직선 화살표 연결선 10"/>
          <p:cNvCxnSpPr/>
          <p:nvPr/>
        </p:nvCxnSpPr>
        <p:spPr>
          <a:xfrm>
            <a:off x="5483796" y="1139577"/>
            <a:ext cx="1341412" cy="921271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C2BB86C8-B1CA-47FA-8521-0EF92941BB74}"/>
              </a:ext>
            </a:extLst>
          </p:cNvPr>
          <p:cNvSpPr/>
          <p:nvPr/>
        </p:nvSpPr>
        <p:spPr>
          <a:xfrm>
            <a:off x="3198613" y="5234613"/>
            <a:ext cx="1986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처음 </a:t>
            </a:r>
            <a:r>
              <a:rPr lang="en-US" altLang="ko-KR" dirty="0">
                <a:solidFill>
                  <a:srgbClr val="FF0000"/>
                </a:solidFill>
              </a:rPr>
              <a:t>8</a:t>
            </a:r>
            <a:r>
              <a:rPr lang="ko-KR" altLang="en-US" dirty="0">
                <a:solidFill>
                  <a:srgbClr val="FF0000"/>
                </a:solidFill>
              </a:rPr>
              <a:t>시간은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명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다음 </a:t>
            </a:r>
            <a:r>
              <a:rPr lang="en-US" altLang="ko-KR" dirty="0">
                <a:solidFill>
                  <a:srgbClr val="FF0000"/>
                </a:solidFill>
              </a:rPr>
              <a:t>8</a:t>
            </a:r>
            <a:r>
              <a:rPr lang="ko-KR" altLang="en-US" dirty="0">
                <a:solidFill>
                  <a:srgbClr val="FF0000"/>
                </a:solidFill>
              </a:rPr>
              <a:t>시간은 </a:t>
            </a:r>
            <a:r>
              <a:rPr lang="en-US" altLang="ko-KR" dirty="0">
                <a:solidFill>
                  <a:srgbClr val="FF0000"/>
                </a:solidFill>
              </a:rPr>
              <a:t>2</a:t>
            </a:r>
            <a:r>
              <a:rPr lang="ko-KR" altLang="en-US" dirty="0">
                <a:solidFill>
                  <a:srgbClr val="FF0000"/>
                </a:solidFill>
              </a:rPr>
              <a:t>명</a:t>
            </a:r>
            <a:endParaRPr lang="en-US" altLang="ko-KR" dirty="0">
              <a:solidFill>
                <a:srgbClr val="FF0000"/>
              </a:solidFill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44BC0AD1-BC9F-4761-864A-BC95C954076D}"/>
              </a:ext>
            </a:extLst>
          </p:cNvPr>
          <p:cNvCxnSpPr>
            <a:cxnSpLocks/>
          </p:cNvCxnSpPr>
          <p:nvPr/>
        </p:nvCxnSpPr>
        <p:spPr>
          <a:xfrm>
            <a:off x="3584848" y="4275409"/>
            <a:ext cx="476303" cy="881783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090146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fontAlgn="base">
          <a:spcAft>
            <a:spcPts val="600"/>
          </a:spcAft>
          <a:defRPr dirty="0" smtClean="0"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891</Words>
  <Application>Microsoft Office PowerPoint</Application>
  <PresentationFormat>A4 용지(210x297mm)</PresentationFormat>
  <Paragraphs>196</Paragraphs>
  <Slides>28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3" baseType="lpstr">
      <vt:lpstr>맑은 고딕</vt:lpstr>
      <vt:lpstr>Arial</vt:lpstr>
      <vt:lpstr>Wingdings</vt:lpstr>
      <vt:lpstr>Office 테마</vt:lpstr>
      <vt:lpstr>Acrobat Document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정근채</dc:creator>
  <cp:lastModifiedBy>정근채</cp:lastModifiedBy>
  <cp:revision>92</cp:revision>
  <cp:lastPrinted>2021-07-30T04:51:00Z</cp:lastPrinted>
  <dcterms:created xsi:type="dcterms:W3CDTF">2014-07-14T09:24:33Z</dcterms:created>
  <dcterms:modified xsi:type="dcterms:W3CDTF">2021-07-30T04:51:27Z</dcterms:modified>
</cp:coreProperties>
</file>