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455" r:id="rId2"/>
    <p:sldId id="496" r:id="rId3"/>
    <p:sldId id="497" r:id="rId4"/>
    <p:sldId id="429" r:id="rId5"/>
    <p:sldId id="430" r:id="rId6"/>
    <p:sldId id="441" r:id="rId7"/>
    <p:sldId id="442" r:id="rId8"/>
    <p:sldId id="443" r:id="rId9"/>
    <p:sldId id="444" r:id="rId10"/>
    <p:sldId id="445" r:id="rId11"/>
    <p:sldId id="446" r:id="rId12"/>
    <p:sldId id="447" r:id="rId13"/>
    <p:sldId id="477" r:id="rId14"/>
    <p:sldId id="450" r:id="rId15"/>
    <p:sldId id="451" r:id="rId16"/>
    <p:sldId id="452" r:id="rId17"/>
    <p:sldId id="457" r:id="rId18"/>
    <p:sldId id="458" r:id="rId19"/>
    <p:sldId id="459" r:id="rId20"/>
    <p:sldId id="462" r:id="rId21"/>
    <p:sldId id="494" r:id="rId22"/>
    <p:sldId id="464" r:id="rId23"/>
    <p:sldId id="465" r:id="rId24"/>
    <p:sldId id="466" r:id="rId25"/>
    <p:sldId id="473" r:id="rId26"/>
    <p:sldId id="495" r:id="rId27"/>
    <p:sldId id="498" r:id="rId28"/>
  </p:sldIdLst>
  <p:sldSz cx="9906000" cy="6858000" type="A4"/>
  <p:notesSz cx="7099300" cy="1023461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5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5" userDrawn="1">
          <p15:clr>
            <a:srgbClr val="A4A3A4"/>
          </p15:clr>
        </p15:guide>
        <p15:guide id="2" pos="223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779F61-AEB7-492E-814D-944B1DEB5D07}" v="96" dt="2021-07-21T01:07:56.087"/>
    <p1510:client id="{9F18904E-D06F-4D84-8F4E-6539CBFDBC58}" v="1" dt="2021-07-21T01:51:06.43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11" autoAdjust="0"/>
    <p:restoredTop sz="94660"/>
  </p:normalViewPr>
  <p:slideViewPr>
    <p:cSldViewPr showGuides="1">
      <p:cViewPr varScale="1">
        <p:scale>
          <a:sx n="161" d="100"/>
          <a:sy n="161" d="100"/>
        </p:scale>
        <p:origin x="222" y="138"/>
      </p:cViewPr>
      <p:guideLst>
        <p:guide orient="horz" pos="2115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8872"/>
    </p:cViewPr>
  </p:sorterViewPr>
  <p:notesViewPr>
    <p:cSldViewPr>
      <p:cViewPr varScale="1">
        <p:scale>
          <a:sx n="143" d="100"/>
          <a:sy n="143" d="100"/>
        </p:scale>
        <p:origin x="-102" y="-606"/>
      </p:cViewPr>
      <p:guideLst>
        <p:guide orient="horz" pos="3225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microsoft.com/office/2016/11/relationships/changesInfo" Target="changesInfos/changesInfo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정근채" userId="bf3f9740-ba12-4a95-bdcd-7a89d0b0b3a3" providerId="ADAL" clId="{07779F61-AEB7-492E-814D-944B1DEB5D07}"/>
    <pc:docChg chg="undo custSel addSld modSld">
      <pc:chgData name="정근채" userId="bf3f9740-ba12-4a95-bdcd-7a89d0b0b3a3" providerId="ADAL" clId="{07779F61-AEB7-492E-814D-944B1DEB5D07}" dt="2021-07-21T01:10:22.118" v="834" actId="20577"/>
      <pc:docMkLst>
        <pc:docMk/>
      </pc:docMkLst>
      <pc:sldChg chg="modSp mod">
        <pc:chgData name="정근채" userId="bf3f9740-ba12-4a95-bdcd-7a89d0b0b3a3" providerId="ADAL" clId="{07779F61-AEB7-492E-814D-944B1DEB5D07}" dt="2021-07-21T00:44:06.804" v="53" actId="1037"/>
        <pc:sldMkLst>
          <pc:docMk/>
          <pc:sldMk cId="1589677458" sldId="429"/>
        </pc:sldMkLst>
        <pc:spChg chg="mod">
          <ac:chgData name="정근채" userId="bf3f9740-ba12-4a95-bdcd-7a89d0b0b3a3" providerId="ADAL" clId="{07779F61-AEB7-492E-814D-944B1DEB5D07}" dt="2021-07-21T00:44:06.804" v="53" actId="1037"/>
          <ac:spMkLst>
            <pc:docMk/>
            <pc:sldMk cId="1589677458" sldId="429"/>
            <ac:spMk id="37" creationId="{00000000-0000-0000-0000-000000000000}"/>
          </ac:spMkLst>
        </pc:spChg>
        <pc:spChg chg="mod">
          <ac:chgData name="정근채" userId="bf3f9740-ba12-4a95-bdcd-7a89d0b0b3a3" providerId="ADAL" clId="{07779F61-AEB7-492E-814D-944B1DEB5D07}" dt="2021-07-21T00:42:51.102" v="43" actId="207"/>
          <ac:spMkLst>
            <pc:docMk/>
            <pc:sldMk cId="1589677458" sldId="429"/>
            <ac:spMk id="45" creationId="{00000000-0000-0000-0000-000000000000}"/>
          </ac:spMkLst>
        </pc:spChg>
      </pc:sldChg>
      <pc:sldChg chg="modSp mod">
        <pc:chgData name="정근채" userId="bf3f9740-ba12-4a95-bdcd-7a89d0b0b3a3" providerId="ADAL" clId="{07779F61-AEB7-492E-814D-944B1DEB5D07}" dt="2021-07-21T00:44:49.481" v="56" actId="1076"/>
        <pc:sldMkLst>
          <pc:docMk/>
          <pc:sldMk cId="4260003437" sldId="430"/>
        </pc:sldMkLst>
        <pc:spChg chg="mod">
          <ac:chgData name="정근채" userId="bf3f9740-ba12-4a95-bdcd-7a89d0b0b3a3" providerId="ADAL" clId="{07779F61-AEB7-492E-814D-944B1DEB5D07}" dt="2021-07-21T00:44:31.504" v="55" actId="207"/>
          <ac:spMkLst>
            <pc:docMk/>
            <pc:sldMk cId="4260003437" sldId="430"/>
            <ac:spMk id="7" creationId="{00000000-0000-0000-0000-000000000000}"/>
          </ac:spMkLst>
        </pc:spChg>
        <pc:picChg chg="mod">
          <ac:chgData name="정근채" userId="bf3f9740-ba12-4a95-bdcd-7a89d0b0b3a3" providerId="ADAL" clId="{07779F61-AEB7-492E-814D-944B1DEB5D07}" dt="2021-07-21T00:44:49.481" v="56" actId="1076"/>
          <ac:picMkLst>
            <pc:docMk/>
            <pc:sldMk cId="4260003437" sldId="430"/>
            <ac:picMk id="51204" creationId="{00000000-0000-0000-0000-000000000000}"/>
          </ac:picMkLst>
        </pc:picChg>
      </pc:sldChg>
      <pc:sldChg chg="addSp modSp mod">
        <pc:chgData name="정근채" userId="bf3f9740-ba12-4a95-bdcd-7a89d0b0b3a3" providerId="ADAL" clId="{07779F61-AEB7-492E-814D-944B1DEB5D07}" dt="2021-07-21T00:46:34.928" v="85" actId="1038"/>
        <pc:sldMkLst>
          <pc:docMk/>
          <pc:sldMk cId="3096402512" sldId="441"/>
        </pc:sldMkLst>
        <pc:spChg chg="add mod">
          <ac:chgData name="정근채" userId="bf3f9740-ba12-4a95-bdcd-7a89d0b0b3a3" providerId="ADAL" clId="{07779F61-AEB7-492E-814D-944B1DEB5D07}" dt="2021-07-21T00:46:34.928" v="85" actId="1038"/>
          <ac:spMkLst>
            <pc:docMk/>
            <pc:sldMk cId="3096402512" sldId="441"/>
            <ac:spMk id="11" creationId="{91A2F898-71AD-48B8-9350-48566DC8BD8B}"/>
          </ac:spMkLst>
        </pc:spChg>
        <pc:picChg chg="mod">
          <ac:chgData name="정근채" userId="bf3f9740-ba12-4a95-bdcd-7a89d0b0b3a3" providerId="ADAL" clId="{07779F61-AEB7-492E-814D-944B1DEB5D07}" dt="2021-07-21T00:45:48.983" v="59" actId="1076"/>
          <ac:picMkLst>
            <pc:docMk/>
            <pc:sldMk cId="3096402512" sldId="441"/>
            <ac:picMk id="58372" creationId="{00000000-0000-0000-0000-000000000000}"/>
          </ac:picMkLst>
        </pc:picChg>
        <pc:cxnChg chg="add mod">
          <ac:chgData name="정근채" userId="bf3f9740-ba12-4a95-bdcd-7a89d0b0b3a3" providerId="ADAL" clId="{07779F61-AEB7-492E-814D-944B1DEB5D07}" dt="2021-07-21T00:46:28.278" v="82" actId="1036"/>
          <ac:cxnSpMkLst>
            <pc:docMk/>
            <pc:sldMk cId="3096402512" sldId="441"/>
            <ac:cxnSpMk id="6" creationId="{6169DFA8-86E4-499E-BD0A-3E93C1A0E709}"/>
          </ac:cxnSpMkLst>
        </pc:cxnChg>
      </pc:sldChg>
      <pc:sldChg chg="addSp modSp mod">
        <pc:chgData name="정근채" userId="bf3f9740-ba12-4a95-bdcd-7a89d0b0b3a3" providerId="ADAL" clId="{07779F61-AEB7-492E-814D-944B1DEB5D07}" dt="2021-07-21T00:48:45.779" v="137" actId="14100"/>
        <pc:sldMkLst>
          <pc:docMk/>
          <pc:sldMk cId="625844588" sldId="442"/>
        </pc:sldMkLst>
        <pc:spChg chg="add mod">
          <ac:chgData name="정근채" userId="bf3f9740-ba12-4a95-bdcd-7a89d0b0b3a3" providerId="ADAL" clId="{07779F61-AEB7-492E-814D-944B1DEB5D07}" dt="2021-07-21T00:48:45.779" v="137" actId="14100"/>
          <ac:spMkLst>
            <pc:docMk/>
            <pc:sldMk cId="625844588" sldId="442"/>
            <ac:spMk id="2" creationId="{A7AF98C5-2353-47CC-B8FE-51ABC0FACB5E}"/>
          </ac:spMkLst>
        </pc:spChg>
        <pc:spChg chg="add mod">
          <ac:chgData name="정근채" userId="bf3f9740-ba12-4a95-bdcd-7a89d0b0b3a3" providerId="ADAL" clId="{07779F61-AEB7-492E-814D-944B1DEB5D07}" dt="2021-07-21T00:48:10.187" v="129" actId="121"/>
          <ac:spMkLst>
            <pc:docMk/>
            <pc:sldMk cId="625844588" sldId="442"/>
            <ac:spMk id="5" creationId="{0A728536-ADB7-40C2-97A5-CA6C6C6B8EE9}"/>
          </ac:spMkLst>
        </pc:spChg>
        <pc:spChg chg="add mod">
          <ac:chgData name="정근채" userId="bf3f9740-ba12-4a95-bdcd-7a89d0b0b3a3" providerId="ADAL" clId="{07779F61-AEB7-492E-814D-944B1DEB5D07}" dt="2021-07-21T00:48:07.294" v="128" actId="121"/>
          <ac:spMkLst>
            <pc:docMk/>
            <pc:sldMk cId="625844588" sldId="442"/>
            <ac:spMk id="6" creationId="{3CEAD5D3-904E-4B7F-8820-702FBFA8EA35}"/>
          </ac:spMkLst>
        </pc:spChg>
        <pc:spChg chg="add mod">
          <ac:chgData name="정근채" userId="bf3f9740-ba12-4a95-bdcd-7a89d0b0b3a3" providerId="ADAL" clId="{07779F61-AEB7-492E-814D-944B1DEB5D07}" dt="2021-07-21T00:48:42.573" v="136" actId="14100"/>
          <ac:spMkLst>
            <pc:docMk/>
            <pc:sldMk cId="625844588" sldId="442"/>
            <ac:spMk id="8" creationId="{862D29F6-F963-470C-8EC8-2364F5251548}"/>
          </ac:spMkLst>
        </pc:spChg>
      </pc:sldChg>
      <pc:sldChg chg="addSp modSp">
        <pc:chgData name="정근채" userId="bf3f9740-ba12-4a95-bdcd-7a89d0b0b3a3" providerId="ADAL" clId="{07779F61-AEB7-492E-814D-944B1DEB5D07}" dt="2021-07-21T00:50:50.918" v="138"/>
        <pc:sldMkLst>
          <pc:docMk/>
          <pc:sldMk cId="711636370" sldId="443"/>
        </pc:sldMkLst>
        <pc:spChg chg="add mod">
          <ac:chgData name="정근채" userId="bf3f9740-ba12-4a95-bdcd-7a89d0b0b3a3" providerId="ADAL" clId="{07779F61-AEB7-492E-814D-944B1DEB5D07}" dt="2021-07-21T00:50:50.918" v="138"/>
          <ac:spMkLst>
            <pc:docMk/>
            <pc:sldMk cId="711636370" sldId="443"/>
            <ac:spMk id="5" creationId="{A0D75E49-2BD2-4CF8-87A6-128EDD0595AD}"/>
          </ac:spMkLst>
        </pc:spChg>
        <pc:spChg chg="add mod">
          <ac:chgData name="정근채" userId="bf3f9740-ba12-4a95-bdcd-7a89d0b0b3a3" providerId="ADAL" clId="{07779F61-AEB7-492E-814D-944B1DEB5D07}" dt="2021-07-21T00:50:50.918" v="138"/>
          <ac:spMkLst>
            <pc:docMk/>
            <pc:sldMk cId="711636370" sldId="443"/>
            <ac:spMk id="6" creationId="{80C8B094-B3BC-409F-A681-2A2B51FA68A2}"/>
          </ac:spMkLst>
        </pc:spChg>
        <pc:spChg chg="add mod">
          <ac:chgData name="정근채" userId="bf3f9740-ba12-4a95-bdcd-7a89d0b0b3a3" providerId="ADAL" clId="{07779F61-AEB7-492E-814D-944B1DEB5D07}" dt="2021-07-21T00:50:50.918" v="138"/>
          <ac:spMkLst>
            <pc:docMk/>
            <pc:sldMk cId="711636370" sldId="443"/>
            <ac:spMk id="7" creationId="{1855F44F-9030-4059-B33A-F168CED6DDE3}"/>
          </ac:spMkLst>
        </pc:spChg>
        <pc:spChg chg="add mod">
          <ac:chgData name="정근채" userId="bf3f9740-ba12-4a95-bdcd-7a89d0b0b3a3" providerId="ADAL" clId="{07779F61-AEB7-492E-814D-944B1DEB5D07}" dt="2021-07-21T00:50:50.918" v="138"/>
          <ac:spMkLst>
            <pc:docMk/>
            <pc:sldMk cId="711636370" sldId="443"/>
            <ac:spMk id="8" creationId="{B1A166EB-F935-42C6-ADD7-6190AA6FA1DA}"/>
          </ac:spMkLst>
        </pc:spChg>
      </pc:sldChg>
      <pc:sldChg chg="addSp modSp">
        <pc:chgData name="정근채" userId="bf3f9740-ba12-4a95-bdcd-7a89d0b0b3a3" providerId="ADAL" clId="{07779F61-AEB7-492E-814D-944B1DEB5D07}" dt="2021-07-21T00:52:08.127" v="139"/>
        <pc:sldMkLst>
          <pc:docMk/>
          <pc:sldMk cId="213878144" sldId="445"/>
        </pc:sldMkLst>
        <pc:spChg chg="add mod">
          <ac:chgData name="정근채" userId="bf3f9740-ba12-4a95-bdcd-7a89d0b0b3a3" providerId="ADAL" clId="{07779F61-AEB7-492E-814D-944B1DEB5D07}" dt="2021-07-21T00:52:08.127" v="139"/>
          <ac:spMkLst>
            <pc:docMk/>
            <pc:sldMk cId="213878144" sldId="445"/>
            <ac:spMk id="5" creationId="{72703F14-C54C-41A1-AB84-DD24E564278F}"/>
          </ac:spMkLst>
        </pc:spChg>
        <pc:spChg chg="add mod">
          <ac:chgData name="정근채" userId="bf3f9740-ba12-4a95-bdcd-7a89d0b0b3a3" providerId="ADAL" clId="{07779F61-AEB7-492E-814D-944B1DEB5D07}" dt="2021-07-21T00:52:08.127" v="139"/>
          <ac:spMkLst>
            <pc:docMk/>
            <pc:sldMk cId="213878144" sldId="445"/>
            <ac:spMk id="7" creationId="{9132407A-D88A-4A3D-8ECC-ECCA49E09F6D}"/>
          </ac:spMkLst>
        </pc:spChg>
        <pc:cxnChg chg="add mod">
          <ac:chgData name="정근채" userId="bf3f9740-ba12-4a95-bdcd-7a89d0b0b3a3" providerId="ADAL" clId="{07779F61-AEB7-492E-814D-944B1DEB5D07}" dt="2021-07-21T00:52:08.127" v="139"/>
          <ac:cxnSpMkLst>
            <pc:docMk/>
            <pc:sldMk cId="213878144" sldId="445"/>
            <ac:cxnSpMk id="6" creationId="{F3091F6D-06FF-482C-8D48-E79CB72CF143}"/>
          </ac:cxnSpMkLst>
        </pc:cxnChg>
        <pc:cxnChg chg="add mod">
          <ac:chgData name="정근채" userId="bf3f9740-ba12-4a95-bdcd-7a89d0b0b3a3" providerId="ADAL" clId="{07779F61-AEB7-492E-814D-944B1DEB5D07}" dt="2021-07-21T00:52:08.127" v="139"/>
          <ac:cxnSpMkLst>
            <pc:docMk/>
            <pc:sldMk cId="213878144" sldId="445"/>
            <ac:cxnSpMk id="8" creationId="{D1EC13DF-F186-401A-B60C-F5C7C8418974}"/>
          </ac:cxnSpMkLst>
        </pc:cxnChg>
      </pc:sldChg>
      <pc:sldChg chg="modSp add mod">
        <pc:chgData name="정근채" userId="bf3f9740-ba12-4a95-bdcd-7a89d0b0b3a3" providerId="ADAL" clId="{07779F61-AEB7-492E-814D-944B1DEB5D07}" dt="2021-07-15T01:25:48.907" v="3"/>
        <pc:sldMkLst>
          <pc:docMk/>
          <pc:sldMk cId="661082307" sldId="455"/>
        </pc:sldMkLst>
        <pc:graphicFrameChg chg="mod modGraphic">
          <ac:chgData name="정근채" userId="bf3f9740-ba12-4a95-bdcd-7a89d0b0b3a3" providerId="ADAL" clId="{07779F61-AEB7-492E-814D-944B1DEB5D07}" dt="2021-07-15T01:25:48.907" v="3"/>
          <ac:graphicFrameMkLst>
            <pc:docMk/>
            <pc:sldMk cId="661082307" sldId="455"/>
            <ac:graphicFrameMk id="5" creationId="{85C7662F-AEF5-4DBD-9A24-0F56BA06C3E7}"/>
          </ac:graphicFrameMkLst>
        </pc:graphicFrameChg>
      </pc:sldChg>
      <pc:sldChg chg="addSp delSp modSp mod">
        <pc:chgData name="정근채" userId="bf3f9740-ba12-4a95-bdcd-7a89d0b0b3a3" providerId="ADAL" clId="{07779F61-AEB7-492E-814D-944B1DEB5D07}" dt="2021-07-21T00:57:10.304" v="430" actId="1035"/>
        <pc:sldMkLst>
          <pc:docMk/>
          <pc:sldMk cId="2583989787" sldId="462"/>
        </pc:sldMkLst>
        <pc:spChg chg="add del mod">
          <ac:chgData name="정근채" userId="bf3f9740-ba12-4a95-bdcd-7a89d0b0b3a3" providerId="ADAL" clId="{07779F61-AEB7-492E-814D-944B1DEB5D07}" dt="2021-07-21T00:57:10.304" v="430" actId="1035"/>
          <ac:spMkLst>
            <pc:docMk/>
            <pc:sldMk cId="2583989787" sldId="462"/>
            <ac:spMk id="10" creationId="{00000000-0000-0000-0000-000000000000}"/>
          </ac:spMkLst>
        </pc:spChg>
        <pc:spChg chg="add mod">
          <ac:chgData name="정근채" userId="bf3f9740-ba12-4a95-bdcd-7a89d0b0b3a3" providerId="ADAL" clId="{07779F61-AEB7-492E-814D-944B1DEB5D07}" dt="2021-07-21T00:55:30.559" v="385"/>
          <ac:spMkLst>
            <pc:docMk/>
            <pc:sldMk cId="2583989787" sldId="462"/>
            <ac:spMk id="12" creationId="{D4BA873E-60AE-46A1-AA76-976EBA049AC0}"/>
          </ac:spMkLst>
        </pc:spChg>
        <pc:spChg chg="add mod">
          <ac:chgData name="정근채" userId="bf3f9740-ba12-4a95-bdcd-7a89d0b0b3a3" providerId="ADAL" clId="{07779F61-AEB7-492E-814D-944B1DEB5D07}" dt="2021-07-21T00:56:27.691" v="414" actId="1076"/>
          <ac:spMkLst>
            <pc:docMk/>
            <pc:sldMk cId="2583989787" sldId="462"/>
            <ac:spMk id="13" creationId="{D591C952-226A-4AAC-BDF2-E89C93910E46}"/>
          </ac:spMkLst>
        </pc:spChg>
        <pc:spChg chg="add mod">
          <ac:chgData name="정근채" userId="bf3f9740-ba12-4a95-bdcd-7a89d0b0b3a3" providerId="ADAL" clId="{07779F61-AEB7-492E-814D-944B1DEB5D07}" dt="2021-07-21T00:55:40.338" v="388" actId="571"/>
          <ac:spMkLst>
            <pc:docMk/>
            <pc:sldMk cId="2583989787" sldId="462"/>
            <ac:spMk id="14" creationId="{BB4F6348-791E-4D86-9B6B-3C2973FC9A5E}"/>
          </ac:spMkLst>
        </pc:spChg>
        <pc:spChg chg="add mod">
          <ac:chgData name="정근채" userId="bf3f9740-ba12-4a95-bdcd-7a89d0b0b3a3" providerId="ADAL" clId="{07779F61-AEB7-492E-814D-944B1DEB5D07}" dt="2021-07-21T00:55:54.432" v="410" actId="571"/>
          <ac:spMkLst>
            <pc:docMk/>
            <pc:sldMk cId="2583989787" sldId="462"/>
            <ac:spMk id="16" creationId="{806549C4-2BB9-4CF2-8649-1281F8C90EA7}"/>
          </ac:spMkLst>
        </pc:spChg>
        <pc:cxnChg chg="add">
          <ac:chgData name="정근채" userId="bf3f9740-ba12-4a95-bdcd-7a89d0b0b3a3" providerId="ADAL" clId="{07779F61-AEB7-492E-814D-944B1DEB5D07}" dt="2021-07-21T00:55:17.208" v="369" actId="11529"/>
          <ac:cxnSpMkLst>
            <pc:docMk/>
            <pc:sldMk cId="2583989787" sldId="462"/>
            <ac:cxnSpMk id="8" creationId="{ECF0982D-C4AE-4DBF-B7B0-2802153780BA}"/>
          </ac:cxnSpMkLst>
        </pc:cxnChg>
        <pc:cxnChg chg="mod">
          <ac:chgData name="정근채" userId="bf3f9740-ba12-4a95-bdcd-7a89d0b0b3a3" providerId="ADAL" clId="{07779F61-AEB7-492E-814D-944B1DEB5D07}" dt="2021-07-21T00:57:10.304" v="430" actId="1035"/>
          <ac:cxnSpMkLst>
            <pc:docMk/>
            <pc:sldMk cId="2583989787" sldId="462"/>
            <ac:cxnSpMk id="11" creationId="{00000000-0000-0000-0000-000000000000}"/>
          </ac:cxnSpMkLst>
        </pc:cxnChg>
        <pc:cxnChg chg="add mod">
          <ac:chgData name="정근채" userId="bf3f9740-ba12-4a95-bdcd-7a89d0b0b3a3" providerId="ADAL" clId="{07779F61-AEB7-492E-814D-944B1DEB5D07}" dt="2021-07-21T00:55:54.432" v="410" actId="571"/>
          <ac:cxnSpMkLst>
            <pc:docMk/>
            <pc:sldMk cId="2583989787" sldId="462"/>
            <ac:cxnSpMk id="15" creationId="{3D19E91D-DEC2-4213-B9CE-BB85F3289473}"/>
          </ac:cxnSpMkLst>
        </pc:cxnChg>
        <pc:cxnChg chg="add mod">
          <ac:chgData name="정근채" userId="bf3f9740-ba12-4a95-bdcd-7a89d0b0b3a3" providerId="ADAL" clId="{07779F61-AEB7-492E-814D-944B1DEB5D07}" dt="2021-07-21T00:56:36.599" v="416" actId="14100"/>
          <ac:cxnSpMkLst>
            <pc:docMk/>
            <pc:sldMk cId="2583989787" sldId="462"/>
            <ac:cxnSpMk id="17" creationId="{FC56C578-67FE-4A93-9A66-7AA7573B6576}"/>
          </ac:cxnSpMkLst>
        </pc:cxnChg>
      </pc:sldChg>
      <pc:sldChg chg="addSp delSp modSp mod">
        <pc:chgData name="정근채" userId="bf3f9740-ba12-4a95-bdcd-7a89d0b0b3a3" providerId="ADAL" clId="{07779F61-AEB7-492E-814D-944B1DEB5D07}" dt="2021-07-21T01:02:55.860" v="499" actId="1038"/>
        <pc:sldMkLst>
          <pc:docMk/>
          <pc:sldMk cId="1407113815" sldId="465"/>
        </pc:sldMkLst>
        <pc:spChg chg="add del mod">
          <ac:chgData name="정근채" userId="bf3f9740-ba12-4a95-bdcd-7a89d0b0b3a3" providerId="ADAL" clId="{07779F61-AEB7-492E-814D-944B1DEB5D07}" dt="2021-07-21T01:02:05.311" v="489" actId="478"/>
          <ac:spMkLst>
            <pc:docMk/>
            <pc:sldMk cId="1407113815" sldId="465"/>
            <ac:spMk id="8" creationId="{E642D8DE-3E04-4BD9-A75C-32B6DCFB027B}"/>
          </ac:spMkLst>
        </pc:spChg>
        <pc:spChg chg="add mod">
          <ac:chgData name="정근채" userId="bf3f9740-ba12-4a95-bdcd-7a89d0b0b3a3" providerId="ADAL" clId="{07779F61-AEB7-492E-814D-944B1DEB5D07}" dt="2021-07-21T01:01:54.851" v="479" actId="1035"/>
          <ac:spMkLst>
            <pc:docMk/>
            <pc:sldMk cId="1407113815" sldId="465"/>
            <ac:spMk id="9" creationId="{0EF4C5F6-2FA0-4883-8D1A-741BF1940494}"/>
          </ac:spMkLst>
        </pc:spChg>
        <pc:spChg chg="add mod">
          <ac:chgData name="정근채" userId="bf3f9740-ba12-4a95-bdcd-7a89d0b0b3a3" providerId="ADAL" clId="{07779F61-AEB7-492E-814D-944B1DEB5D07}" dt="2021-07-21T01:02:10.721" v="490" actId="1036"/>
          <ac:spMkLst>
            <pc:docMk/>
            <pc:sldMk cId="1407113815" sldId="465"/>
            <ac:spMk id="10" creationId="{F9C107EF-BAC7-48FC-AB0D-544496098C3E}"/>
          </ac:spMkLst>
        </pc:spChg>
        <pc:picChg chg="mod">
          <ac:chgData name="정근채" userId="bf3f9740-ba12-4a95-bdcd-7a89d0b0b3a3" providerId="ADAL" clId="{07779F61-AEB7-492E-814D-944B1DEB5D07}" dt="2021-07-21T01:02:55.860" v="499" actId="1038"/>
          <ac:picMkLst>
            <pc:docMk/>
            <pc:sldMk cId="1407113815" sldId="465"/>
            <ac:picMk id="67586" creationId="{00000000-0000-0000-0000-000000000000}"/>
          </ac:picMkLst>
        </pc:picChg>
      </pc:sldChg>
      <pc:sldChg chg="addSp modSp mod">
        <pc:chgData name="정근채" userId="bf3f9740-ba12-4a95-bdcd-7a89d0b0b3a3" providerId="ADAL" clId="{07779F61-AEB7-492E-814D-944B1DEB5D07}" dt="2021-07-21T01:02:41.615" v="495" actId="1037"/>
        <pc:sldMkLst>
          <pc:docMk/>
          <pc:sldMk cId="1446412338" sldId="466"/>
        </pc:sldMkLst>
        <pc:spChg chg="add mod">
          <ac:chgData name="정근채" userId="bf3f9740-ba12-4a95-bdcd-7a89d0b0b3a3" providerId="ADAL" clId="{07779F61-AEB7-492E-814D-944B1DEB5D07}" dt="2021-07-21T01:02:28.147" v="493" actId="207"/>
          <ac:spMkLst>
            <pc:docMk/>
            <pc:sldMk cId="1446412338" sldId="466"/>
            <ac:spMk id="8" creationId="{2455E9AC-0581-47E6-98F7-11375FD7CF5D}"/>
          </ac:spMkLst>
        </pc:spChg>
        <pc:spChg chg="add mod">
          <ac:chgData name="정근채" userId="bf3f9740-ba12-4a95-bdcd-7a89d0b0b3a3" providerId="ADAL" clId="{07779F61-AEB7-492E-814D-944B1DEB5D07}" dt="2021-07-21T01:02:28.147" v="493" actId="207"/>
          <ac:spMkLst>
            <pc:docMk/>
            <pc:sldMk cId="1446412338" sldId="466"/>
            <ac:spMk id="9" creationId="{86831591-7850-41DA-A541-1D47E0E557D1}"/>
          </ac:spMkLst>
        </pc:spChg>
        <pc:picChg chg="mod">
          <ac:chgData name="정근채" userId="bf3f9740-ba12-4a95-bdcd-7a89d0b0b3a3" providerId="ADAL" clId="{07779F61-AEB7-492E-814D-944B1DEB5D07}" dt="2021-07-21T01:02:41.615" v="495" actId="1037"/>
          <ac:picMkLst>
            <pc:docMk/>
            <pc:sldMk cId="1446412338" sldId="466"/>
            <ac:picMk id="68610" creationId="{00000000-0000-0000-0000-000000000000}"/>
          </ac:picMkLst>
        </pc:picChg>
        <pc:picChg chg="mod">
          <ac:chgData name="정근채" userId="bf3f9740-ba12-4a95-bdcd-7a89d0b0b3a3" providerId="ADAL" clId="{07779F61-AEB7-492E-814D-944B1DEB5D07}" dt="2021-07-21T01:02:41.615" v="495" actId="1037"/>
          <ac:picMkLst>
            <pc:docMk/>
            <pc:sldMk cId="1446412338" sldId="466"/>
            <ac:picMk id="68612" creationId="{00000000-0000-0000-0000-000000000000}"/>
          </ac:picMkLst>
        </pc:picChg>
      </pc:sldChg>
      <pc:sldChg chg="modSp mod">
        <pc:chgData name="정근채" userId="bf3f9740-ba12-4a95-bdcd-7a89d0b0b3a3" providerId="ADAL" clId="{07779F61-AEB7-492E-814D-944B1DEB5D07}" dt="2021-07-21T00:53:18.926" v="271"/>
        <pc:sldMkLst>
          <pc:docMk/>
          <pc:sldMk cId="2096020127" sldId="477"/>
        </pc:sldMkLst>
        <pc:spChg chg="mod">
          <ac:chgData name="정근채" userId="bf3f9740-ba12-4a95-bdcd-7a89d0b0b3a3" providerId="ADAL" clId="{07779F61-AEB7-492E-814D-944B1DEB5D07}" dt="2021-07-21T00:53:18.926" v="271"/>
          <ac:spMkLst>
            <pc:docMk/>
            <pc:sldMk cId="2096020127" sldId="477"/>
            <ac:spMk id="8" creationId="{00000000-0000-0000-0000-000000000000}"/>
          </ac:spMkLst>
        </pc:spChg>
      </pc:sldChg>
      <pc:sldChg chg="addSp modSp mod">
        <pc:chgData name="정근채" userId="bf3f9740-ba12-4a95-bdcd-7a89d0b0b3a3" providerId="ADAL" clId="{07779F61-AEB7-492E-814D-944B1DEB5D07}" dt="2021-07-21T01:00:57.941" v="445" actId="14100"/>
        <pc:sldMkLst>
          <pc:docMk/>
          <pc:sldMk cId="3929576286" sldId="494"/>
        </pc:sldMkLst>
        <pc:spChg chg="add mod">
          <ac:chgData name="정근채" userId="bf3f9740-ba12-4a95-bdcd-7a89d0b0b3a3" providerId="ADAL" clId="{07779F61-AEB7-492E-814D-944B1DEB5D07}" dt="2021-07-21T01:00:25.283" v="438" actId="20577"/>
          <ac:spMkLst>
            <pc:docMk/>
            <pc:sldMk cId="3929576286" sldId="494"/>
            <ac:spMk id="6" creationId="{374E82C1-D9A3-4F46-97DD-874F69B1099C}"/>
          </ac:spMkLst>
        </pc:spChg>
        <pc:spChg chg="add mod">
          <ac:chgData name="정근채" userId="bf3f9740-ba12-4a95-bdcd-7a89d0b0b3a3" providerId="ADAL" clId="{07779F61-AEB7-492E-814D-944B1DEB5D07}" dt="2021-07-21T01:00:22.458" v="437" actId="20577"/>
          <ac:spMkLst>
            <pc:docMk/>
            <pc:sldMk cId="3929576286" sldId="494"/>
            <ac:spMk id="8" creationId="{A98B5294-F4D4-422D-AD0C-82EB76A6E1BF}"/>
          </ac:spMkLst>
        </pc:spChg>
        <pc:spChg chg="add mod">
          <ac:chgData name="정근채" userId="bf3f9740-ba12-4a95-bdcd-7a89d0b0b3a3" providerId="ADAL" clId="{07779F61-AEB7-492E-814D-944B1DEB5D07}" dt="2021-07-21T01:00:41.595" v="442"/>
          <ac:spMkLst>
            <pc:docMk/>
            <pc:sldMk cId="3929576286" sldId="494"/>
            <ac:spMk id="13" creationId="{BFBCADC4-D6EB-420C-BA88-3C2A8C162249}"/>
          </ac:spMkLst>
        </pc:spChg>
        <pc:spChg chg="add mod">
          <ac:chgData name="정근채" userId="bf3f9740-ba12-4a95-bdcd-7a89d0b0b3a3" providerId="ADAL" clId="{07779F61-AEB7-492E-814D-944B1DEB5D07}" dt="2021-07-21T01:00:41.595" v="442"/>
          <ac:spMkLst>
            <pc:docMk/>
            <pc:sldMk cId="3929576286" sldId="494"/>
            <ac:spMk id="14" creationId="{F2F5F4F6-8920-43FA-9717-F0D7FBBD0072}"/>
          </ac:spMkLst>
        </pc:spChg>
        <pc:cxnChg chg="add mod">
          <ac:chgData name="정근채" userId="bf3f9740-ba12-4a95-bdcd-7a89d0b0b3a3" providerId="ADAL" clId="{07779F61-AEB7-492E-814D-944B1DEB5D07}" dt="2021-07-21T00:59:31.726" v="434" actId="14100"/>
          <ac:cxnSpMkLst>
            <pc:docMk/>
            <pc:sldMk cId="3929576286" sldId="494"/>
            <ac:cxnSpMk id="7" creationId="{A1C4DD40-4A2E-4800-AB99-4057BAA5F077}"/>
          </ac:cxnSpMkLst>
        </pc:cxnChg>
        <pc:cxnChg chg="add mod">
          <ac:chgData name="정근채" userId="bf3f9740-ba12-4a95-bdcd-7a89d0b0b3a3" providerId="ADAL" clId="{07779F61-AEB7-492E-814D-944B1DEB5D07}" dt="2021-07-21T00:59:41.355" v="435" actId="14100"/>
          <ac:cxnSpMkLst>
            <pc:docMk/>
            <pc:sldMk cId="3929576286" sldId="494"/>
            <ac:cxnSpMk id="9" creationId="{1CE88D98-E935-495D-AC5C-428B3FFDB6DB}"/>
          </ac:cxnSpMkLst>
        </pc:cxnChg>
        <pc:cxnChg chg="add mod">
          <ac:chgData name="정근채" userId="bf3f9740-ba12-4a95-bdcd-7a89d0b0b3a3" providerId="ADAL" clId="{07779F61-AEB7-492E-814D-944B1DEB5D07}" dt="2021-07-21T01:00:38.083" v="441" actId="14100"/>
          <ac:cxnSpMkLst>
            <pc:docMk/>
            <pc:sldMk cId="3929576286" sldId="494"/>
            <ac:cxnSpMk id="11" creationId="{60EBC27D-166E-4117-BCB3-EF0585BBDA1F}"/>
          </ac:cxnSpMkLst>
        </pc:cxnChg>
        <pc:cxnChg chg="add mod">
          <ac:chgData name="정근채" userId="bf3f9740-ba12-4a95-bdcd-7a89d0b0b3a3" providerId="ADAL" clId="{07779F61-AEB7-492E-814D-944B1DEB5D07}" dt="2021-07-21T01:00:57.941" v="445" actId="14100"/>
          <ac:cxnSpMkLst>
            <pc:docMk/>
            <pc:sldMk cId="3929576286" sldId="494"/>
            <ac:cxnSpMk id="15" creationId="{06B2A0AD-656D-48A7-A4DA-0CFDECF150F3}"/>
          </ac:cxnSpMkLst>
        </pc:cxnChg>
      </pc:sldChg>
      <pc:sldChg chg="addSp delSp modSp mod">
        <pc:chgData name="정근채" userId="bf3f9740-ba12-4a95-bdcd-7a89d0b0b3a3" providerId="ADAL" clId="{07779F61-AEB7-492E-814D-944B1DEB5D07}" dt="2021-07-21T01:10:22.118" v="834" actId="20577"/>
        <pc:sldMkLst>
          <pc:docMk/>
          <pc:sldMk cId="4085518697" sldId="495"/>
        </pc:sldMkLst>
        <pc:spChg chg="add del mod">
          <ac:chgData name="정근채" userId="bf3f9740-ba12-4a95-bdcd-7a89d0b0b3a3" providerId="ADAL" clId="{07779F61-AEB7-492E-814D-944B1DEB5D07}" dt="2021-07-21T01:04:48.976" v="502"/>
          <ac:spMkLst>
            <pc:docMk/>
            <pc:sldMk cId="4085518697" sldId="495"/>
            <ac:spMk id="3" creationId="{B6F182EA-36E6-41B8-A21B-0FAF3BD5282D}"/>
          </ac:spMkLst>
        </pc:spChg>
        <pc:spChg chg="add mod">
          <ac:chgData name="정근채" userId="bf3f9740-ba12-4a95-bdcd-7a89d0b0b3a3" providerId="ADAL" clId="{07779F61-AEB7-492E-814D-944B1DEB5D07}" dt="2021-07-21T01:10:22.118" v="834" actId="20577"/>
          <ac:spMkLst>
            <pc:docMk/>
            <pc:sldMk cId="4085518697" sldId="495"/>
            <ac:spMk id="6" creationId="{E0ABB5AC-0C37-4C0D-B91E-40C19180C093}"/>
          </ac:spMkLst>
        </pc:spChg>
        <pc:spChg chg="mod">
          <ac:chgData name="정근채" userId="bf3f9740-ba12-4a95-bdcd-7a89d0b0b3a3" providerId="ADAL" clId="{07779F61-AEB7-492E-814D-944B1DEB5D07}" dt="2021-07-21T01:08:19.800" v="762" actId="207"/>
          <ac:spMkLst>
            <pc:docMk/>
            <pc:sldMk cId="4085518697" sldId="495"/>
            <ac:spMk id="7" creationId="{00000000-0000-0000-0000-000000000000}"/>
          </ac:spMkLst>
        </pc:spChg>
        <pc:spChg chg="add mod">
          <ac:chgData name="정근채" userId="bf3f9740-ba12-4a95-bdcd-7a89d0b0b3a3" providerId="ADAL" clId="{07779F61-AEB7-492E-814D-944B1DEB5D07}" dt="2021-07-21T01:06:08.661" v="602" actId="571"/>
          <ac:spMkLst>
            <pc:docMk/>
            <pc:sldMk cId="4085518697" sldId="495"/>
            <ac:spMk id="9" creationId="{9EC31F60-7C36-4799-B914-9FCA1C8F2590}"/>
          </ac:spMkLst>
        </pc:spChg>
      </pc:sldChg>
      <pc:sldChg chg="modSp mod">
        <pc:chgData name="정근채" userId="bf3f9740-ba12-4a95-bdcd-7a89d0b0b3a3" providerId="ADAL" clId="{07779F61-AEB7-492E-814D-944B1DEB5D07}" dt="2021-07-21T00:41:55.920" v="42" actId="179"/>
        <pc:sldMkLst>
          <pc:docMk/>
          <pc:sldMk cId="2243914495" sldId="497"/>
        </pc:sldMkLst>
        <pc:spChg chg="mod">
          <ac:chgData name="정근채" userId="bf3f9740-ba12-4a95-bdcd-7a89d0b0b3a3" providerId="ADAL" clId="{07779F61-AEB7-492E-814D-944B1DEB5D07}" dt="2021-07-21T00:41:55.920" v="42" actId="179"/>
          <ac:spMkLst>
            <pc:docMk/>
            <pc:sldMk cId="2243914495" sldId="497"/>
            <ac:spMk id="7" creationId="{0F13CE7F-8912-4439-81E3-FB63D54C9F40}"/>
          </ac:spMkLst>
        </pc:spChg>
        <pc:picChg chg="mod">
          <ac:chgData name="정근채" userId="bf3f9740-ba12-4a95-bdcd-7a89d0b0b3a3" providerId="ADAL" clId="{07779F61-AEB7-492E-814D-944B1DEB5D07}" dt="2021-07-21T00:41:38.622" v="38" actId="1076"/>
          <ac:picMkLst>
            <pc:docMk/>
            <pc:sldMk cId="2243914495" sldId="497"/>
            <ac:picMk id="6" creationId="{DEE471F8-197C-4CDF-9BA8-FFD6E3A0AAC1}"/>
          </ac:picMkLst>
        </pc:picChg>
      </pc:sldChg>
      <pc:sldChg chg="modSp add mod">
        <pc:chgData name="정근채" userId="bf3f9740-ba12-4a95-bdcd-7a89d0b0b3a3" providerId="ADAL" clId="{07779F61-AEB7-492E-814D-944B1DEB5D07}" dt="2021-07-19T01:10:52.720" v="9" actId="1076"/>
        <pc:sldMkLst>
          <pc:docMk/>
          <pc:sldMk cId="3260483959" sldId="498"/>
        </pc:sldMkLst>
        <pc:spChg chg="mod">
          <ac:chgData name="정근채" userId="bf3f9740-ba12-4a95-bdcd-7a89d0b0b3a3" providerId="ADAL" clId="{07779F61-AEB7-492E-814D-944B1DEB5D07}" dt="2021-07-19T01:10:52.720" v="9" actId="1076"/>
          <ac:spMkLst>
            <pc:docMk/>
            <pc:sldMk cId="3260483959" sldId="498"/>
            <ac:spMk id="6" creationId="{8E412D7D-5F3D-41CF-BDF1-489E973EF39D}"/>
          </ac:spMkLst>
        </pc:spChg>
      </pc:sldChg>
    </pc:docChg>
  </pc:docChgLst>
  <pc:docChgLst>
    <pc:chgData name="정근채" userId="bf3f9740-ba12-4a95-bdcd-7a89d0b0b3a3" providerId="ADAL" clId="{9F18904E-D06F-4D84-8F4E-6539CBFDBC58}"/>
    <pc:docChg chg="modSld">
      <pc:chgData name="정근채" userId="bf3f9740-ba12-4a95-bdcd-7a89d0b0b3a3" providerId="ADAL" clId="{9F18904E-D06F-4D84-8F4E-6539CBFDBC58}" dt="2021-07-21T01:51:06.416" v="0"/>
      <pc:docMkLst>
        <pc:docMk/>
      </pc:docMkLst>
      <pc:sldChg chg="addSp modSp">
        <pc:chgData name="정근채" userId="bf3f9740-ba12-4a95-bdcd-7a89d0b0b3a3" providerId="ADAL" clId="{9F18904E-D06F-4D84-8F4E-6539CBFDBC58}" dt="2021-07-21T01:51:06.416" v="0"/>
        <pc:sldMkLst>
          <pc:docMk/>
          <pc:sldMk cId="1589677458" sldId="429"/>
        </pc:sldMkLst>
        <pc:picChg chg="add mod">
          <ac:chgData name="정근채" userId="bf3f9740-ba12-4a95-bdcd-7a89d0b0b3a3" providerId="ADAL" clId="{9F18904E-D06F-4D84-8F4E-6539CBFDBC58}" dt="2021-07-21T01:51:06.416" v="0"/>
          <ac:picMkLst>
            <pc:docMk/>
            <pc:sldMk cId="1589677458" sldId="429"/>
            <ac:picMk id="7" creationId="{73972892-E292-4BD1-866B-5B7F36AB9256}"/>
          </ac:picMkLst>
        </pc:picChg>
        <pc:inkChg chg="add">
          <ac:chgData name="정근채" userId="bf3f9740-ba12-4a95-bdcd-7a89d0b0b3a3" providerId="ADAL" clId="{9F18904E-D06F-4D84-8F4E-6539CBFDBC58}" dt="2021-07-21T01:51:06.416" v="0"/>
          <ac:inkMkLst>
            <pc:docMk/>
            <pc:sldMk cId="1589677458" sldId="429"/>
            <ac:inkMk id="6" creationId="{FF24DA3C-E011-4558-A564-6EFAE9CCAA9B}"/>
          </ac:inkMkLst>
        </pc:inkChg>
      </pc:sldChg>
      <pc:sldChg chg="addSp modSp">
        <pc:chgData name="정근채" userId="bf3f9740-ba12-4a95-bdcd-7a89d0b0b3a3" providerId="ADAL" clId="{9F18904E-D06F-4D84-8F4E-6539CBFDBC58}" dt="2021-07-21T01:51:06.416" v="0"/>
        <pc:sldMkLst>
          <pc:docMk/>
          <pc:sldMk cId="4260003437" sldId="430"/>
        </pc:sldMkLst>
        <pc:picChg chg="add mod">
          <ac:chgData name="정근채" userId="bf3f9740-ba12-4a95-bdcd-7a89d0b0b3a3" providerId="ADAL" clId="{9F18904E-D06F-4D84-8F4E-6539CBFDBC58}" dt="2021-07-21T01:51:06.416" v="0"/>
          <ac:picMkLst>
            <pc:docMk/>
            <pc:sldMk cId="4260003437" sldId="430"/>
            <ac:picMk id="8" creationId="{793858F9-76E1-4E76-9F18-7286861EF651}"/>
          </ac:picMkLst>
        </pc:picChg>
        <pc:inkChg chg="add">
          <ac:chgData name="정근채" userId="bf3f9740-ba12-4a95-bdcd-7a89d0b0b3a3" providerId="ADAL" clId="{9F18904E-D06F-4D84-8F4E-6539CBFDBC58}" dt="2021-07-21T01:51:06.416" v="0"/>
          <ac:inkMkLst>
            <pc:docMk/>
            <pc:sldMk cId="4260003437" sldId="430"/>
            <ac:inkMk id="6" creationId="{91342686-1A03-46DC-8D0E-C5066D34192E}"/>
          </ac:inkMkLst>
        </pc:inkChg>
      </pc:sldChg>
      <pc:sldChg chg="addSp modSp">
        <pc:chgData name="정근채" userId="bf3f9740-ba12-4a95-bdcd-7a89d0b0b3a3" providerId="ADAL" clId="{9F18904E-D06F-4D84-8F4E-6539CBFDBC58}" dt="2021-07-21T01:51:06.416" v="0"/>
        <pc:sldMkLst>
          <pc:docMk/>
          <pc:sldMk cId="3096402512" sldId="441"/>
        </pc:sldMkLst>
        <pc:picChg chg="add mod">
          <ac:chgData name="정근채" userId="bf3f9740-ba12-4a95-bdcd-7a89d0b0b3a3" providerId="ADAL" clId="{9F18904E-D06F-4D84-8F4E-6539CBFDBC58}" dt="2021-07-21T01:51:06.416" v="0"/>
          <ac:picMkLst>
            <pc:docMk/>
            <pc:sldMk cId="3096402512" sldId="441"/>
            <ac:picMk id="5" creationId="{585A4196-1E4F-4D38-B518-3CDC0DBD2526}"/>
          </ac:picMkLst>
        </pc:picChg>
        <pc:inkChg chg="add">
          <ac:chgData name="정근채" userId="bf3f9740-ba12-4a95-bdcd-7a89d0b0b3a3" providerId="ADAL" clId="{9F18904E-D06F-4D84-8F4E-6539CBFDBC58}" dt="2021-07-21T01:51:06.416" v="0"/>
          <ac:inkMkLst>
            <pc:docMk/>
            <pc:sldMk cId="3096402512" sldId="441"/>
            <ac:inkMk id="2" creationId="{424F46C5-3A82-40B6-B86B-F39ED32F39CE}"/>
          </ac:inkMkLst>
        </pc:inkChg>
      </pc:sldChg>
      <pc:sldChg chg="addSp modSp">
        <pc:chgData name="정근채" userId="bf3f9740-ba12-4a95-bdcd-7a89d0b0b3a3" providerId="ADAL" clId="{9F18904E-D06F-4D84-8F4E-6539CBFDBC58}" dt="2021-07-21T01:51:06.416" v="0"/>
        <pc:sldMkLst>
          <pc:docMk/>
          <pc:sldMk cId="625844588" sldId="442"/>
        </pc:sldMkLst>
        <pc:picChg chg="add mod">
          <ac:chgData name="정근채" userId="bf3f9740-ba12-4a95-bdcd-7a89d0b0b3a3" providerId="ADAL" clId="{9F18904E-D06F-4D84-8F4E-6539CBFDBC58}" dt="2021-07-21T01:51:06.416" v="0"/>
          <ac:picMkLst>
            <pc:docMk/>
            <pc:sldMk cId="625844588" sldId="442"/>
            <ac:picMk id="9" creationId="{B6E81267-7D71-484E-8987-A3B59FCEAE62}"/>
          </ac:picMkLst>
        </pc:picChg>
        <pc:inkChg chg="add">
          <ac:chgData name="정근채" userId="bf3f9740-ba12-4a95-bdcd-7a89d0b0b3a3" providerId="ADAL" clId="{9F18904E-D06F-4D84-8F4E-6539CBFDBC58}" dt="2021-07-21T01:51:06.416" v="0"/>
          <ac:inkMkLst>
            <pc:docMk/>
            <pc:sldMk cId="625844588" sldId="442"/>
            <ac:inkMk id="7" creationId="{EB5A6808-75FA-4329-BA81-9511DEEF1160}"/>
          </ac:inkMkLst>
        </pc:inkChg>
      </pc:sldChg>
      <pc:sldChg chg="addSp modSp">
        <pc:chgData name="정근채" userId="bf3f9740-ba12-4a95-bdcd-7a89d0b0b3a3" providerId="ADAL" clId="{9F18904E-D06F-4D84-8F4E-6539CBFDBC58}" dt="2021-07-21T01:51:06.416" v="0"/>
        <pc:sldMkLst>
          <pc:docMk/>
          <pc:sldMk cId="711636370" sldId="443"/>
        </pc:sldMkLst>
        <pc:picChg chg="add mod">
          <ac:chgData name="정근채" userId="bf3f9740-ba12-4a95-bdcd-7a89d0b0b3a3" providerId="ADAL" clId="{9F18904E-D06F-4D84-8F4E-6539CBFDBC58}" dt="2021-07-21T01:51:06.416" v="0"/>
          <ac:picMkLst>
            <pc:docMk/>
            <pc:sldMk cId="711636370" sldId="443"/>
            <ac:picMk id="9" creationId="{B69285A0-6693-4FF7-97D6-6A7F94DD5F44}"/>
          </ac:picMkLst>
        </pc:picChg>
        <pc:inkChg chg="add">
          <ac:chgData name="정근채" userId="bf3f9740-ba12-4a95-bdcd-7a89d0b0b3a3" providerId="ADAL" clId="{9F18904E-D06F-4D84-8F4E-6539CBFDBC58}" dt="2021-07-21T01:51:06.416" v="0"/>
          <ac:inkMkLst>
            <pc:docMk/>
            <pc:sldMk cId="711636370" sldId="443"/>
            <ac:inkMk id="2" creationId="{F990AC16-5EB2-423F-A627-41B7830BE242}"/>
          </ac:inkMkLst>
        </pc:inkChg>
      </pc:sldChg>
      <pc:sldChg chg="addSp modSp">
        <pc:chgData name="정근채" userId="bf3f9740-ba12-4a95-bdcd-7a89d0b0b3a3" providerId="ADAL" clId="{9F18904E-D06F-4D84-8F4E-6539CBFDBC58}" dt="2021-07-21T01:51:06.416" v="0"/>
        <pc:sldMkLst>
          <pc:docMk/>
          <pc:sldMk cId="30278683" sldId="444"/>
        </pc:sldMkLst>
        <pc:picChg chg="add mod">
          <ac:chgData name="정근채" userId="bf3f9740-ba12-4a95-bdcd-7a89d0b0b3a3" providerId="ADAL" clId="{9F18904E-D06F-4D84-8F4E-6539CBFDBC58}" dt="2021-07-21T01:51:06.416" v="0"/>
          <ac:picMkLst>
            <pc:docMk/>
            <pc:sldMk cId="30278683" sldId="444"/>
            <ac:picMk id="7" creationId="{3CE69DC3-8737-4D72-B2D7-510FBDF8FFD7}"/>
          </ac:picMkLst>
        </pc:picChg>
        <pc:inkChg chg="add">
          <ac:chgData name="정근채" userId="bf3f9740-ba12-4a95-bdcd-7a89d0b0b3a3" providerId="ADAL" clId="{9F18904E-D06F-4D84-8F4E-6539CBFDBC58}" dt="2021-07-21T01:51:06.416" v="0"/>
          <ac:inkMkLst>
            <pc:docMk/>
            <pc:sldMk cId="30278683" sldId="444"/>
            <ac:inkMk id="2" creationId="{AC894FD2-C597-47F8-96D8-EF9B41F5DFC1}"/>
          </ac:inkMkLst>
        </pc:inkChg>
      </pc:sldChg>
      <pc:sldChg chg="addSp modSp">
        <pc:chgData name="정근채" userId="bf3f9740-ba12-4a95-bdcd-7a89d0b0b3a3" providerId="ADAL" clId="{9F18904E-D06F-4D84-8F4E-6539CBFDBC58}" dt="2021-07-21T01:51:06.416" v="0"/>
        <pc:sldMkLst>
          <pc:docMk/>
          <pc:sldMk cId="213878144" sldId="445"/>
        </pc:sldMkLst>
        <pc:picChg chg="add mod">
          <ac:chgData name="정근채" userId="bf3f9740-ba12-4a95-bdcd-7a89d0b0b3a3" providerId="ADAL" clId="{9F18904E-D06F-4D84-8F4E-6539CBFDBC58}" dt="2021-07-21T01:51:06.416" v="0"/>
          <ac:picMkLst>
            <pc:docMk/>
            <pc:sldMk cId="213878144" sldId="445"/>
            <ac:picMk id="9" creationId="{48872D5C-8388-4909-81F3-C7EB05E84F97}"/>
          </ac:picMkLst>
        </pc:picChg>
        <pc:inkChg chg="add">
          <ac:chgData name="정근채" userId="bf3f9740-ba12-4a95-bdcd-7a89d0b0b3a3" providerId="ADAL" clId="{9F18904E-D06F-4D84-8F4E-6539CBFDBC58}" dt="2021-07-21T01:51:06.416" v="0"/>
          <ac:inkMkLst>
            <pc:docMk/>
            <pc:sldMk cId="213878144" sldId="445"/>
            <ac:inkMk id="2" creationId="{5B4F317D-DC54-4A4A-94E7-3126ECECD403}"/>
          </ac:inkMkLst>
        </pc:inkChg>
      </pc:sldChg>
      <pc:sldChg chg="addSp modSp">
        <pc:chgData name="정근채" userId="bf3f9740-ba12-4a95-bdcd-7a89d0b0b3a3" providerId="ADAL" clId="{9F18904E-D06F-4D84-8F4E-6539CBFDBC58}" dt="2021-07-21T01:51:06.416" v="0"/>
        <pc:sldMkLst>
          <pc:docMk/>
          <pc:sldMk cId="561670301" sldId="446"/>
        </pc:sldMkLst>
        <pc:picChg chg="add mod">
          <ac:chgData name="정근채" userId="bf3f9740-ba12-4a95-bdcd-7a89d0b0b3a3" providerId="ADAL" clId="{9F18904E-D06F-4D84-8F4E-6539CBFDBC58}" dt="2021-07-21T01:51:06.416" v="0"/>
          <ac:picMkLst>
            <pc:docMk/>
            <pc:sldMk cId="561670301" sldId="446"/>
            <ac:picMk id="5" creationId="{15FC21ED-5653-46EA-9BC7-8A0A861394D1}"/>
          </ac:picMkLst>
        </pc:picChg>
        <pc:inkChg chg="add">
          <ac:chgData name="정근채" userId="bf3f9740-ba12-4a95-bdcd-7a89d0b0b3a3" providerId="ADAL" clId="{9F18904E-D06F-4D84-8F4E-6539CBFDBC58}" dt="2021-07-21T01:51:06.416" v="0"/>
          <ac:inkMkLst>
            <pc:docMk/>
            <pc:sldMk cId="561670301" sldId="446"/>
            <ac:inkMk id="2" creationId="{70F2978A-C819-4085-902E-40BBA61101FB}"/>
          </ac:inkMkLst>
        </pc:inkChg>
      </pc:sldChg>
      <pc:sldChg chg="addSp modSp">
        <pc:chgData name="정근채" userId="bf3f9740-ba12-4a95-bdcd-7a89d0b0b3a3" providerId="ADAL" clId="{9F18904E-D06F-4D84-8F4E-6539CBFDBC58}" dt="2021-07-21T01:51:06.416" v="0"/>
        <pc:sldMkLst>
          <pc:docMk/>
          <pc:sldMk cId="3741912939" sldId="447"/>
        </pc:sldMkLst>
        <pc:picChg chg="add mod">
          <ac:chgData name="정근채" userId="bf3f9740-ba12-4a95-bdcd-7a89d0b0b3a3" providerId="ADAL" clId="{9F18904E-D06F-4D84-8F4E-6539CBFDBC58}" dt="2021-07-21T01:51:06.416" v="0"/>
          <ac:picMkLst>
            <pc:docMk/>
            <pc:sldMk cId="3741912939" sldId="447"/>
            <ac:picMk id="5" creationId="{FEBD928C-9444-45A8-BE33-85CD325902BB}"/>
          </ac:picMkLst>
        </pc:picChg>
        <pc:inkChg chg="add">
          <ac:chgData name="정근채" userId="bf3f9740-ba12-4a95-bdcd-7a89d0b0b3a3" providerId="ADAL" clId="{9F18904E-D06F-4D84-8F4E-6539CBFDBC58}" dt="2021-07-21T01:51:06.416" v="0"/>
          <ac:inkMkLst>
            <pc:docMk/>
            <pc:sldMk cId="3741912939" sldId="447"/>
            <ac:inkMk id="2" creationId="{7F6A1FE1-DB3B-4DF7-90B2-335A5E8559FD}"/>
          </ac:inkMkLst>
        </pc:inkChg>
      </pc:sldChg>
      <pc:sldChg chg="addSp modSp">
        <pc:chgData name="정근채" userId="bf3f9740-ba12-4a95-bdcd-7a89d0b0b3a3" providerId="ADAL" clId="{9F18904E-D06F-4D84-8F4E-6539CBFDBC58}" dt="2021-07-21T01:51:06.416" v="0"/>
        <pc:sldMkLst>
          <pc:docMk/>
          <pc:sldMk cId="9828465" sldId="450"/>
        </pc:sldMkLst>
        <pc:picChg chg="add mod">
          <ac:chgData name="정근채" userId="bf3f9740-ba12-4a95-bdcd-7a89d0b0b3a3" providerId="ADAL" clId="{9F18904E-D06F-4D84-8F4E-6539CBFDBC58}" dt="2021-07-21T01:51:06.416" v="0"/>
          <ac:picMkLst>
            <pc:docMk/>
            <pc:sldMk cId="9828465" sldId="450"/>
            <ac:picMk id="6" creationId="{966DCACE-35C9-4D91-9506-E57D31593FF6}"/>
          </ac:picMkLst>
        </pc:picChg>
        <pc:inkChg chg="add">
          <ac:chgData name="정근채" userId="bf3f9740-ba12-4a95-bdcd-7a89d0b0b3a3" providerId="ADAL" clId="{9F18904E-D06F-4D84-8F4E-6539CBFDBC58}" dt="2021-07-21T01:51:06.416" v="0"/>
          <ac:inkMkLst>
            <pc:docMk/>
            <pc:sldMk cId="9828465" sldId="450"/>
            <ac:inkMk id="4" creationId="{4959818F-5AB0-44EB-93AC-6EC1E7AEB3B1}"/>
          </ac:inkMkLst>
        </pc:inkChg>
      </pc:sldChg>
      <pc:sldChg chg="addSp modSp">
        <pc:chgData name="정근채" userId="bf3f9740-ba12-4a95-bdcd-7a89d0b0b3a3" providerId="ADAL" clId="{9F18904E-D06F-4D84-8F4E-6539CBFDBC58}" dt="2021-07-21T01:51:06.416" v="0"/>
        <pc:sldMkLst>
          <pc:docMk/>
          <pc:sldMk cId="1852025865" sldId="451"/>
        </pc:sldMkLst>
        <pc:picChg chg="add mod">
          <ac:chgData name="정근채" userId="bf3f9740-ba12-4a95-bdcd-7a89d0b0b3a3" providerId="ADAL" clId="{9F18904E-D06F-4D84-8F4E-6539CBFDBC58}" dt="2021-07-21T01:51:06.416" v="0"/>
          <ac:picMkLst>
            <pc:docMk/>
            <pc:sldMk cId="1852025865" sldId="451"/>
            <ac:picMk id="5" creationId="{25735D1B-3958-407A-8544-0237EF24E1A5}"/>
          </ac:picMkLst>
        </pc:picChg>
        <pc:inkChg chg="add">
          <ac:chgData name="정근채" userId="bf3f9740-ba12-4a95-bdcd-7a89d0b0b3a3" providerId="ADAL" clId="{9F18904E-D06F-4D84-8F4E-6539CBFDBC58}" dt="2021-07-21T01:51:06.416" v="0"/>
          <ac:inkMkLst>
            <pc:docMk/>
            <pc:sldMk cId="1852025865" sldId="451"/>
            <ac:inkMk id="2" creationId="{A7D3744B-6226-4624-874D-93FBAA6AEB14}"/>
          </ac:inkMkLst>
        </pc:inkChg>
      </pc:sldChg>
      <pc:sldChg chg="addSp modSp">
        <pc:chgData name="정근채" userId="bf3f9740-ba12-4a95-bdcd-7a89d0b0b3a3" providerId="ADAL" clId="{9F18904E-D06F-4D84-8F4E-6539CBFDBC58}" dt="2021-07-21T01:51:06.416" v="0"/>
        <pc:sldMkLst>
          <pc:docMk/>
          <pc:sldMk cId="1044393842" sldId="452"/>
        </pc:sldMkLst>
        <pc:picChg chg="add mod">
          <ac:chgData name="정근채" userId="bf3f9740-ba12-4a95-bdcd-7a89d0b0b3a3" providerId="ADAL" clId="{9F18904E-D06F-4D84-8F4E-6539CBFDBC58}" dt="2021-07-21T01:51:06.416" v="0"/>
          <ac:picMkLst>
            <pc:docMk/>
            <pc:sldMk cId="1044393842" sldId="452"/>
            <ac:picMk id="5" creationId="{DBAFB2C7-0D83-434A-826B-11DDE91BE56C}"/>
          </ac:picMkLst>
        </pc:picChg>
        <pc:inkChg chg="add">
          <ac:chgData name="정근채" userId="bf3f9740-ba12-4a95-bdcd-7a89d0b0b3a3" providerId="ADAL" clId="{9F18904E-D06F-4D84-8F4E-6539CBFDBC58}" dt="2021-07-21T01:51:06.416" v="0"/>
          <ac:inkMkLst>
            <pc:docMk/>
            <pc:sldMk cId="1044393842" sldId="452"/>
            <ac:inkMk id="2" creationId="{9B6DB26C-33C4-4CF6-87BF-48C3D7A90C51}"/>
          </ac:inkMkLst>
        </pc:inkChg>
      </pc:sldChg>
      <pc:sldChg chg="addSp modSp">
        <pc:chgData name="정근채" userId="bf3f9740-ba12-4a95-bdcd-7a89d0b0b3a3" providerId="ADAL" clId="{9F18904E-D06F-4D84-8F4E-6539CBFDBC58}" dt="2021-07-21T01:51:06.416" v="0"/>
        <pc:sldMkLst>
          <pc:docMk/>
          <pc:sldMk cId="661082307" sldId="455"/>
        </pc:sldMkLst>
        <pc:picChg chg="add mod">
          <ac:chgData name="정근채" userId="bf3f9740-ba12-4a95-bdcd-7a89d0b0b3a3" providerId="ADAL" clId="{9F18904E-D06F-4D84-8F4E-6539CBFDBC58}" dt="2021-07-21T01:51:06.416" v="0"/>
          <ac:picMkLst>
            <pc:docMk/>
            <pc:sldMk cId="661082307" sldId="455"/>
            <ac:picMk id="2" creationId="{6ECB4F9E-D720-4EB7-92C6-95EE36FA75C5}"/>
          </ac:picMkLst>
        </pc:picChg>
      </pc:sldChg>
      <pc:sldChg chg="addSp modSp">
        <pc:chgData name="정근채" userId="bf3f9740-ba12-4a95-bdcd-7a89d0b0b3a3" providerId="ADAL" clId="{9F18904E-D06F-4D84-8F4E-6539CBFDBC58}" dt="2021-07-21T01:51:06.416" v="0"/>
        <pc:sldMkLst>
          <pc:docMk/>
          <pc:sldMk cId="4138217186" sldId="457"/>
        </pc:sldMkLst>
        <pc:picChg chg="add mod">
          <ac:chgData name="정근채" userId="bf3f9740-ba12-4a95-bdcd-7a89d0b0b3a3" providerId="ADAL" clId="{9F18904E-D06F-4D84-8F4E-6539CBFDBC58}" dt="2021-07-21T01:51:06.416" v="0"/>
          <ac:picMkLst>
            <pc:docMk/>
            <pc:sldMk cId="4138217186" sldId="457"/>
            <ac:picMk id="6" creationId="{16DB5246-0034-4773-908A-E416F90F6FEE}"/>
          </ac:picMkLst>
        </pc:picChg>
        <pc:inkChg chg="add">
          <ac:chgData name="정근채" userId="bf3f9740-ba12-4a95-bdcd-7a89d0b0b3a3" providerId="ADAL" clId="{9F18904E-D06F-4D84-8F4E-6539CBFDBC58}" dt="2021-07-21T01:51:06.416" v="0"/>
          <ac:inkMkLst>
            <pc:docMk/>
            <pc:sldMk cId="4138217186" sldId="457"/>
            <ac:inkMk id="4" creationId="{415A5D2F-E0A1-458A-ADBE-62CCAE1E3A83}"/>
          </ac:inkMkLst>
        </pc:inkChg>
      </pc:sldChg>
      <pc:sldChg chg="addSp modSp">
        <pc:chgData name="정근채" userId="bf3f9740-ba12-4a95-bdcd-7a89d0b0b3a3" providerId="ADAL" clId="{9F18904E-D06F-4D84-8F4E-6539CBFDBC58}" dt="2021-07-21T01:51:06.416" v="0"/>
        <pc:sldMkLst>
          <pc:docMk/>
          <pc:sldMk cId="4132542878" sldId="458"/>
        </pc:sldMkLst>
        <pc:picChg chg="add mod">
          <ac:chgData name="정근채" userId="bf3f9740-ba12-4a95-bdcd-7a89d0b0b3a3" providerId="ADAL" clId="{9F18904E-D06F-4D84-8F4E-6539CBFDBC58}" dt="2021-07-21T01:51:06.416" v="0"/>
          <ac:picMkLst>
            <pc:docMk/>
            <pc:sldMk cId="4132542878" sldId="458"/>
            <ac:picMk id="5" creationId="{D3FEF04E-8B1D-4AF0-8A5E-C5AD019A7A7D}"/>
          </ac:picMkLst>
        </pc:picChg>
        <pc:inkChg chg="add">
          <ac:chgData name="정근채" userId="bf3f9740-ba12-4a95-bdcd-7a89d0b0b3a3" providerId="ADAL" clId="{9F18904E-D06F-4D84-8F4E-6539CBFDBC58}" dt="2021-07-21T01:51:06.416" v="0"/>
          <ac:inkMkLst>
            <pc:docMk/>
            <pc:sldMk cId="4132542878" sldId="458"/>
            <ac:inkMk id="2" creationId="{72240714-5E5F-4910-BCCC-C2BA1D922AEC}"/>
          </ac:inkMkLst>
        </pc:inkChg>
      </pc:sldChg>
      <pc:sldChg chg="addSp modSp">
        <pc:chgData name="정근채" userId="bf3f9740-ba12-4a95-bdcd-7a89d0b0b3a3" providerId="ADAL" clId="{9F18904E-D06F-4D84-8F4E-6539CBFDBC58}" dt="2021-07-21T01:51:06.416" v="0"/>
        <pc:sldMkLst>
          <pc:docMk/>
          <pc:sldMk cId="754301792" sldId="459"/>
        </pc:sldMkLst>
        <pc:picChg chg="add mod">
          <ac:chgData name="정근채" userId="bf3f9740-ba12-4a95-bdcd-7a89d0b0b3a3" providerId="ADAL" clId="{9F18904E-D06F-4D84-8F4E-6539CBFDBC58}" dt="2021-07-21T01:51:06.416" v="0"/>
          <ac:picMkLst>
            <pc:docMk/>
            <pc:sldMk cId="754301792" sldId="459"/>
            <ac:picMk id="8" creationId="{38617E59-1A3E-4849-B678-C12199487D9E}"/>
          </ac:picMkLst>
        </pc:picChg>
        <pc:inkChg chg="add">
          <ac:chgData name="정근채" userId="bf3f9740-ba12-4a95-bdcd-7a89d0b0b3a3" providerId="ADAL" clId="{9F18904E-D06F-4D84-8F4E-6539CBFDBC58}" dt="2021-07-21T01:51:06.416" v="0"/>
          <ac:inkMkLst>
            <pc:docMk/>
            <pc:sldMk cId="754301792" sldId="459"/>
            <ac:inkMk id="6" creationId="{E34E0400-382F-4BA9-A190-0FA4539D6921}"/>
          </ac:inkMkLst>
        </pc:inkChg>
      </pc:sldChg>
      <pc:sldChg chg="addSp modSp">
        <pc:chgData name="정근채" userId="bf3f9740-ba12-4a95-bdcd-7a89d0b0b3a3" providerId="ADAL" clId="{9F18904E-D06F-4D84-8F4E-6539CBFDBC58}" dt="2021-07-21T01:51:06.416" v="0"/>
        <pc:sldMkLst>
          <pc:docMk/>
          <pc:sldMk cId="2583989787" sldId="462"/>
        </pc:sldMkLst>
        <pc:picChg chg="add mod">
          <ac:chgData name="정근채" userId="bf3f9740-ba12-4a95-bdcd-7a89d0b0b3a3" providerId="ADAL" clId="{9F18904E-D06F-4D84-8F4E-6539CBFDBC58}" dt="2021-07-21T01:51:06.416" v="0"/>
          <ac:picMkLst>
            <pc:docMk/>
            <pc:sldMk cId="2583989787" sldId="462"/>
            <ac:picMk id="9" creationId="{26433D72-1FBD-410D-9CE9-28722D8FE1B8}"/>
          </ac:picMkLst>
        </pc:picChg>
        <pc:inkChg chg="add">
          <ac:chgData name="정근채" userId="bf3f9740-ba12-4a95-bdcd-7a89d0b0b3a3" providerId="ADAL" clId="{9F18904E-D06F-4D84-8F4E-6539CBFDBC58}" dt="2021-07-21T01:51:06.416" v="0"/>
          <ac:inkMkLst>
            <pc:docMk/>
            <pc:sldMk cId="2583989787" sldId="462"/>
            <ac:inkMk id="5" creationId="{47B6F294-E36F-4F6E-85B9-4034FCAA5663}"/>
          </ac:inkMkLst>
        </pc:inkChg>
      </pc:sldChg>
      <pc:sldChg chg="addSp modSp">
        <pc:chgData name="정근채" userId="bf3f9740-ba12-4a95-bdcd-7a89d0b0b3a3" providerId="ADAL" clId="{9F18904E-D06F-4D84-8F4E-6539CBFDBC58}" dt="2021-07-21T01:51:06.416" v="0"/>
        <pc:sldMkLst>
          <pc:docMk/>
          <pc:sldMk cId="2825990194" sldId="464"/>
        </pc:sldMkLst>
        <pc:picChg chg="add mod">
          <ac:chgData name="정근채" userId="bf3f9740-ba12-4a95-bdcd-7a89d0b0b3a3" providerId="ADAL" clId="{9F18904E-D06F-4D84-8F4E-6539CBFDBC58}" dt="2021-07-21T01:51:06.416" v="0"/>
          <ac:picMkLst>
            <pc:docMk/>
            <pc:sldMk cId="2825990194" sldId="464"/>
            <ac:picMk id="5" creationId="{0A32E132-012A-43DA-B469-7D9FE31B2AF2}"/>
          </ac:picMkLst>
        </pc:picChg>
        <pc:inkChg chg="add">
          <ac:chgData name="정근채" userId="bf3f9740-ba12-4a95-bdcd-7a89d0b0b3a3" providerId="ADAL" clId="{9F18904E-D06F-4D84-8F4E-6539CBFDBC58}" dt="2021-07-21T01:51:06.416" v="0"/>
          <ac:inkMkLst>
            <pc:docMk/>
            <pc:sldMk cId="2825990194" sldId="464"/>
            <ac:inkMk id="3" creationId="{B544E202-2004-4DA7-AE26-2D47E4FCF457}"/>
          </ac:inkMkLst>
        </pc:inkChg>
      </pc:sldChg>
      <pc:sldChg chg="addSp modSp">
        <pc:chgData name="정근채" userId="bf3f9740-ba12-4a95-bdcd-7a89d0b0b3a3" providerId="ADAL" clId="{9F18904E-D06F-4D84-8F4E-6539CBFDBC58}" dt="2021-07-21T01:51:06.416" v="0"/>
        <pc:sldMkLst>
          <pc:docMk/>
          <pc:sldMk cId="1407113815" sldId="465"/>
        </pc:sldMkLst>
        <pc:picChg chg="add mod">
          <ac:chgData name="정근채" userId="bf3f9740-ba12-4a95-bdcd-7a89d0b0b3a3" providerId="ADAL" clId="{9F18904E-D06F-4D84-8F4E-6539CBFDBC58}" dt="2021-07-21T01:51:06.416" v="0"/>
          <ac:picMkLst>
            <pc:docMk/>
            <pc:sldMk cId="1407113815" sldId="465"/>
            <ac:picMk id="5" creationId="{73FC9BBB-E8EC-49E4-B649-37B662FAF3C4}"/>
          </ac:picMkLst>
        </pc:picChg>
        <pc:inkChg chg="add">
          <ac:chgData name="정근채" userId="bf3f9740-ba12-4a95-bdcd-7a89d0b0b3a3" providerId="ADAL" clId="{9F18904E-D06F-4D84-8F4E-6539CBFDBC58}" dt="2021-07-21T01:51:06.416" v="0"/>
          <ac:inkMkLst>
            <pc:docMk/>
            <pc:sldMk cId="1407113815" sldId="465"/>
            <ac:inkMk id="3" creationId="{8B3BFF6F-F531-4589-8ACC-03D16BACEC3B}"/>
          </ac:inkMkLst>
        </pc:inkChg>
      </pc:sldChg>
      <pc:sldChg chg="addSp modSp">
        <pc:chgData name="정근채" userId="bf3f9740-ba12-4a95-bdcd-7a89d0b0b3a3" providerId="ADAL" clId="{9F18904E-D06F-4D84-8F4E-6539CBFDBC58}" dt="2021-07-21T01:51:06.416" v="0"/>
        <pc:sldMkLst>
          <pc:docMk/>
          <pc:sldMk cId="1446412338" sldId="466"/>
        </pc:sldMkLst>
        <pc:picChg chg="add mod">
          <ac:chgData name="정근채" userId="bf3f9740-ba12-4a95-bdcd-7a89d0b0b3a3" providerId="ADAL" clId="{9F18904E-D06F-4D84-8F4E-6539CBFDBC58}" dt="2021-07-21T01:51:06.416" v="0"/>
          <ac:picMkLst>
            <pc:docMk/>
            <pc:sldMk cId="1446412338" sldId="466"/>
            <ac:picMk id="5" creationId="{BECB1083-0D0E-4396-959A-149016906D3A}"/>
          </ac:picMkLst>
        </pc:picChg>
        <pc:inkChg chg="add">
          <ac:chgData name="정근채" userId="bf3f9740-ba12-4a95-bdcd-7a89d0b0b3a3" providerId="ADAL" clId="{9F18904E-D06F-4D84-8F4E-6539CBFDBC58}" dt="2021-07-21T01:51:06.416" v="0"/>
          <ac:inkMkLst>
            <pc:docMk/>
            <pc:sldMk cId="1446412338" sldId="466"/>
            <ac:inkMk id="3" creationId="{913ADBB5-7A27-4658-9D4C-ECFA63D058BB}"/>
          </ac:inkMkLst>
        </pc:inkChg>
      </pc:sldChg>
      <pc:sldChg chg="addSp modSp">
        <pc:chgData name="정근채" userId="bf3f9740-ba12-4a95-bdcd-7a89d0b0b3a3" providerId="ADAL" clId="{9F18904E-D06F-4D84-8F4E-6539CBFDBC58}" dt="2021-07-21T01:51:06.416" v="0"/>
        <pc:sldMkLst>
          <pc:docMk/>
          <pc:sldMk cId="143320872" sldId="473"/>
        </pc:sldMkLst>
        <pc:picChg chg="add mod">
          <ac:chgData name="정근채" userId="bf3f9740-ba12-4a95-bdcd-7a89d0b0b3a3" providerId="ADAL" clId="{9F18904E-D06F-4D84-8F4E-6539CBFDBC58}" dt="2021-07-21T01:51:06.416" v="0"/>
          <ac:picMkLst>
            <pc:docMk/>
            <pc:sldMk cId="143320872" sldId="473"/>
            <ac:picMk id="7" creationId="{316C3391-BE2F-4196-8630-9290E26819C3}"/>
          </ac:picMkLst>
        </pc:picChg>
        <pc:inkChg chg="add">
          <ac:chgData name="정근채" userId="bf3f9740-ba12-4a95-bdcd-7a89d0b0b3a3" providerId="ADAL" clId="{9F18904E-D06F-4D84-8F4E-6539CBFDBC58}" dt="2021-07-21T01:51:06.416" v="0"/>
          <ac:inkMkLst>
            <pc:docMk/>
            <pc:sldMk cId="143320872" sldId="473"/>
            <ac:inkMk id="4" creationId="{50633388-5535-401A-B615-B1726053C235}"/>
          </ac:inkMkLst>
        </pc:inkChg>
      </pc:sldChg>
      <pc:sldChg chg="addSp modSp">
        <pc:chgData name="정근채" userId="bf3f9740-ba12-4a95-bdcd-7a89d0b0b3a3" providerId="ADAL" clId="{9F18904E-D06F-4D84-8F4E-6539CBFDBC58}" dt="2021-07-21T01:51:06.416" v="0"/>
        <pc:sldMkLst>
          <pc:docMk/>
          <pc:sldMk cId="2096020127" sldId="477"/>
        </pc:sldMkLst>
        <pc:picChg chg="add mod">
          <ac:chgData name="정근채" userId="bf3f9740-ba12-4a95-bdcd-7a89d0b0b3a3" providerId="ADAL" clId="{9F18904E-D06F-4D84-8F4E-6539CBFDBC58}" dt="2021-07-21T01:51:06.416" v="0"/>
          <ac:picMkLst>
            <pc:docMk/>
            <pc:sldMk cId="2096020127" sldId="477"/>
            <ac:picMk id="5" creationId="{CD177D17-3E85-4212-AC01-7062289F0694}"/>
          </ac:picMkLst>
        </pc:picChg>
        <pc:inkChg chg="add">
          <ac:chgData name="정근채" userId="bf3f9740-ba12-4a95-bdcd-7a89d0b0b3a3" providerId="ADAL" clId="{9F18904E-D06F-4D84-8F4E-6539CBFDBC58}" dt="2021-07-21T01:51:06.416" v="0"/>
          <ac:inkMkLst>
            <pc:docMk/>
            <pc:sldMk cId="2096020127" sldId="477"/>
            <ac:inkMk id="2" creationId="{15BD479F-3A2C-442F-A753-CA41C1E54B87}"/>
          </ac:inkMkLst>
        </pc:inkChg>
      </pc:sldChg>
      <pc:sldChg chg="addSp modSp">
        <pc:chgData name="정근채" userId="bf3f9740-ba12-4a95-bdcd-7a89d0b0b3a3" providerId="ADAL" clId="{9F18904E-D06F-4D84-8F4E-6539CBFDBC58}" dt="2021-07-21T01:51:06.416" v="0"/>
        <pc:sldMkLst>
          <pc:docMk/>
          <pc:sldMk cId="3929576286" sldId="494"/>
        </pc:sldMkLst>
        <pc:picChg chg="add mod">
          <ac:chgData name="정근채" userId="bf3f9740-ba12-4a95-bdcd-7a89d0b0b3a3" providerId="ADAL" clId="{9F18904E-D06F-4D84-8F4E-6539CBFDBC58}" dt="2021-07-21T01:51:06.416" v="0"/>
          <ac:picMkLst>
            <pc:docMk/>
            <pc:sldMk cId="3929576286" sldId="494"/>
            <ac:picMk id="10" creationId="{9AA93BDD-294A-4199-99BF-0977EBBFC11A}"/>
          </ac:picMkLst>
        </pc:picChg>
        <pc:inkChg chg="add">
          <ac:chgData name="정근채" userId="bf3f9740-ba12-4a95-bdcd-7a89d0b0b3a3" providerId="ADAL" clId="{9F18904E-D06F-4D84-8F4E-6539CBFDBC58}" dt="2021-07-21T01:51:06.416" v="0"/>
          <ac:inkMkLst>
            <pc:docMk/>
            <pc:sldMk cId="3929576286" sldId="494"/>
            <ac:inkMk id="2" creationId="{8EE5D37C-3BCA-42F2-97DF-987272C48766}"/>
          </ac:inkMkLst>
        </pc:inkChg>
      </pc:sldChg>
      <pc:sldChg chg="addSp modSp">
        <pc:chgData name="정근채" userId="bf3f9740-ba12-4a95-bdcd-7a89d0b0b3a3" providerId="ADAL" clId="{9F18904E-D06F-4D84-8F4E-6539CBFDBC58}" dt="2021-07-21T01:51:06.416" v="0"/>
        <pc:sldMkLst>
          <pc:docMk/>
          <pc:sldMk cId="4085518697" sldId="495"/>
        </pc:sldMkLst>
        <pc:picChg chg="add mod">
          <ac:chgData name="정근채" userId="bf3f9740-ba12-4a95-bdcd-7a89d0b0b3a3" providerId="ADAL" clId="{9F18904E-D06F-4D84-8F4E-6539CBFDBC58}" dt="2021-07-21T01:51:06.416" v="0"/>
          <ac:picMkLst>
            <pc:docMk/>
            <pc:sldMk cId="4085518697" sldId="495"/>
            <ac:picMk id="9" creationId="{D699A6AF-E847-45DB-8EAA-DE9C1787220A}"/>
          </ac:picMkLst>
        </pc:picChg>
        <pc:inkChg chg="add">
          <ac:chgData name="정근채" userId="bf3f9740-ba12-4a95-bdcd-7a89d0b0b3a3" providerId="ADAL" clId="{9F18904E-D06F-4D84-8F4E-6539CBFDBC58}" dt="2021-07-21T01:51:06.416" v="0"/>
          <ac:inkMkLst>
            <pc:docMk/>
            <pc:sldMk cId="4085518697" sldId="495"/>
            <ac:inkMk id="3" creationId="{E91F7591-0F6D-4C4C-BC78-6B830BB5A6F1}"/>
          </ac:inkMkLst>
        </pc:inkChg>
      </pc:sldChg>
      <pc:sldChg chg="addSp modSp">
        <pc:chgData name="정근채" userId="bf3f9740-ba12-4a95-bdcd-7a89d0b0b3a3" providerId="ADAL" clId="{9F18904E-D06F-4D84-8F4E-6539CBFDBC58}" dt="2021-07-21T01:51:06.416" v="0"/>
        <pc:sldMkLst>
          <pc:docMk/>
          <pc:sldMk cId="1609103628" sldId="496"/>
        </pc:sldMkLst>
        <pc:picChg chg="add mod">
          <ac:chgData name="정근채" userId="bf3f9740-ba12-4a95-bdcd-7a89d0b0b3a3" providerId="ADAL" clId="{9F18904E-D06F-4D84-8F4E-6539CBFDBC58}" dt="2021-07-21T01:51:06.416" v="0"/>
          <ac:picMkLst>
            <pc:docMk/>
            <pc:sldMk cId="1609103628" sldId="496"/>
            <ac:picMk id="3" creationId="{1EA38D92-4394-47FF-9DF1-C0BC139C5631}"/>
          </ac:picMkLst>
        </pc:picChg>
      </pc:sldChg>
      <pc:sldChg chg="addSp modSp">
        <pc:chgData name="정근채" userId="bf3f9740-ba12-4a95-bdcd-7a89d0b0b3a3" providerId="ADAL" clId="{9F18904E-D06F-4D84-8F4E-6539CBFDBC58}" dt="2021-07-21T01:51:06.416" v="0"/>
        <pc:sldMkLst>
          <pc:docMk/>
          <pc:sldMk cId="2243914495" sldId="497"/>
        </pc:sldMkLst>
        <pc:picChg chg="add mod">
          <ac:chgData name="정근채" userId="bf3f9740-ba12-4a95-bdcd-7a89d0b0b3a3" providerId="ADAL" clId="{9F18904E-D06F-4D84-8F4E-6539CBFDBC58}" dt="2021-07-21T01:51:06.416" v="0"/>
          <ac:picMkLst>
            <pc:docMk/>
            <pc:sldMk cId="2243914495" sldId="497"/>
            <ac:picMk id="3" creationId="{08F05C72-D553-4D24-9582-839336B75B9F}"/>
          </ac:picMkLst>
        </pc:picChg>
        <pc:inkChg chg="add">
          <ac:chgData name="정근채" userId="bf3f9740-ba12-4a95-bdcd-7a89d0b0b3a3" providerId="ADAL" clId="{9F18904E-D06F-4D84-8F4E-6539CBFDBC58}" dt="2021-07-21T01:51:06.416" v="0"/>
          <ac:inkMkLst>
            <pc:docMk/>
            <pc:sldMk cId="2243914495" sldId="497"/>
            <ac:inkMk id="2" creationId="{9268D92A-B0B1-4C81-A46E-16F8763BBCB4}"/>
          </ac:inkMkLst>
        </pc:inkChg>
      </pc:sldChg>
      <pc:sldChg chg="addSp modSp">
        <pc:chgData name="정근채" userId="bf3f9740-ba12-4a95-bdcd-7a89d0b0b3a3" providerId="ADAL" clId="{9F18904E-D06F-4D84-8F4E-6539CBFDBC58}" dt="2021-07-21T01:51:06.416" v="0"/>
        <pc:sldMkLst>
          <pc:docMk/>
          <pc:sldMk cId="3260483959" sldId="498"/>
        </pc:sldMkLst>
        <pc:picChg chg="add mod">
          <ac:chgData name="정근채" userId="bf3f9740-ba12-4a95-bdcd-7a89d0b0b3a3" providerId="ADAL" clId="{9F18904E-D06F-4D84-8F4E-6539CBFDBC58}" dt="2021-07-21T01:51:06.416" v="0"/>
          <ac:picMkLst>
            <pc:docMk/>
            <pc:sldMk cId="3260483959" sldId="498"/>
            <ac:picMk id="3" creationId="{FFDC6E44-8721-4B7A-9577-1BA69E57E207}"/>
          </ac:picMkLst>
        </pc:picChg>
        <pc:inkChg chg="add">
          <ac:chgData name="정근채" userId="bf3f9740-ba12-4a95-bdcd-7a89d0b0b3a3" providerId="ADAL" clId="{9F18904E-D06F-4D84-8F4E-6539CBFDBC58}" dt="2021-07-21T01:51:06.416" v="0"/>
          <ac:inkMkLst>
            <pc:docMk/>
            <pc:sldMk cId="3260483959" sldId="498"/>
            <ac:inkMk id="2" creationId="{C601FEB0-311C-45A4-A372-DDA86EAB341E}"/>
          </ac:inkMkLst>
        </pc:ink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49754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76363" cy="511730"/>
          </a:xfrm>
          <a:prstGeom prst="rect">
            <a:avLst/>
          </a:prstGeom>
        </p:spPr>
        <p:txBody>
          <a:bodyPr vert="horz" lIns="94907" tIns="47453" rIns="94907" bIns="47453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4021296" y="1"/>
            <a:ext cx="3076363" cy="511730"/>
          </a:xfrm>
          <a:prstGeom prst="rect">
            <a:avLst/>
          </a:prstGeom>
        </p:spPr>
        <p:txBody>
          <a:bodyPr vert="horz" lIns="94907" tIns="47453" rIns="94907" bIns="47453" rtlCol="0"/>
          <a:lstStyle>
            <a:lvl1pPr algn="r">
              <a:defRPr sz="1200"/>
            </a:lvl1pPr>
          </a:lstStyle>
          <a:p>
            <a:fld id="{D9AF4274-3EEC-40E1-8446-AEFA8FD3CBB9}" type="datetimeFigureOut">
              <a:rPr lang="ko-KR" altLang="en-US" smtClean="0"/>
              <a:t>2021-07-30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766763"/>
            <a:ext cx="554355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907" tIns="47453" rIns="94907" bIns="47453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709930" y="4861443"/>
            <a:ext cx="5679440" cy="4605576"/>
          </a:xfrm>
          <a:prstGeom prst="rect">
            <a:avLst/>
          </a:prstGeom>
        </p:spPr>
        <p:txBody>
          <a:bodyPr vert="horz" lIns="94907" tIns="47453" rIns="94907" bIns="47453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2" y="9721108"/>
            <a:ext cx="3076363" cy="511730"/>
          </a:xfrm>
          <a:prstGeom prst="rect">
            <a:avLst/>
          </a:prstGeom>
        </p:spPr>
        <p:txBody>
          <a:bodyPr vert="horz" lIns="94907" tIns="47453" rIns="94907" bIns="47453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4021296" y="9721108"/>
            <a:ext cx="3076363" cy="511730"/>
          </a:xfrm>
          <a:prstGeom prst="rect">
            <a:avLst/>
          </a:prstGeom>
        </p:spPr>
        <p:txBody>
          <a:bodyPr vert="horz" lIns="94907" tIns="47453" rIns="94907" bIns="47453" rtlCol="0" anchor="b"/>
          <a:lstStyle>
            <a:lvl1pPr algn="r">
              <a:defRPr sz="1200"/>
            </a:lvl1pPr>
          </a:lstStyle>
          <a:p>
            <a:fld id="{5BF24B55-B429-4F66-8707-711E43E08DA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57103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5AD54-8514-47B6-BFC0-49769F4C40F0}" type="datetime1">
              <a:rPr lang="ko-KR" altLang="en-US" smtClean="0"/>
              <a:t>2021-07-30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>
            <a:lvl1pPr algn="r">
              <a:defRPr lang="en-US" altLang="ko-KR" sz="1600" b="1" smtClean="0">
                <a:solidFill>
                  <a:schemeClr val="tx1"/>
                </a:solidFill>
              </a:defRPr>
            </a:lvl1pPr>
          </a:lstStyle>
          <a:p>
            <a:fld id="{EF207205-4901-463D-A792-E253A8608E51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7843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5406-A99C-4F96-A0D9-E8B14C5AE32C}" type="datetime1">
              <a:rPr lang="ko-KR" altLang="en-US" smtClean="0"/>
              <a:t>2021-07-30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>
            <a:lvl1pPr>
              <a:defRPr lang="en-US" altLang="ko-KR" smtClean="0"/>
            </a:lvl1pPr>
          </a:lstStyle>
          <a:p>
            <a:pPr algn="r"/>
            <a:fld id="{EF207205-4901-463D-A792-E253A8608E51}" type="slidenum">
              <a:rPr lang="en-US" altLang="ko-KR" smtClean="0"/>
              <a:pPr algn="r"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91436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1265B-CE60-4601-9387-44F29813C5B6}" type="datetime1">
              <a:rPr lang="ko-KR" altLang="en-US" smtClean="0"/>
              <a:t>2021-07-30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>
            <a:lvl1pPr>
              <a:defRPr lang="en-US" altLang="ko-KR" smtClean="0"/>
            </a:lvl1pPr>
          </a:lstStyle>
          <a:p>
            <a:pPr algn="r"/>
            <a:fld id="{EF207205-4901-463D-A792-E253A8608E51}" type="slidenum">
              <a:rPr lang="en-US" altLang="ko-KR" smtClean="0"/>
              <a:pPr algn="r"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0304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A26DD-77A5-4212-926F-3D41E2BCEC0D}" type="datetime1">
              <a:rPr lang="ko-KR" altLang="en-US" smtClean="0"/>
              <a:t>2021-07-30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>
            <a:lvl1pPr>
              <a:defRPr lang="en-US" altLang="ko-KR" smtClean="0"/>
            </a:lvl1pPr>
          </a:lstStyle>
          <a:p>
            <a:pPr algn="r"/>
            <a:fld id="{EF207205-4901-463D-A792-E253A8608E51}" type="slidenum">
              <a:rPr lang="en-US" altLang="ko-KR" smtClean="0"/>
              <a:pPr algn="r"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81372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2FDD9-CC46-4BEF-8E1C-8151CFCF46F5}" type="datetime1">
              <a:rPr lang="ko-KR" altLang="en-US" smtClean="0"/>
              <a:t>2021-07-30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>
            <a:lvl1pPr>
              <a:defRPr lang="en-US" altLang="ko-KR" smtClean="0"/>
            </a:lvl1pPr>
          </a:lstStyle>
          <a:p>
            <a:pPr algn="r"/>
            <a:fld id="{EF207205-4901-463D-A792-E253A8608E51}" type="slidenum">
              <a:rPr lang="en-US" altLang="ko-KR" smtClean="0"/>
              <a:pPr algn="r"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50102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DF6BE-EFF8-4099-A41D-7C65383F95A7}" type="datetime1">
              <a:rPr lang="ko-KR" altLang="en-US" smtClean="0"/>
              <a:t>2021-07-30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>
            <a:lvl1pPr>
              <a:defRPr lang="en-US" altLang="ko-KR" smtClean="0"/>
            </a:lvl1pPr>
          </a:lstStyle>
          <a:p>
            <a:pPr algn="r"/>
            <a:fld id="{EF207205-4901-463D-A792-E253A8608E51}" type="slidenum">
              <a:rPr lang="en-US" altLang="ko-KR" smtClean="0"/>
              <a:pPr algn="r"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3151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CF802-8020-46E8-B7DA-E019E2F9CDD9}" type="datetime1">
              <a:rPr lang="ko-KR" altLang="en-US" smtClean="0"/>
              <a:t>2021-07-30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>
            <a:lvl1pPr>
              <a:defRPr lang="en-US" altLang="ko-KR" smtClean="0"/>
            </a:lvl1pPr>
          </a:lstStyle>
          <a:p>
            <a:pPr algn="r"/>
            <a:fld id="{EF207205-4901-463D-A792-E253A8608E51}" type="slidenum">
              <a:rPr lang="en-US" altLang="ko-KR" smtClean="0"/>
              <a:pPr algn="r"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64096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389BA-974A-45DB-B938-E31EBE1A21F6}" type="datetime1">
              <a:rPr lang="ko-KR" altLang="en-US" smtClean="0"/>
              <a:t>2021-07-30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>
            <a:lvl1pPr>
              <a:defRPr lang="en-US" altLang="ko-KR" smtClean="0"/>
            </a:lvl1pPr>
          </a:lstStyle>
          <a:p>
            <a:pPr algn="r"/>
            <a:fld id="{EF207205-4901-463D-A792-E253A8608E51}" type="slidenum">
              <a:rPr lang="en-US" altLang="ko-KR" smtClean="0"/>
              <a:pPr algn="r"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26774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44CD4-3041-446D-8B39-0802EC9DA480}" type="datetime1">
              <a:rPr lang="ko-KR" altLang="en-US" smtClean="0"/>
              <a:t>2021-07-30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>
            <a:lvl1pPr>
              <a:defRPr lang="en-US" altLang="ko-KR" smtClean="0"/>
            </a:lvl1pPr>
          </a:lstStyle>
          <a:p>
            <a:pPr algn="r"/>
            <a:fld id="{EF207205-4901-463D-A792-E253A8608E51}" type="slidenum">
              <a:rPr lang="en-US" altLang="ko-KR" smtClean="0"/>
              <a:pPr algn="r"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73165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2224C-7B9B-4B6F-A07F-38815BD8729E}" type="datetime1">
              <a:rPr lang="ko-KR" altLang="en-US" smtClean="0"/>
              <a:t>2021-07-30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>
            <a:lvl1pPr>
              <a:defRPr lang="en-US" altLang="ko-KR" smtClean="0"/>
            </a:lvl1pPr>
          </a:lstStyle>
          <a:p>
            <a:pPr algn="r"/>
            <a:fld id="{EF207205-4901-463D-A792-E253A8608E51}" type="slidenum">
              <a:rPr lang="en-US" altLang="ko-KR" smtClean="0"/>
              <a:pPr algn="r"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28725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1DF94-17A7-43AF-9DCD-20A5A33EAF94}" type="datetime1">
              <a:rPr lang="ko-KR" altLang="en-US" smtClean="0"/>
              <a:t>2021-07-30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>
            <a:lvl1pPr>
              <a:defRPr lang="en-US" altLang="ko-KR" smtClean="0"/>
            </a:lvl1pPr>
          </a:lstStyle>
          <a:p>
            <a:pPr algn="r"/>
            <a:fld id="{EF207205-4901-463D-A792-E253A8608E51}" type="slidenum">
              <a:rPr lang="en-US" altLang="ko-KR" smtClean="0"/>
              <a:pPr algn="r"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18087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9CAAEF-FDD3-4FD4-BD6B-B02FC2DDA604}" type="datetime1">
              <a:rPr lang="ko-KR" altLang="en-US" smtClean="0"/>
              <a:t>2021-07-30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ko-KR" altLang="en-US" sz="1600" b="1" smtClean="0"/>
            </a:lvl1pPr>
          </a:lstStyle>
          <a:p>
            <a:pPr algn="r"/>
            <a:fld id="{EF207205-4901-463D-A792-E253A8608E51}" type="slidenum">
              <a:rPr lang="en-US" altLang="ko-KR" smtClean="0"/>
              <a:pPr algn="r"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23090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5.png"/><Relationship Id="rId4" Type="http://schemas.openxmlformats.org/officeDocument/2006/relationships/image" Target="../media/image44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7.wmf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EF207205-4901-463D-A792-E253A8608E51}" type="slidenum">
              <a:rPr lang="en-US" altLang="ko-KR" smtClean="0"/>
              <a:pPr algn="r"/>
              <a:t>1</a:t>
            </a:fld>
            <a:endParaRPr lang="ko-KR" altLang="en-US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22D336C1-D6E0-4AC1-9ABB-1D666B1C6E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7696" y="367854"/>
            <a:ext cx="1906607" cy="2318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표 4">
            <a:extLst>
              <a:ext uri="{FF2B5EF4-FFF2-40B4-BE49-F238E27FC236}">
                <a16:creationId xmlns:a16="http://schemas.microsoft.com/office/drawing/2014/main" id="{85C7662F-AEF5-4DBD-9A24-0F56BA06C3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4146443"/>
              </p:ext>
            </p:extLst>
          </p:nvPr>
        </p:nvGraphicFramePr>
        <p:xfrm>
          <a:off x="266162" y="381000"/>
          <a:ext cx="6591837" cy="5791198"/>
        </p:xfrm>
        <a:graphic>
          <a:graphicData uri="http://schemas.openxmlformats.org/drawingml/2006/table">
            <a:tbl>
              <a:tblPr/>
              <a:tblGrid>
                <a:gridCol w="542954">
                  <a:extLst>
                    <a:ext uri="{9D8B030D-6E8A-4147-A177-3AD203B41FA5}">
                      <a16:colId xmlns:a16="http://schemas.microsoft.com/office/drawing/2014/main" val="2069982477"/>
                    </a:ext>
                  </a:extLst>
                </a:gridCol>
                <a:gridCol w="6048883">
                  <a:extLst>
                    <a:ext uri="{9D8B030D-6E8A-4147-A177-3AD203B41FA5}">
                      <a16:colId xmlns:a16="http://schemas.microsoft.com/office/drawing/2014/main" val="1744799656"/>
                    </a:ext>
                  </a:extLst>
                </a:gridCol>
              </a:tblGrid>
              <a:tr h="29138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시뮬레이션 강의소개</a:t>
                      </a:r>
                      <a:endParaRPr lang="en-US" altLang="ko-KR" sz="13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1468109"/>
                  </a:ext>
                </a:extLst>
              </a:tr>
              <a:tr h="29138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시뮬레이션이란 무엇인가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?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1878874"/>
                  </a:ext>
                </a:extLst>
              </a:tr>
              <a:tr h="29138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02</a:t>
                      </a:r>
                      <a:endParaRPr lang="ko-KR" altLang="en-US" sz="14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시뮬레이션의 기본 개념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7924415"/>
                  </a:ext>
                </a:extLst>
              </a:tr>
              <a:tr h="29138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03</a:t>
                      </a:r>
                      <a:endParaRPr lang="ko-KR" altLang="en-US" sz="14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시뮬레이션의 기본 개념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수작업으로 진행하는 사건 지향 시뮬레이션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6911358"/>
                  </a:ext>
                </a:extLst>
              </a:tr>
              <a:tr h="88273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04</a:t>
                      </a:r>
                      <a:endParaRPr lang="ko-KR" altLang="en-US" sz="14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시뮬레이션의 기본 개념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: </a:t>
                      </a:r>
                    </a:p>
                    <a:p>
                      <a:pPr algn="l" fontAlgn="ctr"/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스프레드시트를 사용한 시뮬레이션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- News Vendor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문제</a:t>
                      </a:r>
                      <a:b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+mn-ea"/>
                        </a:rPr>
                      </a:b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시뮬레이션의 기본 개념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: </a:t>
                      </a:r>
                    </a:p>
                    <a:p>
                      <a:pPr algn="l" fontAlgn="ctr"/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스프레드시트를 사용한 시뮬레이션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- M/U/1 Queue </a:t>
                      </a:r>
                      <a:r>
                        <a:rPr lang="ko-KR" altLang="en-US" sz="1300" b="0" i="0" u="none" strike="noStrike"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문제</a:t>
                      </a:r>
                      <a:endParaRPr lang="ko-KR" altLang="en-US" sz="1300" b="0" i="0" u="none" strike="noStrike" dirty="0"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8158102"/>
                  </a:ext>
                </a:extLst>
              </a:tr>
              <a:tr h="29138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05</a:t>
                      </a:r>
                      <a:endParaRPr lang="ko-KR" altLang="en-US" sz="14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ARENA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길라잡이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모델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3-1(</a:t>
                      </a:r>
                      <a:r>
                        <a:rPr 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 simple processing system)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 실습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0498606"/>
                  </a:ext>
                </a:extLst>
              </a:tr>
              <a:tr h="47812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06</a:t>
                      </a:r>
                      <a:endParaRPr lang="ko-KR" altLang="en-US" sz="14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ARENA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길라잡이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모델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3-2(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직렬처리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), 3-3(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병렬처리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),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모델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3-4(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직렬처리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상수작업시간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), 3-5(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병렬처리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상수작업시간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 실습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7179077"/>
                  </a:ext>
                </a:extLst>
              </a:tr>
              <a:tr h="47812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07</a:t>
                      </a:r>
                      <a:endParaRPr lang="ko-KR" altLang="en-US" sz="14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기본 공정의 모델링과 입력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모델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4-1(</a:t>
                      </a:r>
                      <a:r>
                        <a:rPr 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An electronic assembly and test system)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 실습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8631226"/>
                  </a:ext>
                </a:extLst>
              </a:tr>
              <a:tr h="47812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08</a:t>
                      </a:r>
                      <a:endParaRPr lang="ko-KR" altLang="en-US" sz="14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기본 공정의 모델링과 입력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모델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4-2(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근무일정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고장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도수통계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),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모델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4.3(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애니메이션 강화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 실습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1799107"/>
                  </a:ext>
                </a:extLst>
              </a:tr>
              <a:tr h="29138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09</a:t>
                      </a:r>
                      <a:endParaRPr lang="ko-KR" altLang="en-US" sz="14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기본 공정의 모델링과 입력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모델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4-4(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수송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 실습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6137461"/>
                  </a:ext>
                </a:extLst>
              </a:tr>
              <a:tr h="29138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</a:t>
                      </a:r>
                      <a:endParaRPr lang="ko-KR" altLang="en-US" sz="14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세부 모델링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모델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5-1 (Call center)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시뮬레이션 작성 실습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0173479"/>
                  </a:ext>
                </a:extLst>
              </a:tr>
              <a:tr h="47812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</a:t>
                      </a:r>
                      <a:endParaRPr lang="ko-KR" altLang="en-US" sz="14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세부 모델링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모델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5-2 (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확장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Call center :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시간에 따라 변하는 </a:t>
                      </a:r>
                      <a:r>
                        <a:rPr lang="ko-KR" altLang="en-US" sz="1300" b="0" i="0" u="none" strike="noStrike" dirty="0" err="1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도착률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개인별 근무 스케쥴 반영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시뮬레이션 작성 실습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2051920"/>
                  </a:ext>
                </a:extLst>
              </a:tr>
              <a:tr h="47812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</a:t>
                      </a:r>
                      <a:endParaRPr lang="ko-KR" altLang="en-US" sz="14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세부 모델링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모델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5-3 (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확장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Call center :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다양한 성과지표 반영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시뮬레이션 작성 실습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7895289"/>
                  </a:ext>
                </a:extLst>
              </a:tr>
              <a:tr h="47812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13</a:t>
                      </a:r>
                      <a:endParaRPr lang="ko-KR" altLang="en-US" sz="14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세부 모델링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모델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5-4 ((</a:t>
                      </a:r>
                      <a:r>
                        <a:rPr 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s, S) Inventory system with backlogging)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시뮬레이션 작성 실습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&amp; </a:t>
                      </a:r>
                      <a:r>
                        <a:rPr lang="en-US" sz="1300" b="0" i="0" u="none" strike="noStrike" dirty="0" err="1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OptQuest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를 활용한 최적화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18452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10823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6122"/>
            <a:ext cx="13394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/>
              <a:t>8. Route</a:t>
            </a:r>
            <a:endParaRPr lang="ko-KR" altLang="en-US" sz="2400" dirty="0"/>
          </a:p>
        </p:txBody>
      </p:sp>
      <p:pic>
        <p:nvPicPr>
          <p:cNvPr id="573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7050" y="2433638"/>
            <a:ext cx="3771900" cy="199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EF207205-4901-463D-A792-E253A8608E51}" type="slidenum">
              <a:rPr lang="en-US" altLang="ko-KR" smtClean="0"/>
              <a:pPr algn="r"/>
              <a:t>10</a:t>
            </a:fld>
            <a:endParaRPr lang="en-US" altLang="ko-KR"/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72703F14-C54C-41A1-AB84-DD24E564278F}"/>
              </a:ext>
            </a:extLst>
          </p:cNvPr>
          <p:cNvSpPr/>
          <p:nvPr/>
        </p:nvSpPr>
        <p:spPr>
          <a:xfrm>
            <a:off x="7257256" y="4653136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>
                <a:solidFill>
                  <a:srgbClr val="FF0000"/>
                </a:solidFill>
              </a:rPr>
              <a:t>목적지</a:t>
            </a:r>
            <a:endParaRPr lang="en-US" altLang="ko-KR" dirty="0">
              <a:solidFill>
                <a:srgbClr val="FF0000"/>
              </a:solidFill>
            </a:endParaRPr>
          </a:p>
        </p:txBody>
      </p: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F3091F6D-06FF-482C-8D48-E79CB72CF143}"/>
              </a:ext>
            </a:extLst>
          </p:cNvPr>
          <p:cNvCxnSpPr>
            <a:endCxn id="5" idx="1"/>
          </p:cNvCxnSpPr>
          <p:nvPr/>
        </p:nvCxnSpPr>
        <p:spPr>
          <a:xfrm>
            <a:off x="5961112" y="3861048"/>
            <a:ext cx="1296144" cy="976754"/>
          </a:xfrm>
          <a:prstGeom prst="line">
            <a:avLst/>
          </a:prstGeom>
          <a:noFill/>
          <a:ln>
            <a:solidFill>
              <a:srgbClr val="FF0000"/>
            </a:solidFill>
            <a:headEnd type="none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7" name="직사각형 6">
            <a:extLst>
              <a:ext uri="{FF2B5EF4-FFF2-40B4-BE49-F238E27FC236}">
                <a16:creationId xmlns:a16="http://schemas.microsoft.com/office/drawing/2014/main" id="{9132407A-D88A-4A3D-8ECC-ECCA49E09F6D}"/>
              </a:ext>
            </a:extLst>
          </p:cNvPr>
          <p:cNvSpPr/>
          <p:nvPr/>
        </p:nvSpPr>
        <p:spPr>
          <a:xfrm>
            <a:off x="1635889" y="3933056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>
                <a:solidFill>
                  <a:srgbClr val="FF0000"/>
                </a:solidFill>
              </a:rPr>
              <a:t>이송시간</a:t>
            </a:r>
            <a:endParaRPr lang="en-US" altLang="ko-KR" dirty="0">
              <a:solidFill>
                <a:srgbClr val="FF0000"/>
              </a:solidFill>
            </a:endParaRPr>
          </a:p>
        </p:txBody>
      </p: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D1EC13DF-F186-401A-B60C-F5C7C8418974}"/>
              </a:ext>
            </a:extLst>
          </p:cNvPr>
          <p:cNvCxnSpPr>
            <a:endCxn id="7" idx="0"/>
          </p:cNvCxnSpPr>
          <p:nvPr/>
        </p:nvCxnSpPr>
        <p:spPr>
          <a:xfrm flipH="1">
            <a:off x="2189887" y="3481330"/>
            <a:ext cx="1016021" cy="451726"/>
          </a:xfrm>
          <a:prstGeom prst="line">
            <a:avLst/>
          </a:prstGeom>
          <a:noFill/>
          <a:ln>
            <a:solidFill>
              <a:srgbClr val="FF0000"/>
            </a:solidFill>
            <a:headEnd type="none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2138781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6122"/>
            <a:ext cx="14965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/>
              <a:t>9. Station</a:t>
            </a:r>
            <a:endParaRPr lang="ko-KR" altLang="en-US" sz="2400" dirty="0"/>
          </a:p>
        </p:txBody>
      </p:sp>
      <p:pic>
        <p:nvPicPr>
          <p:cNvPr id="583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7550" y="2043113"/>
            <a:ext cx="3390900" cy="277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EF207205-4901-463D-A792-E253A8608E51}" type="slidenum">
              <a:rPr lang="en-US" altLang="ko-KR" smtClean="0"/>
              <a:pPr algn="r"/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616703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6122"/>
            <a:ext cx="16664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/>
              <a:t>10. Station</a:t>
            </a:r>
            <a:endParaRPr lang="ko-KR" altLang="en-US" sz="2400" dirty="0"/>
          </a:p>
        </p:txBody>
      </p:sp>
      <p:pic>
        <p:nvPicPr>
          <p:cNvPr id="593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7550" y="2043113"/>
            <a:ext cx="3390900" cy="277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EF207205-4901-463D-A792-E253A8608E51}" type="slidenum">
              <a:rPr lang="en-US" altLang="ko-KR" smtClean="0"/>
              <a:pPr algn="r"/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419129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6122"/>
            <a:ext cx="16081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>
                <a:solidFill>
                  <a:srgbClr val="FF0000"/>
                </a:solidFill>
              </a:rPr>
              <a:t>11. Assign</a:t>
            </a:r>
            <a:endParaRPr lang="ko-KR" altLang="en-US" sz="2400" dirty="0">
              <a:solidFill>
                <a:srgbClr val="FF0000"/>
              </a:solidFill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EF207205-4901-463D-A792-E253A8608E51}" type="slidenum">
              <a:rPr lang="en-US" altLang="ko-KR" smtClean="0"/>
              <a:pPr algn="r"/>
              <a:t>13</a:t>
            </a:fld>
            <a:endParaRPr lang="en-US" altLang="ko-KR"/>
          </a:p>
        </p:txBody>
      </p:sp>
      <p:pic>
        <p:nvPicPr>
          <p:cNvPr id="563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0632" y="1268760"/>
            <a:ext cx="3590925" cy="223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0752" y="3645024"/>
            <a:ext cx="5495925" cy="149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직선 화살표 연결선 6"/>
          <p:cNvCxnSpPr/>
          <p:nvPr/>
        </p:nvCxnSpPr>
        <p:spPr>
          <a:xfrm flipH="1">
            <a:off x="2864768" y="4365104"/>
            <a:ext cx="2160240" cy="1098376"/>
          </a:xfrm>
          <a:prstGeom prst="straightConnector1">
            <a:avLst/>
          </a:prstGeom>
          <a:noFill/>
          <a:ln>
            <a:solidFill>
              <a:srgbClr val="FF0000"/>
            </a:solidFill>
            <a:headEnd type="none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8" name="직사각형 7"/>
          <p:cNvSpPr/>
          <p:nvPr/>
        </p:nvSpPr>
        <p:spPr>
          <a:xfrm>
            <a:off x="992560" y="5267334"/>
            <a:ext cx="725711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>
                <a:solidFill>
                  <a:srgbClr val="FF0000"/>
                </a:solidFill>
              </a:rPr>
              <a:t>Part B </a:t>
            </a:r>
            <a:r>
              <a:rPr lang="ko-KR" altLang="en-US" dirty="0">
                <a:solidFill>
                  <a:srgbClr val="FF0000"/>
                </a:solidFill>
              </a:rPr>
              <a:t>심볼 변경</a:t>
            </a:r>
            <a:endParaRPr lang="en-US" altLang="ko-KR" dirty="0">
              <a:solidFill>
                <a:srgbClr val="FF0000"/>
              </a:solidFill>
            </a:endParaRPr>
          </a:p>
          <a:p>
            <a:r>
              <a:rPr lang="en-US" altLang="ko-KR" dirty="0" err="1">
                <a:solidFill>
                  <a:srgbClr val="FF0000"/>
                </a:solidFill>
                <a:sym typeface="Wingdings" panose="05000000000000000000" pitchFamily="2" charset="2"/>
              </a:rPr>
              <a:t>Picture.Batch</a:t>
            </a:r>
            <a:r>
              <a:rPr lang="en-US" altLang="ko-KR" dirty="0">
                <a:solidFill>
                  <a:srgbClr val="FF0000"/>
                </a:solidFill>
                <a:sym typeface="Wingdings" panose="05000000000000000000" pitchFamily="2" charset="2"/>
              </a:rPr>
              <a:t> B  </a:t>
            </a:r>
            <a:r>
              <a:rPr lang="en-US" altLang="ko-KR" dirty="0" err="1">
                <a:solidFill>
                  <a:srgbClr val="FF0000"/>
                </a:solidFill>
                <a:sym typeface="Wingdings" panose="05000000000000000000" pitchFamily="2" charset="2"/>
              </a:rPr>
              <a:t>Picture.Part</a:t>
            </a:r>
            <a:r>
              <a:rPr lang="en-US" altLang="ko-KR" dirty="0">
                <a:solidFill>
                  <a:srgbClr val="FF0000"/>
                </a:solidFill>
                <a:sym typeface="Wingdings" panose="05000000000000000000" pitchFamily="2" charset="2"/>
              </a:rPr>
              <a:t> B</a:t>
            </a:r>
          </a:p>
          <a:p>
            <a:r>
              <a:rPr lang="ko-KR" altLang="en-US" dirty="0">
                <a:solidFill>
                  <a:srgbClr val="FF0000"/>
                </a:solidFill>
                <a:sym typeface="Wingdings" panose="05000000000000000000" pitchFamily="2" charset="2"/>
              </a:rPr>
              <a:t>도착</a:t>
            </a:r>
            <a:r>
              <a:rPr lang="en-US" altLang="ko-KR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ko-KR" altLang="en-US" dirty="0">
                <a:solidFill>
                  <a:srgbClr val="FF0000"/>
                </a:solidFill>
                <a:sym typeface="Wingdings" panose="05000000000000000000" pitchFamily="2" charset="2"/>
              </a:rPr>
              <a:t>할 때는 </a:t>
            </a:r>
            <a:r>
              <a:rPr lang="en-US" altLang="ko-KR" dirty="0">
                <a:solidFill>
                  <a:srgbClr val="FF0000"/>
                </a:solidFill>
                <a:sym typeface="Wingdings" panose="05000000000000000000" pitchFamily="2" charset="2"/>
              </a:rPr>
              <a:t>4</a:t>
            </a:r>
            <a:r>
              <a:rPr lang="ko-KR" altLang="en-US" dirty="0">
                <a:solidFill>
                  <a:srgbClr val="FF0000"/>
                </a:solidFill>
                <a:sym typeface="Wingdings" panose="05000000000000000000" pitchFamily="2" charset="2"/>
              </a:rPr>
              <a:t>개 단위로 도착하지만 가공 중에는 </a:t>
            </a:r>
            <a:r>
              <a:rPr lang="en-US" altLang="ko-KR" dirty="0">
                <a:solidFill>
                  <a:srgbClr val="FF0000"/>
                </a:solidFill>
                <a:sym typeface="Wingdings" panose="05000000000000000000" pitchFamily="2" charset="2"/>
              </a:rPr>
              <a:t>1</a:t>
            </a:r>
            <a:r>
              <a:rPr lang="ko-KR" altLang="en-US" dirty="0">
                <a:solidFill>
                  <a:srgbClr val="FF0000"/>
                </a:solidFill>
                <a:sym typeface="Wingdings" panose="05000000000000000000" pitchFamily="2" charset="2"/>
              </a:rPr>
              <a:t>개 단위로 가공됨</a:t>
            </a:r>
            <a:endParaRPr lang="en-US" altLang="ko-K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60201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6122"/>
            <a:ext cx="15093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/>
              <a:t>14. Route</a:t>
            </a:r>
            <a:endParaRPr lang="ko-KR" altLang="en-US" sz="2400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7050" y="2433638"/>
            <a:ext cx="3771900" cy="199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EF207205-4901-463D-A792-E253A8608E51}" type="slidenum">
              <a:rPr lang="en-US" altLang="ko-KR" smtClean="0"/>
              <a:pPr algn="r"/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8284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6122"/>
            <a:ext cx="16664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/>
              <a:t>15. Station</a:t>
            </a:r>
            <a:endParaRPr lang="ko-KR" altLang="en-US" sz="2400" dirty="0"/>
          </a:p>
        </p:txBody>
      </p:sp>
      <p:pic>
        <p:nvPicPr>
          <p:cNvPr id="6144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7550" y="2043113"/>
            <a:ext cx="3390900" cy="277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EF207205-4901-463D-A792-E253A8608E51}" type="slidenum">
              <a:rPr lang="en-US" altLang="ko-KR" smtClean="0"/>
              <a:pPr algn="r"/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520258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6122"/>
            <a:ext cx="16664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/>
              <a:t>16. Station</a:t>
            </a:r>
            <a:endParaRPr lang="ko-KR" altLang="en-US" sz="2400" dirty="0"/>
          </a:p>
        </p:txBody>
      </p:sp>
      <p:pic>
        <p:nvPicPr>
          <p:cNvPr id="624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7550" y="2043113"/>
            <a:ext cx="3390900" cy="277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EF207205-4901-463D-A792-E253A8608E51}" type="slidenum">
              <a:rPr lang="en-US" altLang="ko-KR" smtClean="0"/>
              <a:pPr algn="r"/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443938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6122"/>
            <a:ext cx="15093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/>
              <a:t>21. Route</a:t>
            </a:r>
            <a:endParaRPr lang="ko-KR" altLang="en-US" sz="2400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568" y="1268760"/>
            <a:ext cx="3771900" cy="199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4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0952" y="3581400"/>
            <a:ext cx="3771900" cy="199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EF207205-4901-463D-A792-E253A8608E51}" type="slidenum">
              <a:rPr lang="en-US" altLang="ko-KR" smtClean="0"/>
              <a:pPr algn="r"/>
              <a:t>17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382171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6122"/>
            <a:ext cx="15093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/>
              <a:t>22. Route</a:t>
            </a:r>
            <a:endParaRPr lang="ko-KR" altLang="en-US" sz="2400" dirty="0"/>
          </a:p>
        </p:txBody>
      </p:sp>
      <p:pic>
        <p:nvPicPr>
          <p:cNvPr id="645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568" y="1294259"/>
            <a:ext cx="3771900" cy="199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0952" y="3581399"/>
            <a:ext cx="3771900" cy="199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EF207205-4901-463D-A792-E253A8608E51}" type="slidenum">
              <a:rPr lang="en-US" altLang="ko-KR" smtClean="0"/>
              <a:pPr algn="r"/>
              <a:t>18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325428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6122"/>
            <a:ext cx="16664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/>
              <a:t>23. Station</a:t>
            </a:r>
            <a:endParaRPr lang="ko-KR" altLang="en-US" sz="2400" dirty="0"/>
          </a:p>
        </p:txBody>
      </p:sp>
      <p:sp>
        <p:nvSpPr>
          <p:cNvPr id="2" name="직사각형 1"/>
          <p:cNvSpPr/>
          <p:nvPr/>
        </p:nvSpPr>
        <p:spPr>
          <a:xfrm>
            <a:off x="287810" y="548680"/>
            <a:ext cx="33790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/>
              <a:t>Scrapped Parts  Arrival Station</a:t>
            </a:r>
            <a:endParaRPr lang="ko-KR" altLang="en-US" dirty="0"/>
          </a:p>
        </p:txBody>
      </p:sp>
      <p:pic>
        <p:nvPicPr>
          <p:cNvPr id="655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80" y="936426"/>
            <a:ext cx="3390900" cy="277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직사각형 3"/>
          <p:cNvSpPr/>
          <p:nvPr/>
        </p:nvSpPr>
        <p:spPr>
          <a:xfrm>
            <a:off x="3872880" y="583486"/>
            <a:ext cx="33360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/>
              <a:t>Salvaged Parts  Arrival Station</a:t>
            </a:r>
            <a:endParaRPr lang="ko-KR" altLang="en-US" dirty="0"/>
          </a:p>
        </p:txBody>
      </p:sp>
      <p:pic>
        <p:nvPicPr>
          <p:cNvPr id="6553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896" y="924976"/>
            <a:ext cx="3390900" cy="277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직사각형 4"/>
          <p:cNvSpPr/>
          <p:nvPr/>
        </p:nvSpPr>
        <p:spPr>
          <a:xfrm>
            <a:off x="2847954" y="3861048"/>
            <a:ext cx="32571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/>
              <a:t>Shipped Parts  Arrival Station</a:t>
            </a:r>
            <a:endParaRPr lang="ko-KR" altLang="en-US" dirty="0"/>
          </a:p>
        </p:txBody>
      </p:sp>
      <p:pic>
        <p:nvPicPr>
          <p:cNvPr id="6554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5128" y="3861048"/>
            <a:ext cx="3390900" cy="277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EF207205-4901-463D-A792-E253A8608E51}" type="slidenum">
              <a:rPr lang="en-US" altLang="ko-KR" smtClean="0"/>
              <a:pPr algn="r"/>
              <a:t>19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54301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62148" y="2828835"/>
            <a:ext cx="4581703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200" dirty="0"/>
              <a:t>Model 4-4</a:t>
            </a:r>
          </a:p>
          <a:p>
            <a:pPr lvl="0" algn="ctr"/>
            <a:r>
              <a:rPr lang="en-US" altLang="ko-KR" sz="2400" dirty="0">
                <a:solidFill>
                  <a:prstClr val="black"/>
                </a:solidFill>
              </a:rPr>
              <a:t>(Model 4-3 </a:t>
            </a:r>
            <a:r>
              <a:rPr lang="ko-KR" altLang="en-US" sz="2400" dirty="0">
                <a:solidFill>
                  <a:prstClr val="black"/>
                </a:solidFill>
              </a:rPr>
              <a:t>수정</a:t>
            </a:r>
            <a:r>
              <a:rPr lang="en-US" altLang="ko-KR" sz="2400" dirty="0">
                <a:solidFill>
                  <a:prstClr val="black"/>
                </a:solidFill>
              </a:rPr>
              <a:t>)</a:t>
            </a:r>
            <a:endParaRPr lang="en-US" altLang="ko-KR" sz="7200" dirty="0"/>
          </a:p>
          <a:p>
            <a:pPr lvl="0" algn="ctr"/>
            <a:r>
              <a:rPr lang="ko-KR" altLang="en-US" sz="3600" dirty="0">
                <a:solidFill>
                  <a:prstClr val="black"/>
                </a:solidFill>
              </a:rPr>
              <a:t>부품 이송</a:t>
            </a:r>
            <a:endParaRPr lang="ko-KR" altLang="en-US" sz="7200" dirty="0">
              <a:solidFill>
                <a:prstClr val="black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07205-4901-463D-A792-E253A8608E51}" type="slidenum">
              <a:rPr lang="en-US" altLang="ko-KR" smtClean="0"/>
              <a:pPr/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091036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7433" y="1340768"/>
            <a:ext cx="9093945" cy="322707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6122"/>
            <a:ext cx="16145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/>
              <a:t>Animation</a:t>
            </a:r>
            <a:endParaRPr lang="ko-KR" altLang="en-US" sz="2400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07205-4901-463D-A792-E253A8608E51}" type="slidenum">
              <a:rPr lang="en-US" altLang="ko-KR" smtClean="0"/>
              <a:pPr/>
              <a:t>20</a:t>
            </a:fld>
            <a:endParaRPr lang="en-US" altLang="ko-KR"/>
          </a:p>
        </p:txBody>
      </p:sp>
      <p:pic>
        <p:nvPicPr>
          <p:cNvPr id="542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528" y="908720"/>
            <a:ext cx="2819400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직사각형 5"/>
          <p:cNvSpPr/>
          <p:nvPr/>
        </p:nvSpPr>
        <p:spPr>
          <a:xfrm>
            <a:off x="10202" y="2924944"/>
            <a:ext cx="9092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>
                <a:solidFill>
                  <a:srgbClr val="FF0000"/>
                </a:solidFill>
              </a:rPr>
              <a:t>Station</a:t>
            </a:r>
          </a:p>
        </p:txBody>
      </p:sp>
      <p:cxnSp>
        <p:nvCxnSpPr>
          <p:cNvPr id="7" name="직선 연결선 6"/>
          <p:cNvCxnSpPr>
            <a:endCxn id="6" idx="0"/>
          </p:cNvCxnSpPr>
          <p:nvPr/>
        </p:nvCxnSpPr>
        <p:spPr>
          <a:xfrm flipH="1">
            <a:off x="464814" y="1344706"/>
            <a:ext cx="1363987" cy="1580238"/>
          </a:xfrm>
          <a:prstGeom prst="line">
            <a:avLst/>
          </a:prstGeom>
          <a:noFill/>
          <a:ln>
            <a:solidFill>
              <a:srgbClr val="FF0000"/>
            </a:solidFill>
            <a:headEnd type="none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0" name="직사각형 9"/>
          <p:cNvSpPr/>
          <p:nvPr/>
        </p:nvSpPr>
        <p:spPr>
          <a:xfrm>
            <a:off x="1712640" y="2761183"/>
            <a:ext cx="7910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>
                <a:solidFill>
                  <a:srgbClr val="FF0000"/>
                </a:solidFill>
              </a:rPr>
              <a:t>Route</a:t>
            </a:r>
          </a:p>
        </p:txBody>
      </p:sp>
      <p:cxnSp>
        <p:nvCxnSpPr>
          <p:cNvPr id="11" name="직선 연결선 10"/>
          <p:cNvCxnSpPr>
            <a:cxnSpLocks/>
            <a:endCxn id="10" idx="0"/>
          </p:cNvCxnSpPr>
          <p:nvPr/>
        </p:nvCxnSpPr>
        <p:spPr>
          <a:xfrm flipH="1">
            <a:off x="2108165" y="1387736"/>
            <a:ext cx="258518" cy="1373447"/>
          </a:xfrm>
          <a:prstGeom prst="line">
            <a:avLst/>
          </a:prstGeom>
          <a:noFill/>
          <a:ln>
            <a:solidFill>
              <a:srgbClr val="FF0000"/>
            </a:solidFill>
            <a:headEnd type="none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D4BA873E-60AE-46A1-AA76-976EBA049AC0}"/>
              </a:ext>
            </a:extLst>
          </p:cNvPr>
          <p:cNvSpPr/>
          <p:nvPr/>
        </p:nvSpPr>
        <p:spPr>
          <a:xfrm>
            <a:off x="3616833" y="950213"/>
            <a:ext cx="275107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000" dirty="0">
                <a:solidFill>
                  <a:srgbClr val="FF0000"/>
                </a:solidFill>
              </a:rPr>
              <a:t>Station </a:t>
            </a:r>
            <a:r>
              <a:rPr lang="ko-KR" altLang="en-US" sz="1000" dirty="0">
                <a:solidFill>
                  <a:srgbClr val="FF0000"/>
                </a:solidFill>
              </a:rPr>
              <a:t>중복</a:t>
            </a:r>
            <a:r>
              <a:rPr lang="en-US" altLang="ko-KR" sz="1000" dirty="0">
                <a:solidFill>
                  <a:srgbClr val="FF0000"/>
                </a:solidFill>
              </a:rPr>
              <a:t> </a:t>
            </a:r>
            <a:r>
              <a:rPr lang="ko-KR" altLang="en-US" sz="1000" dirty="0">
                <a:solidFill>
                  <a:srgbClr val="FF0000"/>
                </a:solidFill>
              </a:rPr>
              <a:t>삽입 가능</a:t>
            </a:r>
            <a:endParaRPr lang="en-US" altLang="ko-KR" sz="1000" dirty="0">
              <a:solidFill>
                <a:srgbClr val="FF0000"/>
              </a:solidFill>
            </a:endParaRPr>
          </a:p>
          <a:p>
            <a:r>
              <a:rPr lang="en-US" altLang="ko-KR" sz="1000" dirty="0">
                <a:solidFill>
                  <a:srgbClr val="FF0000"/>
                </a:solidFill>
              </a:rPr>
              <a:t>Prep A</a:t>
            </a:r>
            <a:r>
              <a:rPr lang="ko-KR" altLang="en-US" sz="1000" dirty="0">
                <a:solidFill>
                  <a:srgbClr val="FF0000"/>
                </a:solidFill>
              </a:rPr>
              <a:t> </a:t>
            </a:r>
            <a:r>
              <a:rPr lang="en-US" altLang="ko-KR" sz="1000" dirty="0">
                <a:solidFill>
                  <a:srgbClr val="FF0000"/>
                </a:solidFill>
              </a:rPr>
              <a:t>Station</a:t>
            </a:r>
            <a:r>
              <a:rPr lang="ko-KR" altLang="en-US" sz="1000" dirty="0">
                <a:solidFill>
                  <a:srgbClr val="FF0000"/>
                </a:solidFill>
              </a:rPr>
              <a:t>으로 들어오는 모습을 보여줌 </a:t>
            </a:r>
            <a:endParaRPr lang="en-US" altLang="ko-KR" sz="1000" dirty="0">
              <a:solidFill>
                <a:srgbClr val="FF0000"/>
              </a:solidFill>
            </a:endParaRPr>
          </a:p>
        </p:txBody>
      </p:sp>
      <p:cxnSp>
        <p:nvCxnSpPr>
          <p:cNvPr id="8" name="직선 화살표 연결선 7">
            <a:extLst>
              <a:ext uri="{FF2B5EF4-FFF2-40B4-BE49-F238E27FC236}">
                <a16:creationId xmlns:a16="http://schemas.microsoft.com/office/drawing/2014/main" id="{ECF0982D-C4AE-4DBF-B7B0-2802153780BA}"/>
              </a:ext>
            </a:extLst>
          </p:cNvPr>
          <p:cNvCxnSpPr/>
          <p:nvPr/>
        </p:nvCxnSpPr>
        <p:spPr>
          <a:xfrm flipV="1">
            <a:off x="3933092" y="1359877"/>
            <a:ext cx="158262" cy="16588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D591C952-226A-4AAC-BDF2-E89C93910E46}"/>
              </a:ext>
            </a:extLst>
          </p:cNvPr>
          <p:cNvSpPr/>
          <p:nvPr/>
        </p:nvSpPr>
        <p:spPr>
          <a:xfrm>
            <a:off x="6912351" y="472379"/>
            <a:ext cx="26228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000" dirty="0">
                <a:solidFill>
                  <a:srgbClr val="FF0000"/>
                </a:solidFill>
              </a:rPr>
              <a:t>Station </a:t>
            </a:r>
            <a:r>
              <a:rPr lang="ko-KR" altLang="en-US" sz="1000" dirty="0">
                <a:solidFill>
                  <a:srgbClr val="FF0000"/>
                </a:solidFill>
              </a:rPr>
              <a:t>중복</a:t>
            </a:r>
            <a:r>
              <a:rPr lang="en-US" altLang="ko-KR" sz="1000" dirty="0">
                <a:solidFill>
                  <a:srgbClr val="FF0000"/>
                </a:solidFill>
              </a:rPr>
              <a:t> </a:t>
            </a:r>
            <a:r>
              <a:rPr lang="ko-KR" altLang="en-US" sz="1000" dirty="0">
                <a:solidFill>
                  <a:srgbClr val="FF0000"/>
                </a:solidFill>
              </a:rPr>
              <a:t>삽입 가능</a:t>
            </a:r>
            <a:endParaRPr lang="en-US" altLang="ko-KR" sz="1000" dirty="0">
              <a:solidFill>
                <a:srgbClr val="FF0000"/>
              </a:solidFill>
            </a:endParaRPr>
          </a:p>
          <a:p>
            <a:r>
              <a:rPr lang="en-US" altLang="ko-KR" sz="1000" dirty="0">
                <a:solidFill>
                  <a:srgbClr val="FF0000"/>
                </a:solidFill>
              </a:rPr>
              <a:t>Prep A</a:t>
            </a:r>
            <a:r>
              <a:rPr lang="ko-KR" altLang="en-US" sz="1000" dirty="0">
                <a:solidFill>
                  <a:srgbClr val="FF0000"/>
                </a:solidFill>
              </a:rPr>
              <a:t> </a:t>
            </a:r>
            <a:r>
              <a:rPr lang="en-US" altLang="ko-KR" sz="1000" dirty="0">
                <a:solidFill>
                  <a:srgbClr val="FF0000"/>
                </a:solidFill>
              </a:rPr>
              <a:t>Station</a:t>
            </a:r>
            <a:r>
              <a:rPr lang="ko-KR" altLang="en-US" sz="1000" dirty="0">
                <a:solidFill>
                  <a:srgbClr val="FF0000"/>
                </a:solidFill>
              </a:rPr>
              <a:t>에서 나가는 모습을 보여줌 </a:t>
            </a:r>
            <a:endParaRPr lang="en-US" altLang="ko-KR" sz="1000" dirty="0">
              <a:solidFill>
                <a:srgbClr val="FF0000"/>
              </a:solidFill>
            </a:endParaRPr>
          </a:p>
        </p:txBody>
      </p:sp>
      <p:cxnSp>
        <p:nvCxnSpPr>
          <p:cNvPr id="17" name="직선 화살표 연결선 16">
            <a:extLst>
              <a:ext uri="{FF2B5EF4-FFF2-40B4-BE49-F238E27FC236}">
                <a16:creationId xmlns:a16="http://schemas.microsoft.com/office/drawing/2014/main" id="{FC56C578-67FE-4A93-9A66-7AA7573B6576}"/>
              </a:ext>
            </a:extLst>
          </p:cNvPr>
          <p:cNvCxnSpPr>
            <a:cxnSpLocks/>
          </p:cNvCxnSpPr>
          <p:nvPr/>
        </p:nvCxnSpPr>
        <p:spPr>
          <a:xfrm flipV="1">
            <a:off x="6928339" y="867508"/>
            <a:ext cx="468923" cy="22332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39897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6122"/>
            <a:ext cx="16145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/>
              <a:t>Animation</a:t>
            </a:r>
            <a:endParaRPr lang="ko-KR" altLang="en-US" sz="2400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07205-4901-463D-A792-E253A8608E51}" type="slidenum">
              <a:rPr lang="en-US" altLang="ko-KR" smtClean="0"/>
              <a:pPr/>
              <a:t>21</a:t>
            </a:fld>
            <a:endParaRPr lang="en-US" altLang="ko-KR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552" y="1844824"/>
            <a:ext cx="10042543" cy="2520280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374E82C1-D9A3-4F46-97DD-874F69B1099C}"/>
              </a:ext>
            </a:extLst>
          </p:cNvPr>
          <p:cNvSpPr/>
          <p:nvPr/>
        </p:nvSpPr>
        <p:spPr>
          <a:xfrm>
            <a:off x="3616833" y="5112530"/>
            <a:ext cx="275107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000" dirty="0">
                <a:solidFill>
                  <a:srgbClr val="FF0000"/>
                </a:solidFill>
              </a:rPr>
              <a:t>Station </a:t>
            </a:r>
            <a:r>
              <a:rPr lang="ko-KR" altLang="en-US" sz="1000" dirty="0">
                <a:solidFill>
                  <a:srgbClr val="FF0000"/>
                </a:solidFill>
              </a:rPr>
              <a:t>중복</a:t>
            </a:r>
            <a:r>
              <a:rPr lang="en-US" altLang="ko-KR" sz="1000" dirty="0">
                <a:solidFill>
                  <a:srgbClr val="FF0000"/>
                </a:solidFill>
              </a:rPr>
              <a:t> </a:t>
            </a:r>
            <a:r>
              <a:rPr lang="ko-KR" altLang="en-US" sz="1000" dirty="0">
                <a:solidFill>
                  <a:srgbClr val="FF0000"/>
                </a:solidFill>
              </a:rPr>
              <a:t>삽입 가능</a:t>
            </a:r>
            <a:endParaRPr lang="en-US" altLang="ko-KR" sz="1000" dirty="0">
              <a:solidFill>
                <a:srgbClr val="FF0000"/>
              </a:solidFill>
            </a:endParaRPr>
          </a:p>
          <a:p>
            <a:r>
              <a:rPr lang="en-US" altLang="ko-KR" sz="1000" dirty="0">
                <a:solidFill>
                  <a:srgbClr val="FF0000"/>
                </a:solidFill>
              </a:rPr>
              <a:t>Prep B</a:t>
            </a:r>
            <a:r>
              <a:rPr lang="ko-KR" altLang="en-US" sz="1000" dirty="0">
                <a:solidFill>
                  <a:srgbClr val="FF0000"/>
                </a:solidFill>
              </a:rPr>
              <a:t> </a:t>
            </a:r>
            <a:r>
              <a:rPr lang="en-US" altLang="ko-KR" sz="1000" dirty="0">
                <a:solidFill>
                  <a:srgbClr val="FF0000"/>
                </a:solidFill>
              </a:rPr>
              <a:t>Station</a:t>
            </a:r>
            <a:r>
              <a:rPr lang="ko-KR" altLang="en-US" sz="1000" dirty="0">
                <a:solidFill>
                  <a:srgbClr val="FF0000"/>
                </a:solidFill>
              </a:rPr>
              <a:t>으로 들어오는 모습을 보여줌 </a:t>
            </a:r>
            <a:endParaRPr lang="en-US" altLang="ko-KR" sz="1000" dirty="0">
              <a:solidFill>
                <a:srgbClr val="FF0000"/>
              </a:solidFill>
            </a:endParaRPr>
          </a:p>
        </p:txBody>
      </p:sp>
      <p:cxnSp>
        <p:nvCxnSpPr>
          <p:cNvPr id="7" name="직선 화살표 연결선 6">
            <a:extLst>
              <a:ext uri="{FF2B5EF4-FFF2-40B4-BE49-F238E27FC236}">
                <a16:creationId xmlns:a16="http://schemas.microsoft.com/office/drawing/2014/main" id="{A1C4DD40-4A2E-4800-AB99-4057BAA5F077}"/>
              </a:ext>
            </a:extLst>
          </p:cNvPr>
          <p:cNvCxnSpPr>
            <a:cxnSpLocks/>
          </p:cNvCxnSpPr>
          <p:nvPr/>
        </p:nvCxnSpPr>
        <p:spPr>
          <a:xfrm flipV="1">
            <a:off x="3499338" y="1359878"/>
            <a:ext cx="592016" cy="9788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직사각형 7">
            <a:extLst>
              <a:ext uri="{FF2B5EF4-FFF2-40B4-BE49-F238E27FC236}">
                <a16:creationId xmlns:a16="http://schemas.microsoft.com/office/drawing/2014/main" id="{A98B5294-F4D4-422D-AD0C-82EB76A6E1BF}"/>
              </a:ext>
            </a:extLst>
          </p:cNvPr>
          <p:cNvSpPr/>
          <p:nvPr/>
        </p:nvSpPr>
        <p:spPr>
          <a:xfrm>
            <a:off x="6912351" y="4634696"/>
            <a:ext cx="26228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000" dirty="0">
                <a:solidFill>
                  <a:srgbClr val="FF0000"/>
                </a:solidFill>
              </a:rPr>
              <a:t>Station </a:t>
            </a:r>
            <a:r>
              <a:rPr lang="ko-KR" altLang="en-US" sz="1000" dirty="0">
                <a:solidFill>
                  <a:srgbClr val="FF0000"/>
                </a:solidFill>
              </a:rPr>
              <a:t>중복</a:t>
            </a:r>
            <a:r>
              <a:rPr lang="en-US" altLang="ko-KR" sz="1000" dirty="0">
                <a:solidFill>
                  <a:srgbClr val="FF0000"/>
                </a:solidFill>
              </a:rPr>
              <a:t> </a:t>
            </a:r>
            <a:r>
              <a:rPr lang="ko-KR" altLang="en-US" sz="1000" dirty="0">
                <a:solidFill>
                  <a:srgbClr val="FF0000"/>
                </a:solidFill>
              </a:rPr>
              <a:t>삽입 가능</a:t>
            </a:r>
            <a:endParaRPr lang="en-US" altLang="ko-KR" sz="1000" dirty="0">
              <a:solidFill>
                <a:srgbClr val="FF0000"/>
              </a:solidFill>
            </a:endParaRPr>
          </a:p>
          <a:p>
            <a:r>
              <a:rPr lang="en-US" altLang="ko-KR" sz="1000" dirty="0">
                <a:solidFill>
                  <a:srgbClr val="FF0000"/>
                </a:solidFill>
              </a:rPr>
              <a:t>Prep B</a:t>
            </a:r>
            <a:r>
              <a:rPr lang="ko-KR" altLang="en-US" sz="1000" dirty="0">
                <a:solidFill>
                  <a:srgbClr val="FF0000"/>
                </a:solidFill>
              </a:rPr>
              <a:t> </a:t>
            </a:r>
            <a:r>
              <a:rPr lang="en-US" altLang="ko-KR" sz="1000" dirty="0">
                <a:solidFill>
                  <a:srgbClr val="FF0000"/>
                </a:solidFill>
              </a:rPr>
              <a:t>Station</a:t>
            </a:r>
            <a:r>
              <a:rPr lang="ko-KR" altLang="en-US" sz="1000" dirty="0">
                <a:solidFill>
                  <a:srgbClr val="FF0000"/>
                </a:solidFill>
              </a:rPr>
              <a:t>에서 나가는 모습을 보여줌 </a:t>
            </a:r>
            <a:endParaRPr lang="en-US" altLang="ko-KR" sz="1000" dirty="0">
              <a:solidFill>
                <a:srgbClr val="FF0000"/>
              </a:solidFill>
            </a:endParaRPr>
          </a:p>
        </p:txBody>
      </p:sp>
      <p:cxnSp>
        <p:nvCxnSpPr>
          <p:cNvPr id="9" name="직선 화살표 연결선 8">
            <a:extLst>
              <a:ext uri="{FF2B5EF4-FFF2-40B4-BE49-F238E27FC236}">
                <a16:creationId xmlns:a16="http://schemas.microsoft.com/office/drawing/2014/main" id="{1CE88D98-E935-495D-AC5C-428B3FFDB6DB}"/>
              </a:ext>
            </a:extLst>
          </p:cNvPr>
          <p:cNvCxnSpPr>
            <a:cxnSpLocks/>
          </p:cNvCxnSpPr>
          <p:nvPr/>
        </p:nvCxnSpPr>
        <p:spPr>
          <a:xfrm flipV="1">
            <a:off x="6330462" y="867509"/>
            <a:ext cx="1066800" cy="16353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화살표 연결선 10">
            <a:extLst>
              <a:ext uri="{FF2B5EF4-FFF2-40B4-BE49-F238E27FC236}">
                <a16:creationId xmlns:a16="http://schemas.microsoft.com/office/drawing/2014/main" id="{60EBC27D-166E-4117-BCB3-EF0585BBDA1F}"/>
              </a:ext>
            </a:extLst>
          </p:cNvPr>
          <p:cNvCxnSpPr>
            <a:cxnSpLocks/>
          </p:cNvCxnSpPr>
          <p:nvPr/>
        </p:nvCxnSpPr>
        <p:spPr>
          <a:xfrm>
            <a:off x="3368824" y="3594402"/>
            <a:ext cx="570130" cy="15403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BFBCADC4-D6EB-420C-BA88-3C2A8C162249}"/>
              </a:ext>
            </a:extLst>
          </p:cNvPr>
          <p:cNvSpPr/>
          <p:nvPr/>
        </p:nvSpPr>
        <p:spPr>
          <a:xfrm>
            <a:off x="3616833" y="950213"/>
            <a:ext cx="275107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000" dirty="0">
                <a:solidFill>
                  <a:srgbClr val="FF0000"/>
                </a:solidFill>
              </a:rPr>
              <a:t>Station </a:t>
            </a:r>
            <a:r>
              <a:rPr lang="ko-KR" altLang="en-US" sz="1000" dirty="0">
                <a:solidFill>
                  <a:srgbClr val="FF0000"/>
                </a:solidFill>
              </a:rPr>
              <a:t>중복</a:t>
            </a:r>
            <a:r>
              <a:rPr lang="en-US" altLang="ko-KR" sz="1000" dirty="0">
                <a:solidFill>
                  <a:srgbClr val="FF0000"/>
                </a:solidFill>
              </a:rPr>
              <a:t> </a:t>
            </a:r>
            <a:r>
              <a:rPr lang="ko-KR" altLang="en-US" sz="1000" dirty="0">
                <a:solidFill>
                  <a:srgbClr val="FF0000"/>
                </a:solidFill>
              </a:rPr>
              <a:t>삽입 가능</a:t>
            </a:r>
            <a:endParaRPr lang="en-US" altLang="ko-KR" sz="1000" dirty="0">
              <a:solidFill>
                <a:srgbClr val="FF0000"/>
              </a:solidFill>
            </a:endParaRPr>
          </a:p>
          <a:p>
            <a:r>
              <a:rPr lang="en-US" altLang="ko-KR" sz="1000" dirty="0">
                <a:solidFill>
                  <a:srgbClr val="FF0000"/>
                </a:solidFill>
              </a:rPr>
              <a:t>Prep A</a:t>
            </a:r>
            <a:r>
              <a:rPr lang="ko-KR" altLang="en-US" sz="1000" dirty="0">
                <a:solidFill>
                  <a:srgbClr val="FF0000"/>
                </a:solidFill>
              </a:rPr>
              <a:t> </a:t>
            </a:r>
            <a:r>
              <a:rPr lang="en-US" altLang="ko-KR" sz="1000" dirty="0">
                <a:solidFill>
                  <a:srgbClr val="FF0000"/>
                </a:solidFill>
              </a:rPr>
              <a:t>Station</a:t>
            </a:r>
            <a:r>
              <a:rPr lang="ko-KR" altLang="en-US" sz="1000" dirty="0">
                <a:solidFill>
                  <a:srgbClr val="FF0000"/>
                </a:solidFill>
              </a:rPr>
              <a:t>으로 들어오는 모습을 보여줌 </a:t>
            </a:r>
            <a:endParaRPr lang="en-US" altLang="ko-KR" sz="1000" dirty="0">
              <a:solidFill>
                <a:srgbClr val="FF0000"/>
              </a:solidFill>
            </a:endParaRP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F2F5F4F6-8920-43FA-9717-F0D7FBBD0072}"/>
              </a:ext>
            </a:extLst>
          </p:cNvPr>
          <p:cNvSpPr/>
          <p:nvPr/>
        </p:nvSpPr>
        <p:spPr>
          <a:xfrm>
            <a:off x="6912351" y="472379"/>
            <a:ext cx="26228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000" dirty="0">
                <a:solidFill>
                  <a:srgbClr val="FF0000"/>
                </a:solidFill>
              </a:rPr>
              <a:t>Station </a:t>
            </a:r>
            <a:r>
              <a:rPr lang="ko-KR" altLang="en-US" sz="1000" dirty="0">
                <a:solidFill>
                  <a:srgbClr val="FF0000"/>
                </a:solidFill>
              </a:rPr>
              <a:t>중복</a:t>
            </a:r>
            <a:r>
              <a:rPr lang="en-US" altLang="ko-KR" sz="1000" dirty="0">
                <a:solidFill>
                  <a:srgbClr val="FF0000"/>
                </a:solidFill>
              </a:rPr>
              <a:t> </a:t>
            </a:r>
            <a:r>
              <a:rPr lang="ko-KR" altLang="en-US" sz="1000" dirty="0">
                <a:solidFill>
                  <a:srgbClr val="FF0000"/>
                </a:solidFill>
              </a:rPr>
              <a:t>삽입 가능</a:t>
            </a:r>
            <a:endParaRPr lang="en-US" altLang="ko-KR" sz="1000" dirty="0">
              <a:solidFill>
                <a:srgbClr val="FF0000"/>
              </a:solidFill>
            </a:endParaRPr>
          </a:p>
          <a:p>
            <a:r>
              <a:rPr lang="en-US" altLang="ko-KR" sz="1000" dirty="0">
                <a:solidFill>
                  <a:srgbClr val="FF0000"/>
                </a:solidFill>
              </a:rPr>
              <a:t>Prep A</a:t>
            </a:r>
            <a:r>
              <a:rPr lang="ko-KR" altLang="en-US" sz="1000" dirty="0">
                <a:solidFill>
                  <a:srgbClr val="FF0000"/>
                </a:solidFill>
              </a:rPr>
              <a:t> </a:t>
            </a:r>
            <a:r>
              <a:rPr lang="en-US" altLang="ko-KR" sz="1000" dirty="0">
                <a:solidFill>
                  <a:srgbClr val="FF0000"/>
                </a:solidFill>
              </a:rPr>
              <a:t>Station</a:t>
            </a:r>
            <a:r>
              <a:rPr lang="ko-KR" altLang="en-US" sz="1000" dirty="0">
                <a:solidFill>
                  <a:srgbClr val="FF0000"/>
                </a:solidFill>
              </a:rPr>
              <a:t>에서 나가는 모습을 보여줌 </a:t>
            </a:r>
            <a:endParaRPr lang="en-US" altLang="ko-KR" sz="1000" dirty="0">
              <a:solidFill>
                <a:srgbClr val="FF0000"/>
              </a:solidFill>
            </a:endParaRPr>
          </a:p>
        </p:txBody>
      </p:sp>
      <p:cxnSp>
        <p:nvCxnSpPr>
          <p:cNvPr id="15" name="직선 화살표 연결선 14">
            <a:extLst>
              <a:ext uri="{FF2B5EF4-FFF2-40B4-BE49-F238E27FC236}">
                <a16:creationId xmlns:a16="http://schemas.microsoft.com/office/drawing/2014/main" id="{06B2A0AD-656D-48A7-A4DA-0CFDECF150F3}"/>
              </a:ext>
            </a:extLst>
          </p:cNvPr>
          <p:cNvCxnSpPr>
            <a:cxnSpLocks/>
          </p:cNvCxnSpPr>
          <p:nvPr/>
        </p:nvCxnSpPr>
        <p:spPr>
          <a:xfrm>
            <a:off x="6453554" y="3845169"/>
            <a:ext cx="814483" cy="8048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95762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6122"/>
            <a:ext cx="27067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/>
              <a:t>Animation-Station</a:t>
            </a:r>
            <a:endParaRPr lang="ko-KR" altLang="en-US" sz="2400" dirty="0"/>
          </a:p>
        </p:txBody>
      </p:sp>
      <p:pic>
        <p:nvPicPr>
          <p:cNvPr id="696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772" y="1045319"/>
            <a:ext cx="3486150" cy="164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963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8864" y="2996952"/>
            <a:ext cx="3552825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EF207205-4901-463D-A792-E253A8608E51}" type="slidenum">
              <a:rPr lang="en-US" altLang="ko-KR" smtClean="0"/>
              <a:pPr algn="r"/>
              <a:t>22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259901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6122"/>
            <a:ext cx="25497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/>
              <a:t>Animation-Route</a:t>
            </a:r>
            <a:endParaRPr lang="ko-KR" altLang="en-US" sz="2400" dirty="0"/>
          </a:p>
        </p:txBody>
      </p:sp>
      <p:pic>
        <p:nvPicPr>
          <p:cNvPr id="675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6332" y="764704"/>
            <a:ext cx="3333750" cy="237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758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9024" y="764704"/>
            <a:ext cx="3333750" cy="237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758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4608" y="3573016"/>
            <a:ext cx="3333750" cy="237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758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9024" y="3573015"/>
            <a:ext cx="3333750" cy="237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EF207205-4901-463D-A792-E253A8608E51}" type="slidenum">
              <a:rPr lang="en-US" altLang="ko-KR" smtClean="0"/>
              <a:pPr algn="r"/>
              <a:t>23</a:t>
            </a:fld>
            <a:endParaRPr lang="en-US" altLang="ko-KR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0EF4C5F6-2FA0-4883-8D1A-741BF1940494}"/>
              </a:ext>
            </a:extLst>
          </p:cNvPr>
          <p:cNvSpPr/>
          <p:nvPr/>
        </p:nvSpPr>
        <p:spPr>
          <a:xfrm>
            <a:off x="56456" y="1534338"/>
            <a:ext cx="14526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>
                <a:solidFill>
                  <a:srgbClr val="FF0000"/>
                </a:solidFill>
              </a:rPr>
              <a:t>출발 </a:t>
            </a:r>
            <a:r>
              <a:rPr lang="en-US" altLang="ko-KR" dirty="0">
                <a:solidFill>
                  <a:srgbClr val="FF0000"/>
                </a:solidFill>
              </a:rPr>
              <a:t>Station</a:t>
            </a: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F9C107EF-BAC7-48FC-AB0D-544496098C3E}"/>
              </a:ext>
            </a:extLst>
          </p:cNvPr>
          <p:cNvSpPr/>
          <p:nvPr/>
        </p:nvSpPr>
        <p:spPr>
          <a:xfrm>
            <a:off x="56456" y="1909532"/>
            <a:ext cx="14526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>
                <a:solidFill>
                  <a:srgbClr val="FF0000"/>
                </a:solidFill>
              </a:rPr>
              <a:t>도착 </a:t>
            </a:r>
            <a:r>
              <a:rPr lang="en-US" altLang="ko-KR" dirty="0">
                <a:solidFill>
                  <a:srgbClr val="FF0000"/>
                </a:solidFill>
              </a:rPr>
              <a:t>Station</a:t>
            </a:r>
          </a:p>
        </p:txBody>
      </p:sp>
    </p:spTree>
    <p:extLst>
      <p:ext uri="{BB962C8B-B14F-4D97-AF65-F5344CB8AC3E}">
        <p14:creationId xmlns:p14="http://schemas.microsoft.com/office/powerpoint/2010/main" val="14071138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6122"/>
            <a:ext cx="25497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/>
              <a:t>Animation-Route</a:t>
            </a:r>
            <a:endParaRPr lang="ko-KR" altLang="en-US" sz="2400" dirty="0"/>
          </a:p>
        </p:txBody>
      </p:sp>
      <p:pic>
        <p:nvPicPr>
          <p:cNvPr id="686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0215" y="764704"/>
            <a:ext cx="3333750" cy="237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861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9024" y="764704"/>
            <a:ext cx="3333750" cy="237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861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4608" y="3573016"/>
            <a:ext cx="3333750" cy="237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861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9024" y="3573015"/>
            <a:ext cx="3333750" cy="237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EF207205-4901-463D-A792-E253A8608E51}" type="slidenum">
              <a:rPr lang="en-US" altLang="ko-KR" smtClean="0"/>
              <a:pPr algn="r"/>
              <a:t>24</a:t>
            </a:fld>
            <a:endParaRPr lang="en-US" altLang="ko-KR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2455E9AC-0581-47E6-98F7-11375FD7CF5D}"/>
              </a:ext>
            </a:extLst>
          </p:cNvPr>
          <p:cNvSpPr/>
          <p:nvPr/>
        </p:nvSpPr>
        <p:spPr>
          <a:xfrm>
            <a:off x="56456" y="1534338"/>
            <a:ext cx="14526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>
                <a:solidFill>
                  <a:srgbClr val="FF0000"/>
                </a:solidFill>
              </a:rPr>
              <a:t>출발 </a:t>
            </a:r>
            <a:r>
              <a:rPr lang="en-US" altLang="ko-KR">
                <a:solidFill>
                  <a:srgbClr val="FF0000"/>
                </a:solidFill>
              </a:rPr>
              <a:t>Station</a:t>
            </a:r>
            <a:endParaRPr lang="en-US" altLang="ko-KR" dirty="0">
              <a:solidFill>
                <a:srgbClr val="FF0000"/>
              </a:solidFill>
            </a:endParaRP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86831591-7850-41DA-A541-1D47E0E557D1}"/>
              </a:ext>
            </a:extLst>
          </p:cNvPr>
          <p:cNvSpPr/>
          <p:nvPr/>
        </p:nvSpPr>
        <p:spPr>
          <a:xfrm>
            <a:off x="56456" y="1909532"/>
            <a:ext cx="14526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>
                <a:solidFill>
                  <a:srgbClr val="FF0000"/>
                </a:solidFill>
              </a:rPr>
              <a:t>도착 </a:t>
            </a:r>
            <a:r>
              <a:rPr lang="en-US" altLang="ko-KR">
                <a:solidFill>
                  <a:srgbClr val="FF0000"/>
                </a:solidFill>
              </a:rPr>
              <a:t>Station</a:t>
            </a:r>
            <a:endParaRPr lang="en-US" altLang="ko-K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64123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6122"/>
            <a:ext cx="11532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/>
              <a:t>Results</a:t>
            </a:r>
            <a:endParaRPr lang="ko-KR" altLang="en-US" sz="2400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EF207205-4901-463D-A792-E253A8608E51}" type="slidenum">
              <a:rPr lang="en-US" altLang="ko-KR" smtClean="0"/>
              <a:pPr algn="r"/>
              <a:t>25</a:t>
            </a:fld>
            <a:endParaRPr lang="en-US" altLang="ko-KR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10" y="1700808"/>
            <a:ext cx="9776043" cy="3456384"/>
          </a:xfrm>
          <a:prstGeom prst="rect">
            <a:avLst/>
          </a:prstGeom>
        </p:spPr>
      </p:pic>
      <p:graphicFrame>
        <p:nvGraphicFramePr>
          <p:cNvPr id="6" name="개체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2331841"/>
              </p:ext>
            </p:extLst>
          </p:nvPr>
        </p:nvGraphicFramePr>
        <p:xfrm>
          <a:off x="1153201" y="115886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crobat Document" showAsIcon="1" r:id="rId3" imgW="914400" imgH="771480" progId="AcroExch.Document.DC">
                  <p:embed/>
                </p:oleObj>
              </mc:Choice>
              <mc:Fallback>
                <p:oleObj name="Acrobat Document" showAsIcon="1" r:id="rId3" imgW="914400" imgH="771480" progId="AcroExch.Document.DC">
                  <p:embed/>
                  <p:pic>
                    <p:nvPicPr>
                      <p:cNvPr id="6" name="개체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53201" y="115886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33208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6122"/>
            <a:ext cx="11532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/>
              <a:t>Results</a:t>
            </a:r>
            <a:endParaRPr lang="ko-KR" altLang="en-US" sz="2400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EF207205-4901-463D-A792-E253A8608E51}" type="slidenum">
              <a:rPr lang="en-US" altLang="ko-KR" smtClean="0"/>
              <a:pPr algn="r"/>
              <a:t>26</a:t>
            </a:fld>
            <a:endParaRPr lang="en-US" altLang="ko-KR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9675" y="2492896"/>
            <a:ext cx="7486650" cy="1085850"/>
          </a:xfrm>
          <a:prstGeom prst="rect">
            <a:avLst/>
          </a:prstGeom>
        </p:spPr>
      </p:pic>
      <p:sp>
        <p:nvSpPr>
          <p:cNvPr id="7" name="직사각형 6"/>
          <p:cNvSpPr/>
          <p:nvPr/>
        </p:nvSpPr>
        <p:spPr>
          <a:xfrm>
            <a:off x="6393160" y="3501008"/>
            <a:ext cx="12961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o-KR" altLang="en-US" dirty="0" err="1">
                <a:solidFill>
                  <a:srgbClr val="0000FF"/>
                </a:solidFill>
              </a:rPr>
              <a:t>재작업</a:t>
            </a:r>
            <a:endParaRPr lang="en-US" altLang="ko-KR" dirty="0">
              <a:solidFill>
                <a:srgbClr val="0000FF"/>
              </a:solidFill>
            </a:endParaRPr>
          </a:p>
          <a:p>
            <a:pPr algn="ctr"/>
            <a:r>
              <a:rPr lang="en-US" altLang="ko-KR" dirty="0">
                <a:solidFill>
                  <a:srgbClr val="0000FF"/>
                </a:solidFill>
              </a:rPr>
              <a:t>(X)</a:t>
            </a:r>
          </a:p>
        </p:txBody>
      </p:sp>
      <p:sp>
        <p:nvSpPr>
          <p:cNvPr id="8" name="직사각형 7"/>
          <p:cNvSpPr/>
          <p:nvPr/>
        </p:nvSpPr>
        <p:spPr>
          <a:xfrm>
            <a:off x="7606928" y="3501008"/>
            <a:ext cx="12961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o-KR" altLang="en-US" dirty="0" err="1">
                <a:solidFill>
                  <a:srgbClr val="FF0000"/>
                </a:solidFill>
              </a:rPr>
              <a:t>재작업</a:t>
            </a:r>
            <a:endParaRPr lang="en-US" altLang="ko-KR" dirty="0">
              <a:solidFill>
                <a:srgbClr val="FF0000"/>
              </a:solidFill>
            </a:endParaRPr>
          </a:p>
          <a:p>
            <a:pPr algn="ctr"/>
            <a:r>
              <a:rPr lang="en-US" altLang="ko-KR" dirty="0">
                <a:solidFill>
                  <a:srgbClr val="FF0000"/>
                </a:solidFill>
              </a:rPr>
              <a:t>(O)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0ABB5AC-0C37-4C0D-B91E-40C19180C093}"/>
              </a:ext>
            </a:extLst>
          </p:cNvPr>
          <p:cNvSpPr txBox="1"/>
          <p:nvPr/>
        </p:nvSpPr>
        <p:spPr>
          <a:xfrm>
            <a:off x="113085" y="4221088"/>
            <a:ext cx="9476825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>
                <a:solidFill>
                  <a:srgbClr val="0000FF"/>
                </a:solidFill>
              </a:rPr>
              <a:t>3</a:t>
            </a:r>
            <a:r>
              <a:rPr lang="ko-KR" altLang="en-US" sz="1400" dirty="0">
                <a:solidFill>
                  <a:srgbClr val="0000FF"/>
                </a:solidFill>
              </a:rPr>
              <a:t>번 수송</a:t>
            </a:r>
            <a:r>
              <a:rPr lang="en-US" altLang="ko-KR" sz="1400" dirty="0">
                <a:solidFill>
                  <a:srgbClr val="0000FF"/>
                </a:solidFill>
              </a:rPr>
              <a:t>(6</a:t>
            </a:r>
            <a:r>
              <a:rPr lang="ko-KR" altLang="en-US" sz="1400" dirty="0">
                <a:solidFill>
                  <a:srgbClr val="0000FF"/>
                </a:solidFill>
              </a:rPr>
              <a:t>분</a:t>
            </a:r>
            <a:r>
              <a:rPr lang="en-US" altLang="ko-KR" sz="1400" dirty="0">
                <a:solidFill>
                  <a:srgbClr val="0000FF"/>
                </a:solidFill>
              </a:rPr>
              <a:t>)</a:t>
            </a:r>
            <a:r>
              <a:rPr lang="ko-KR" altLang="en-US" sz="1400" dirty="0">
                <a:solidFill>
                  <a:srgbClr val="0000FF"/>
                </a:solidFill>
              </a:rPr>
              <a:t> </a:t>
            </a:r>
            <a:r>
              <a:rPr lang="en-US" altLang="ko-KR" sz="1400" dirty="0">
                <a:solidFill>
                  <a:srgbClr val="0000FF"/>
                </a:solidFill>
              </a:rPr>
              <a:t>: Part</a:t>
            </a:r>
            <a:r>
              <a:rPr lang="ko-KR" altLang="en-US" sz="1400" dirty="0">
                <a:solidFill>
                  <a:srgbClr val="0000FF"/>
                </a:solidFill>
              </a:rPr>
              <a:t> </a:t>
            </a:r>
            <a:r>
              <a:rPr lang="en-US" altLang="ko-KR" sz="1400" dirty="0">
                <a:solidFill>
                  <a:srgbClr val="0000FF"/>
                </a:solidFill>
              </a:rPr>
              <a:t>A Station 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 Prep A Station  Sealer Station  Shipped Station</a:t>
            </a:r>
          </a:p>
          <a:p>
            <a:r>
              <a:rPr lang="en-US" altLang="ko-KR" sz="1400" dirty="0">
                <a:solidFill>
                  <a:srgbClr val="FF0000"/>
                </a:solidFill>
              </a:rPr>
              <a:t>4</a:t>
            </a:r>
            <a:r>
              <a:rPr lang="ko-KR" altLang="en-US" sz="1400" dirty="0">
                <a:solidFill>
                  <a:srgbClr val="FF0000"/>
                </a:solidFill>
              </a:rPr>
              <a:t>번 수송</a:t>
            </a:r>
            <a:r>
              <a:rPr lang="en-US" altLang="ko-KR" sz="1400" dirty="0">
                <a:solidFill>
                  <a:srgbClr val="FF0000"/>
                </a:solidFill>
              </a:rPr>
              <a:t>(8</a:t>
            </a:r>
            <a:r>
              <a:rPr lang="ko-KR" altLang="en-US" sz="1400" dirty="0">
                <a:solidFill>
                  <a:srgbClr val="FF0000"/>
                </a:solidFill>
              </a:rPr>
              <a:t>분</a:t>
            </a:r>
            <a:r>
              <a:rPr lang="en-US" altLang="ko-KR" sz="1400" dirty="0">
                <a:solidFill>
                  <a:srgbClr val="FF0000"/>
                </a:solidFill>
              </a:rPr>
              <a:t>)</a:t>
            </a:r>
            <a:r>
              <a:rPr lang="ko-KR" altLang="en-US" sz="1400" dirty="0">
                <a:solidFill>
                  <a:srgbClr val="FF0000"/>
                </a:solidFill>
              </a:rPr>
              <a:t> </a:t>
            </a:r>
            <a:r>
              <a:rPr lang="en-US" altLang="ko-KR" sz="1400" dirty="0">
                <a:solidFill>
                  <a:srgbClr val="FF0000"/>
                </a:solidFill>
              </a:rPr>
              <a:t>: Part</a:t>
            </a:r>
            <a:r>
              <a:rPr lang="ko-KR" altLang="en-US" sz="1400" dirty="0">
                <a:solidFill>
                  <a:srgbClr val="FF0000"/>
                </a:solidFill>
              </a:rPr>
              <a:t> </a:t>
            </a:r>
            <a:r>
              <a:rPr lang="en-US" altLang="ko-KR" sz="1400" dirty="0">
                <a:solidFill>
                  <a:srgbClr val="FF0000"/>
                </a:solidFill>
              </a:rPr>
              <a:t>A Station </a:t>
            </a:r>
            <a:r>
              <a:rPr lang="en-US" altLang="ko-KR" sz="1400" dirty="0">
                <a:solidFill>
                  <a:srgbClr val="FF0000"/>
                </a:solidFill>
                <a:sym typeface="Wingdings" panose="05000000000000000000" pitchFamily="2" charset="2"/>
              </a:rPr>
              <a:t> Prep A Station  Sealer Station  Rework Station  Scrapped/Salvaged Station</a:t>
            </a:r>
          </a:p>
          <a:p>
            <a:endParaRPr lang="en-US" altLang="ko-KR" sz="1400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r>
              <a:rPr lang="en-US" altLang="ko-KR" sz="1400" dirty="0">
                <a:solidFill>
                  <a:srgbClr val="0000FF"/>
                </a:solidFill>
              </a:rPr>
              <a:t>3</a:t>
            </a:r>
            <a:r>
              <a:rPr lang="ko-KR" altLang="en-US" sz="1400" dirty="0">
                <a:solidFill>
                  <a:srgbClr val="0000FF"/>
                </a:solidFill>
              </a:rPr>
              <a:t>번 수송</a:t>
            </a:r>
            <a:r>
              <a:rPr lang="en-US" altLang="ko-KR" sz="1400" dirty="0">
                <a:solidFill>
                  <a:srgbClr val="0000FF"/>
                </a:solidFill>
              </a:rPr>
              <a:t>(6</a:t>
            </a:r>
            <a:r>
              <a:rPr lang="ko-KR" altLang="en-US" sz="1400" dirty="0">
                <a:solidFill>
                  <a:srgbClr val="0000FF"/>
                </a:solidFill>
              </a:rPr>
              <a:t>분</a:t>
            </a:r>
            <a:r>
              <a:rPr lang="en-US" altLang="ko-KR" sz="1400" dirty="0">
                <a:solidFill>
                  <a:srgbClr val="0000FF"/>
                </a:solidFill>
              </a:rPr>
              <a:t>)</a:t>
            </a:r>
            <a:r>
              <a:rPr lang="ko-KR" altLang="en-US" sz="1400" dirty="0">
                <a:solidFill>
                  <a:srgbClr val="0000FF"/>
                </a:solidFill>
              </a:rPr>
              <a:t> </a:t>
            </a:r>
            <a:r>
              <a:rPr lang="en-US" altLang="ko-KR" sz="1400" dirty="0">
                <a:solidFill>
                  <a:srgbClr val="0000FF"/>
                </a:solidFill>
              </a:rPr>
              <a:t>: Part</a:t>
            </a:r>
            <a:r>
              <a:rPr lang="ko-KR" altLang="en-US" sz="1400" dirty="0">
                <a:solidFill>
                  <a:srgbClr val="0000FF"/>
                </a:solidFill>
              </a:rPr>
              <a:t> </a:t>
            </a:r>
            <a:r>
              <a:rPr lang="en-US" altLang="ko-KR" sz="1400" dirty="0">
                <a:solidFill>
                  <a:srgbClr val="0000FF"/>
                </a:solidFill>
              </a:rPr>
              <a:t>B Station 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 Prep B Station  Sealer Station  Shipped Station</a:t>
            </a:r>
          </a:p>
          <a:p>
            <a:r>
              <a:rPr lang="en-US" altLang="ko-KR" sz="1400" dirty="0">
                <a:solidFill>
                  <a:srgbClr val="FF0000"/>
                </a:solidFill>
              </a:rPr>
              <a:t>4</a:t>
            </a:r>
            <a:r>
              <a:rPr lang="ko-KR" altLang="en-US" sz="1400" dirty="0">
                <a:solidFill>
                  <a:srgbClr val="FF0000"/>
                </a:solidFill>
              </a:rPr>
              <a:t>번 수송</a:t>
            </a:r>
            <a:r>
              <a:rPr lang="en-US" altLang="ko-KR" sz="1400" dirty="0">
                <a:solidFill>
                  <a:srgbClr val="FF0000"/>
                </a:solidFill>
              </a:rPr>
              <a:t>(8</a:t>
            </a:r>
            <a:r>
              <a:rPr lang="ko-KR" altLang="en-US" sz="1400" dirty="0">
                <a:solidFill>
                  <a:srgbClr val="FF0000"/>
                </a:solidFill>
              </a:rPr>
              <a:t>분</a:t>
            </a:r>
            <a:r>
              <a:rPr lang="en-US" altLang="ko-KR" sz="1400" dirty="0">
                <a:solidFill>
                  <a:srgbClr val="FF0000"/>
                </a:solidFill>
              </a:rPr>
              <a:t>)</a:t>
            </a:r>
            <a:r>
              <a:rPr lang="ko-KR" altLang="en-US" sz="1400" dirty="0">
                <a:solidFill>
                  <a:srgbClr val="FF0000"/>
                </a:solidFill>
              </a:rPr>
              <a:t> </a:t>
            </a:r>
            <a:r>
              <a:rPr lang="en-US" altLang="ko-KR" sz="1400" dirty="0">
                <a:solidFill>
                  <a:srgbClr val="FF0000"/>
                </a:solidFill>
              </a:rPr>
              <a:t>: Part</a:t>
            </a:r>
            <a:r>
              <a:rPr lang="ko-KR" altLang="en-US" sz="1400" dirty="0">
                <a:solidFill>
                  <a:srgbClr val="FF0000"/>
                </a:solidFill>
              </a:rPr>
              <a:t> </a:t>
            </a:r>
            <a:r>
              <a:rPr lang="en-US" altLang="ko-KR" sz="1400" dirty="0">
                <a:solidFill>
                  <a:srgbClr val="FF0000"/>
                </a:solidFill>
              </a:rPr>
              <a:t>B Station </a:t>
            </a:r>
            <a:r>
              <a:rPr lang="en-US" altLang="ko-KR" sz="1400" dirty="0">
                <a:solidFill>
                  <a:srgbClr val="FF0000"/>
                </a:solidFill>
                <a:sym typeface="Wingdings" panose="05000000000000000000" pitchFamily="2" charset="2"/>
              </a:rPr>
              <a:t> Prep B Station  Sealer Station  Rework Station  Scrapped/Salvaged Station</a:t>
            </a:r>
          </a:p>
        </p:txBody>
      </p:sp>
    </p:spTree>
    <p:extLst>
      <p:ext uri="{BB962C8B-B14F-4D97-AF65-F5344CB8AC3E}">
        <p14:creationId xmlns:p14="http://schemas.microsoft.com/office/powerpoint/2010/main" val="40855186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F2BC229E-9346-4E68-9615-627296EFE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EF207205-4901-463D-A792-E253A8608E51}" type="slidenum">
              <a:rPr lang="en-US" altLang="ko-KR" smtClean="0"/>
              <a:pPr algn="r"/>
              <a:t>27</a:t>
            </a:fld>
            <a:endParaRPr lang="en-US" altLang="ko-KR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D45942E-D61C-47C0-836B-EE58EF2DC560}"/>
              </a:ext>
            </a:extLst>
          </p:cNvPr>
          <p:cNvSpPr txBox="1"/>
          <p:nvPr/>
        </p:nvSpPr>
        <p:spPr>
          <a:xfrm>
            <a:off x="0" y="6122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400" dirty="0"/>
              <a:t>따라하기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412D7D-5F3D-41CF-BDF1-489E973EF39D}"/>
              </a:ext>
            </a:extLst>
          </p:cNvPr>
          <p:cNvSpPr txBox="1"/>
          <p:nvPr/>
        </p:nvSpPr>
        <p:spPr>
          <a:xfrm>
            <a:off x="3780243" y="3198167"/>
            <a:ext cx="23455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/>
              <a:t>Model 4-4.mp4</a:t>
            </a:r>
          </a:p>
        </p:txBody>
      </p:sp>
    </p:spTree>
    <p:extLst>
      <p:ext uri="{BB962C8B-B14F-4D97-AF65-F5344CB8AC3E}">
        <p14:creationId xmlns:p14="http://schemas.microsoft.com/office/powerpoint/2010/main" val="3260483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07205-4901-463D-A792-E253A8608E51}" type="slidenum">
              <a:rPr lang="en-US" altLang="ko-KR" smtClean="0">
                <a:latin typeface="+mn-ea"/>
              </a:rPr>
              <a:pPr/>
              <a:t>3</a:t>
            </a:fld>
            <a:endParaRPr lang="en-US" altLang="ko-KR">
              <a:latin typeface="+mn-ea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0F13CE7F-8912-4439-81E3-FB63D54C9F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1219200"/>
            <a:ext cx="89916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25000"/>
              <a:buChar char="•"/>
              <a:defRPr sz="2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2420938" algn="l"/>
              </a:tabLst>
            </a:pPr>
            <a:r>
              <a:rPr lang="ko-KR" altLang="en-US" dirty="0">
                <a:latin typeface="+mn-ea"/>
              </a:rPr>
              <a:t>모든</a:t>
            </a:r>
            <a:r>
              <a:rPr lang="en-US" altLang="ko-KR" dirty="0">
                <a:latin typeface="+mn-ea"/>
              </a:rPr>
              <a:t> </a:t>
            </a:r>
            <a:r>
              <a:rPr lang="ko-KR" altLang="en-US" dirty="0">
                <a:latin typeface="+mn-ea"/>
              </a:rPr>
              <a:t>부품은 다음 작업장으로 </a:t>
            </a:r>
            <a:r>
              <a:rPr lang="ko-KR" altLang="en-US" dirty="0">
                <a:solidFill>
                  <a:srgbClr val="FF0000"/>
                </a:solidFill>
                <a:latin typeface="+mn-ea"/>
              </a:rPr>
              <a:t>이송</a:t>
            </a:r>
            <a:r>
              <a:rPr lang="en-US" altLang="ko-KR" dirty="0">
                <a:latin typeface="+mn-ea"/>
              </a:rPr>
              <a:t> </a:t>
            </a:r>
            <a:r>
              <a:rPr lang="ko-KR" altLang="en-US" dirty="0">
                <a:latin typeface="+mn-ea"/>
              </a:rPr>
              <a:t>시 거리와 관계없이 </a:t>
            </a:r>
            <a:r>
              <a:rPr lang="en-US" altLang="ko-KR" dirty="0">
                <a:solidFill>
                  <a:srgbClr val="FF0000"/>
                </a:solidFill>
                <a:latin typeface="+mn-ea"/>
              </a:rPr>
              <a:t>2</a:t>
            </a:r>
            <a:r>
              <a:rPr lang="ko-KR" altLang="en-US" dirty="0">
                <a:solidFill>
                  <a:srgbClr val="FF0000"/>
                </a:solidFill>
                <a:latin typeface="+mn-ea"/>
              </a:rPr>
              <a:t>분의 시간이 소요</a:t>
            </a:r>
            <a:r>
              <a:rPr lang="ko-KR" altLang="en-US" dirty="0">
                <a:latin typeface="+mn-ea"/>
              </a:rPr>
              <a:t>됨</a:t>
            </a:r>
            <a:endParaRPr lang="en-US" altLang="ko-KR" dirty="0">
              <a:latin typeface="+mn-ea"/>
            </a:endParaRPr>
          </a:p>
          <a:p>
            <a:pPr latinLnBrk="0">
              <a:lnSpc>
                <a:spcPct val="95000"/>
              </a:lnSpc>
            </a:pPr>
            <a:r>
              <a:rPr lang="ko-KR" altLang="en-US" dirty="0">
                <a:latin typeface="+mn-ea"/>
              </a:rPr>
              <a:t>필요한 기능</a:t>
            </a:r>
            <a:r>
              <a:rPr lang="en-US" altLang="ko-KR" dirty="0">
                <a:latin typeface="+mn-ea"/>
              </a:rPr>
              <a:t>: </a:t>
            </a:r>
            <a:r>
              <a:rPr lang="en-US" altLang="ko-KR" i="1" dirty="0">
                <a:solidFill>
                  <a:srgbClr val="FF0000"/>
                </a:solidFill>
                <a:latin typeface="+mn-ea"/>
              </a:rPr>
              <a:t>Station, Route</a:t>
            </a:r>
          </a:p>
          <a:p>
            <a:pPr latinLnBrk="0">
              <a:lnSpc>
                <a:spcPct val="95000"/>
              </a:lnSpc>
            </a:pPr>
            <a:endParaRPr lang="en-US" altLang="ko-KR" i="1" dirty="0">
              <a:solidFill>
                <a:srgbClr val="FF0000"/>
              </a:solidFill>
              <a:latin typeface="+mn-ea"/>
            </a:endParaRPr>
          </a:p>
          <a:p>
            <a:pPr latinLnBrk="0">
              <a:lnSpc>
                <a:spcPct val="95000"/>
              </a:lnSpc>
            </a:pPr>
            <a:r>
              <a:rPr lang="ko-KR" altLang="en-US" dirty="0">
                <a:latin typeface="+mn-ea"/>
              </a:rPr>
              <a:t>부품 </a:t>
            </a:r>
            <a:r>
              <a:rPr lang="en-US" altLang="ko-KR" dirty="0">
                <a:latin typeface="+mn-ea"/>
              </a:rPr>
              <a:t>B (4 Lot Batch) </a:t>
            </a:r>
            <a:r>
              <a:rPr lang="ko-KR" altLang="en-US" dirty="0">
                <a:latin typeface="+mn-ea"/>
              </a:rPr>
              <a:t>아이콘 변경 </a:t>
            </a:r>
            <a:r>
              <a:rPr lang="en-US" altLang="ko-KR" dirty="0">
                <a:latin typeface="+mn-ea"/>
              </a:rPr>
              <a:t>: </a:t>
            </a:r>
          </a:p>
          <a:p>
            <a:pPr marL="0" indent="0" latinLnBrk="0">
              <a:lnSpc>
                <a:spcPct val="95000"/>
              </a:lnSpc>
              <a:buNone/>
            </a:pPr>
            <a:r>
              <a:rPr lang="en-US" altLang="ko-KR" i="1" dirty="0">
                <a:solidFill>
                  <a:srgbClr val="FF0000"/>
                </a:solidFill>
                <a:latin typeface="+mn-ea"/>
                <a:ea typeface="굴림" panose="020B0600000101010101" pitchFamily="50" charset="-127"/>
              </a:rPr>
              <a:t>   </a:t>
            </a:r>
            <a:r>
              <a:rPr lang="en-US" altLang="ko-KR" i="1" dirty="0">
                <a:solidFill>
                  <a:srgbClr val="FF0000"/>
                </a:solidFill>
                <a:ea typeface="굴림" panose="020B0600000101010101" pitchFamily="50" charset="-127"/>
              </a:rPr>
              <a:t>Edit</a:t>
            </a:r>
            <a:r>
              <a:rPr lang="en-US" altLang="ko-KR" dirty="0">
                <a:solidFill>
                  <a:srgbClr val="FF0000"/>
                </a:solidFill>
                <a:ea typeface="굴림" panose="020B0600000101010101" pitchFamily="50" charset="-127"/>
              </a:rPr>
              <a:t> </a:t>
            </a:r>
            <a:r>
              <a:rPr lang="en-US" altLang="ko-KR" dirty="0">
                <a:solidFill>
                  <a:srgbClr val="FF0000"/>
                </a:solidFill>
                <a:ea typeface="굴림" panose="020B0600000101010101" pitchFamily="50" charset="-127"/>
                <a:sym typeface="Wingdings" panose="05000000000000000000" pitchFamily="2" charset="2"/>
              </a:rPr>
              <a:t></a:t>
            </a:r>
            <a:r>
              <a:rPr lang="en-US" altLang="ko-KR" dirty="0">
                <a:solidFill>
                  <a:srgbClr val="FF0000"/>
                </a:solidFill>
                <a:ea typeface="굴림" panose="020B0600000101010101" pitchFamily="50" charset="-127"/>
              </a:rPr>
              <a:t> </a:t>
            </a:r>
            <a:r>
              <a:rPr lang="en-US" altLang="ko-KR" i="1" dirty="0">
                <a:solidFill>
                  <a:srgbClr val="FF0000"/>
                </a:solidFill>
                <a:ea typeface="굴림" panose="020B0600000101010101" pitchFamily="50" charset="-127"/>
              </a:rPr>
              <a:t>Entity Pictures</a:t>
            </a:r>
            <a:r>
              <a:rPr lang="en-US" altLang="ko-KR" dirty="0">
                <a:solidFill>
                  <a:srgbClr val="FF0000"/>
                </a:solidFill>
                <a:ea typeface="굴림" panose="020B0600000101010101" pitchFamily="50" charset="-127"/>
              </a:rPr>
              <a:t> </a:t>
            </a:r>
            <a:endParaRPr lang="en-US" altLang="ko-KR" dirty="0">
              <a:solidFill>
                <a:srgbClr val="FF0000"/>
              </a:solidFill>
              <a:latin typeface="+mn-ea"/>
            </a:endParaRPr>
          </a:p>
          <a:p>
            <a:pPr latinLnBrk="0">
              <a:lnSpc>
                <a:spcPct val="95000"/>
              </a:lnSpc>
            </a:pPr>
            <a:endParaRPr lang="en-US" altLang="ko-KR" i="1" dirty="0">
              <a:solidFill>
                <a:srgbClr val="FF0000"/>
              </a:solidFill>
              <a:latin typeface="+mn-ea"/>
            </a:endParaRPr>
          </a:p>
          <a:p>
            <a:pPr latinLnBrk="0">
              <a:lnSpc>
                <a:spcPct val="95000"/>
              </a:lnSpc>
            </a:pPr>
            <a:endParaRPr lang="en-US" altLang="ko-KR" i="1" dirty="0">
              <a:solidFill>
                <a:srgbClr val="FF0000"/>
              </a:solidFill>
              <a:latin typeface="+mn-ea"/>
            </a:endParaRPr>
          </a:p>
        </p:txBody>
      </p:sp>
      <p:pic>
        <p:nvPicPr>
          <p:cNvPr id="8" name="Picture 4">
            <a:extLst>
              <a:ext uri="{FF2B5EF4-FFF2-40B4-BE49-F238E27FC236}">
                <a16:creationId xmlns:a16="http://schemas.microsoft.com/office/drawing/2014/main" id="{23A96B75-E37F-470E-913E-3959357A02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0792" y="2708920"/>
            <a:ext cx="304800" cy="20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4">
            <a:extLst>
              <a:ext uri="{FF2B5EF4-FFF2-40B4-BE49-F238E27FC236}">
                <a16:creationId xmlns:a16="http://schemas.microsoft.com/office/drawing/2014/main" id="{649FB3A6-83BB-4CED-AF75-EF40ADCFF4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2644819"/>
            <a:ext cx="304800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DEE471F8-197C-4CDF-9BA8-FFD6E3A0AA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3243" y="4221088"/>
            <a:ext cx="739949" cy="746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43914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1038"/>
            <a:ext cx="9967246" cy="5440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07205-4901-463D-A792-E253A8608E51}" type="slidenum">
              <a:rPr lang="en-US" altLang="ko-KR" smtClean="0"/>
              <a:pPr/>
              <a:t>4</a:t>
            </a:fld>
            <a:endParaRPr lang="en-US" altLang="ko-KR"/>
          </a:p>
        </p:txBody>
      </p:sp>
      <p:sp>
        <p:nvSpPr>
          <p:cNvPr id="34" name="TextBox 33"/>
          <p:cNvSpPr txBox="1"/>
          <p:nvPr/>
        </p:nvSpPr>
        <p:spPr>
          <a:xfrm>
            <a:off x="119774" y="404664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1</a:t>
            </a:r>
            <a:endParaRPr lang="ko-KR" alt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8985448" y="1052736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14</a:t>
            </a:r>
            <a:endParaRPr lang="ko-KR" alt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1554042" y="404664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3</a:t>
            </a:r>
            <a:endParaRPr lang="ko-KR" alt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1483515" y="1606487"/>
            <a:ext cx="9140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rgbClr val="FF0000"/>
                </a:solidFill>
              </a:rPr>
              <a:t>4(</a:t>
            </a:r>
            <a:r>
              <a:rPr lang="ko-KR" altLang="en-US" dirty="0">
                <a:solidFill>
                  <a:srgbClr val="FF0000"/>
                </a:solidFill>
              </a:rPr>
              <a:t>수정</a:t>
            </a:r>
            <a:r>
              <a:rPr lang="en-US" altLang="ko-KR" dirty="0">
                <a:solidFill>
                  <a:srgbClr val="FF0000"/>
                </a:solidFill>
              </a:rPr>
              <a:t>)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784070" y="404664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5</a:t>
            </a:r>
            <a:endParaRPr lang="ko-KR" alt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2784070" y="1606487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6</a:t>
            </a:r>
            <a:endParaRPr lang="ko-KR" alt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4008206" y="404664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7</a:t>
            </a:r>
            <a:endParaRPr lang="ko-KR" alt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4008206" y="1606487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8</a:t>
            </a:r>
            <a:endParaRPr lang="ko-KR" alt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5444622" y="404664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9</a:t>
            </a:r>
            <a:endParaRPr lang="ko-KR" alt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5313040" y="1547500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10</a:t>
            </a:r>
            <a:endParaRPr lang="ko-KR" alt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7755420" y="1556792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13</a:t>
            </a:r>
            <a:endParaRPr lang="ko-KR" alt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6393160" y="1556792"/>
            <a:ext cx="1040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rgbClr val="FF0000"/>
                </a:solidFill>
              </a:rPr>
              <a:t>11(</a:t>
            </a:r>
            <a:r>
              <a:rPr lang="ko-KR" altLang="en-US" dirty="0">
                <a:solidFill>
                  <a:srgbClr val="FF0000"/>
                </a:solidFill>
              </a:rPr>
              <a:t>추가</a:t>
            </a:r>
            <a:r>
              <a:rPr lang="en-US" altLang="ko-KR" dirty="0">
                <a:solidFill>
                  <a:srgbClr val="FF0000"/>
                </a:solidFill>
              </a:rPr>
              <a:t>)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7761312" y="476672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12</a:t>
            </a:r>
            <a:endParaRPr lang="ko-KR" alt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128464" y="2924944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15</a:t>
            </a:r>
            <a:endParaRPr lang="ko-KR" alt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1335072" y="2924944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17</a:t>
            </a:r>
            <a:endParaRPr lang="ko-KR" alt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1335072" y="4355812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18</a:t>
            </a:r>
            <a:endParaRPr lang="ko-KR" alt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2565100" y="2924944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19</a:t>
            </a:r>
            <a:endParaRPr lang="ko-KR" alt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2565100" y="4355812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20</a:t>
            </a:r>
            <a:endParaRPr lang="ko-KR" alt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3944888" y="2924944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21</a:t>
            </a:r>
            <a:endParaRPr lang="ko-KR" alt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3944888" y="4355812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22</a:t>
            </a:r>
            <a:endParaRPr lang="ko-KR" alt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5717247" y="2955413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23</a:t>
            </a:r>
            <a:endParaRPr lang="ko-KR" alt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7179504" y="2955413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24</a:t>
            </a:r>
            <a:endParaRPr lang="ko-KR" alt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8616718" y="2955413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25</a:t>
            </a:r>
            <a:endParaRPr lang="ko-KR" alt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119774" y="1606487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2</a:t>
            </a:r>
            <a:endParaRPr lang="ko-KR" alt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128464" y="4365104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16</a:t>
            </a:r>
            <a:endParaRPr lang="ko-KR" altLang="en-US" dirty="0"/>
          </a:p>
        </p:txBody>
      </p:sp>
      <p:sp>
        <p:nvSpPr>
          <p:cNvPr id="60" name="직사각형 59"/>
          <p:cNvSpPr/>
          <p:nvPr/>
        </p:nvSpPr>
        <p:spPr>
          <a:xfrm>
            <a:off x="1352600" y="2636912"/>
            <a:ext cx="122065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sz="1200" dirty="0" err="1">
                <a:solidFill>
                  <a:srgbClr val="FF0000"/>
                </a:solidFill>
                <a:sym typeface="Wingdings" panose="05000000000000000000" pitchFamily="2" charset="2"/>
              </a:rPr>
              <a:t>Picture.Batch</a:t>
            </a:r>
            <a:r>
              <a:rPr lang="en-US" altLang="ko-KR" sz="1200" dirty="0">
                <a:solidFill>
                  <a:srgbClr val="FF0000"/>
                </a:solidFill>
                <a:sym typeface="Wingdings" panose="05000000000000000000" pitchFamily="2" charset="2"/>
              </a:rPr>
              <a:t> B</a:t>
            </a:r>
            <a:endParaRPr lang="en-US" altLang="ko-KR" sz="1200" dirty="0">
              <a:solidFill>
                <a:srgbClr val="FF0000"/>
              </a:solidFill>
            </a:endParaRPr>
          </a:p>
        </p:txBody>
      </p:sp>
      <p:sp>
        <p:nvSpPr>
          <p:cNvPr id="61" name="직사각형 60"/>
          <p:cNvSpPr/>
          <p:nvPr/>
        </p:nvSpPr>
        <p:spPr>
          <a:xfrm>
            <a:off x="6446829" y="2636912"/>
            <a:ext cx="11133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sz="1200" dirty="0" err="1">
                <a:solidFill>
                  <a:srgbClr val="FF0000"/>
                </a:solidFill>
                <a:sym typeface="Wingdings" panose="05000000000000000000" pitchFamily="2" charset="2"/>
              </a:rPr>
              <a:t>Picture.Part</a:t>
            </a:r>
            <a:r>
              <a:rPr lang="en-US" altLang="ko-KR" sz="1200" dirty="0">
                <a:solidFill>
                  <a:srgbClr val="FF0000"/>
                </a:solidFill>
                <a:sym typeface="Wingdings" panose="05000000000000000000" pitchFamily="2" charset="2"/>
              </a:rPr>
              <a:t> B</a:t>
            </a:r>
            <a:endParaRPr lang="en-US" altLang="ko-KR" sz="1200" dirty="0">
              <a:solidFill>
                <a:srgbClr val="FF0000"/>
              </a:solidFill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30538" y="6170750"/>
            <a:ext cx="514350" cy="561975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9553" y="6177978"/>
            <a:ext cx="581025" cy="609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95737" y="5898349"/>
            <a:ext cx="31234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>
                <a:solidFill>
                  <a:srgbClr val="FF0000"/>
                </a:solidFill>
                <a:latin typeface="+mn-ea"/>
              </a:rPr>
              <a:t>Advanced</a:t>
            </a:r>
            <a:r>
              <a:rPr lang="ko-KR" altLang="en-US" sz="1400" dirty="0">
                <a:solidFill>
                  <a:srgbClr val="FF0000"/>
                </a:solidFill>
                <a:latin typeface="+mn-ea"/>
              </a:rPr>
              <a:t> </a:t>
            </a:r>
            <a:r>
              <a:rPr lang="en-US" altLang="ko-KR" sz="1400" dirty="0">
                <a:solidFill>
                  <a:srgbClr val="FF0000"/>
                </a:solidFill>
                <a:latin typeface="+mn-ea"/>
              </a:rPr>
              <a:t>Transfer </a:t>
            </a:r>
            <a:r>
              <a:rPr lang="ko-KR" altLang="en-US" sz="1400" dirty="0">
                <a:solidFill>
                  <a:srgbClr val="FF0000"/>
                </a:solidFill>
                <a:latin typeface="+mn-ea"/>
              </a:rPr>
              <a:t>패널을 통해 추가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631044" y="6187338"/>
            <a:ext cx="28087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>
                <a:solidFill>
                  <a:srgbClr val="FF0000"/>
                </a:solidFill>
                <a:latin typeface="+mn-ea"/>
              </a:rPr>
              <a:t>: </a:t>
            </a:r>
            <a:r>
              <a:rPr lang="ko-KR" altLang="en-US" sz="1400" dirty="0">
                <a:solidFill>
                  <a:srgbClr val="FF0000"/>
                </a:solidFill>
                <a:latin typeface="+mn-ea"/>
              </a:rPr>
              <a:t>어떤 프로세스가 일어나는 장소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3786615" y="6187338"/>
            <a:ext cx="35894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>
                <a:solidFill>
                  <a:srgbClr val="FF0000"/>
                </a:solidFill>
                <a:latin typeface="+mn-ea"/>
              </a:rPr>
              <a:t>: </a:t>
            </a:r>
            <a:r>
              <a:rPr lang="ko-KR" altLang="en-US" sz="1400" dirty="0">
                <a:solidFill>
                  <a:srgbClr val="FF0000"/>
                </a:solidFill>
                <a:latin typeface="+mn-ea"/>
              </a:rPr>
              <a:t>한 스테이션에서 다른 스테이션으로 이송</a:t>
            </a:r>
          </a:p>
        </p:txBody>
      </p:sp>
    </p:spTree>
    <p:extLst>
      <p:ext uri="{BB962C8B-B14F-4D97-AF65-F5344CB8AC3E}">
        <p14:creationId xmlns:p14="http://schemas.microsoft.com/office/powerpoint/2010/main" val="1589677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6122"/>
            <a:ext cx="9605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/>
              <a:t>Entity</a:t>
            </a:r>
            <a:endParaRPr lang="ko-KR" altLang="en-US" sz="2400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836712"/>
            <a:ext cx="899160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0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8728" y="2501517"/>
            <a:ext cx="2972197" cy="2999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EF207205-4901-463D-A792-E253A8608E51}" type="slidenum">
              <a:rPr lang="en-US" altLang="ko-KR" smtClean="0"/>
              <a:pPr algn="r"/>
              <a:t>5</a:t>
            </a:fld>
            <a:endParaRPr lang="en-US" altLang="ko-KR"/>
          </a:p>
        </p:txBody>
      </p:sp>
      <p:sp>
        <p:nvSpPr>
          <p:cNvPr id="7" name="직사각형 6"/>
          <p:cNvSpPr/>
          <p:nvPr/>
        </p:nvSpPr>
        <p:spPr>
          <a:xfrm>
            <a:off x="4431594" y="1860756"/>
            <a:ext cx="24432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>
                <a:solidFill>
                  <a:srgbClr val="FF0000"/>
                </a:solidFill>
              </a:rPr>
              <a:t>Edit </a:t>
            </a:r>
            <a:r>
              <a:rPr lang="en-US" altLang="ko-KR" dirty="0">
                <a:solidFill>
                  <a:srgbClr val="FF0000"/>
                </a:solidFill>
                <a:sym typeface="Wingdings" panose="05000000000000000000" pitchFamily="2" charset="2"/>
              </a:rPr>
              <a:t> Entity Pictures</a:t>
            </a:r>
            <a:endParaRPr lang="ko-KR" altLang="en-US" dirty="0">
              <a:solidFill>
                <a:srgbClr val="FF0000"/>
              </a:solidFill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4528" y="1846590"/>
            <a:ext cx="3648075" cy="430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0034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6122"/>
            <a:ext cx="14382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>
                <a:solidFill>
                  <a:srgbClr val="FF0000"/>
                </a:solidFill>
              </a:rPr>
              <a:t>4. Assign</a:t>
            </a:r>
            <a:endParaRPr lang="ko-KR" altLang="en-US" sz="2400" dirty="0">
              <a:solidFill>
                <a:srgbClr val="FF0000"/>
              </a:solidFill>
            </a:endParaRPr>
          </a:p>
        </p:txBody>
      </p:sp>
      <p:pic>
        <p:nvPicPr>
          <p:cNvPr id="583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1461" y="1456903"/>
            <a:ext cx="5591175" cy="159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37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344" y="3199978"/>
            <a:ext cx="5591175" cy="159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2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464" y="486998"/>
            <a:ext cx="3686175" cy="233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2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344" y="4934669"/>
            <a:ext cx="5591175" cy="159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EF207205-4901-463D-A792-E253A8608E51}" type="slidenum">
              <a:rPr lang="en-US" altLang="ko-KR" smtClean="0"/>
              <a:pPr algn="r"/>
              <a:t>6</a:t>
            </a:fld>
            <a:endParaRPr lang="en-US" altLang="ko-KR"/>
          </a:p>
        </p:txBody>
      </p:sp>
      <p:cxnSp>
        <p:nvCxnSpPr>
          <p:cNvPr id="8" name="직선 화살표 연결선 7"/>
          <p:cNvCxnSpPr/>
          <p:nvPr/>
        </p:nvCxnSpPr>
        <p:spPr>
          <a:xfrm flipH="1">
            <a:off x="3368824" y="5715000"/>
            <a:ext cx="2724850" cy="162272"/>
          </a:xfrm>
          <a:prstGeom prst="straightConnector1">
            <a:avLst/>
          </a:prstGeom>
          <a:noFill/>
          <a:ln>
            <a:solidFill>
              <a:srgbClr val="FF0000"/>
            </a:solidFill>
            <a:headEnd type="none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9" name="직사각형 8"/>
          <p:cNvSpPr/>
          <p:nvPr/>
        </p:nvSpPr>
        <p:spPr>
          <a:xfrm>
            <a:off x="1496616" y="5681126"/>
            <a:ext cx="204562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>
                <a:solidFill>
                  <a:srgbClr val="FF0000"/>
                </a:solidFill>
              </a:rPr>
              <a:t>Part B </a:t>
            </a:r>
            <a:r>
              <a:rPr lang="ko-KR" altLang="en-US" dirty="0">
                <a:solidFill>
                  <a:srgbClr val="FF0000"/>
                </a:solidFill>
              </a:rPr>
              <a:t>심볼 변경</a:t>
            </a:r>
            <a:endParaRPr lang="en-US" altLang="ko-KR" dirty="0">
              <a:solidFill>
                <a:srgbClr val="FF0000"/>
              </a:solidFill>
            </a:endParaRPr>
          </a:p>
          <a:p>
            <a:r>
              <a:rPr lang="en-US" altLang="ko-KR" dirty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en-US" altLang="ko-KR" dirty="0" err="1">
                <a:solidFill>
                  <a:srgbClr val="FF0000"/>
                </a:solidFill>
                <a:sym typeface="Wingdings" panose="05000000000000000000" pitchFamily="2" charset="2"/>
              </a:rPr>
              <a:t>Picture.Batch</a:t>
            </a:r>
            <a:r>
              <a:rPr lang="en-US" altLang="ko-KR" dirty="0">
                <a:solidFill>
                  <a:srgbClr val="FF0000"/>
                </a:solidFill>
                <a:sym typeface="Wingdings" panose="05000000000000000000" pitchFamily="2" charset="2"/>
              </a:rPr>
              <a:t> B</a:t>
            </a:r>
            <a:endParaRPr lang="en-US" altLang="ko-KR" dirty="0">
              <a:solidFill>
                <a:srgbClr val="FF000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1A2F898-71AD-48B8-9350-48566DC8BD8B}"/>
              </a:ext>
            </a:extLst>
          </p:cNvPr>
          <p:cNvSpPr txBox="1"/>
          <p:nvPr/>
        </p:nvSpPr>
        <p:spPr>
          <a:xfrm>
            <a:off x="1868381" y="2989385"/>
            <a:ext cx="7200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dirty="0">
                <a:solidFill>
                  <a:srgbClr val="FF0000"/>
                </a:solidFill>
              </a:rPr>
              <a:t>추가</a:t>
            </a:r>
            <a:r>
              <a:rPr lang="en-US" altLang="ko-KR" dirty="0">
                <a:solidFill>
                  <a:srgbClr val="FF0000"/>
                </a:solidFill>
              </a:rPr>
              <a:t> </a:t>
            </a:r>
            <a:endParaRPr lang="ko-KR" altLang="en-US" dirty="0"/>
          </a:p>
        </p:txBody>
      </p:sp>
      <p:cxnSp>
        <p:nvCxnSpPr>
          <p:cNvPr id="6" name="직선 화살표 연결선 5">
            <a:extLst>
              <a:ext uri="{FF2B5EF4-FFF2-40B4-BE49-F238E27FC236}">
                <a16:creationId xmlns:a16="http://schemas.microsoft.com/office/drawing/2014/main" id="{6169DFA8-86E4-499E-BD0A-3E93C1A0E709}"/>
              </a:ext>
            </a:extLst>
          </p:cNvPr>
          <p:cNvCxnSpPr>
            <a:cxnSpLocks/>
          </p:cNvCxnSpPr>
          <p:nvPr/>
        </p:nvCxnSpPr>
        <p:spPr>
          <a:xfrm>
            <a:off x="1965689" y="1813850"/>
            <a:ext cx="208941" cy="1216569"/>
          </a:xfrm>
          <a:prstGeom prst="straightConnector1">
            <a:avLst/>
          </a:prstGeom>
          <a:noFill/>
          <a:ln>
            <a:solidFill>
              <a:srgbClr val="FF0000"/>
            </a:solidFill>
            <a:headEnd type="none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30964025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6122"/>
            <a:ext cx="14965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/>
              <a:t>5. Station</a:t>
            </a:r>
            <a:endParaRPr lang="ko-KR" altLang="en-US" sz="2400" dirty="0"/>
          </a:p>
        </p:txBody>
      </p:sp>
      <p:pic>
        <p:nvPicPr>
          <p:cNvPr id="542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7550" y="2043113"/>
            <a:ext cx="3390900" cy="277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EF207205-4901-463D-A792-E253A8608E51}" type="slidenum">
              <a:rPr lang="en-US" altLang="ko-KR" smtClean="0"/>
              <a:pPr algn="r"/>
              <a:t>7</a:t>
            </a:fld>
            <a:endParaRPr lang="en-US" altLang="ko-KR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728536-ADB7-40C2-97A5-CA6C6C6B8EE9}"/>
              </a:ext>
            </a:extLst>
          </p:cNvPr>
          <p:cNvSpPr txBox="1"/>
          <p:nvPr/>
        </p:nvSpPr>
        <p:spPr>
          <a:xfrm>
            <a:off x="1090538" y="2516342"/>
            <a:ext cx="22322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altLang="ko-KR" dirty="0">
                <a:solidFill>
                  <a:srgbClr val="FF0000"/>
                </a:solidFill>
              </a:rPr>
              <a:t>Station </a:t>
            </a:r>
            <a:r>
              <a:rPr lang="ko-KR" altLang="en-US" dirty="0">
                <a:solidFill>
                  <a:srgbClr val="FF0000"/>
                </a:solidFill>
              </a:rPr>
              <a:t>모듈의 이름</a:t>
            </a:r>
            <a:endParaRPr lang="ko-KR" alt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CEAD5D3-904E-4B7F-8820-702FBFA8EA35}"/>
              </a:ext>
            </a:extLst>
          </p:cNvPr>
          <p:cNvSpPr txBox="1"/>
          <p:nvPr/>
        </p:nvSpPr>
        <p:spPr>
          <a:xfrm>
            <a:off x="1090538" y="2915018"/>
            <a:ext cx="22322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altLang="ko-KR" dirty="0">
                <a:solidFill>
                  <a:srgbClr val="FF0000"/>
                </a:solidFill>
              </a:rPr>
              <a:t>Station</a:t>
            </a:r>
            <a:r>
              <a:rPr lang="ko-KR" altLang="en-US" dirty="0">
                <a:solidFill>
                  <a:srgbClr val="FF0000"/>
                </a:solidFill>
              </a:rPr>
              <a:t>의 이름</a:t>
            </a:r>
            <a:endParaRPr lang="ko-KR" altLang="en-US" dirty="0"/>
          </a:p>
        </p:txBody>
      </p:sp>
      <p:sp>
        <p:nvSpPr>
          <p:cNvPr id="2" name="사각형: 둥근 모서리 1">
            <a:extLst>
              <a:ext uri="{FF2B5EF4-FFF2-40B4-BE49-F238E27FC236}">
                <a16:creationId xmlns:a16="http://schemas.microsoft.com/office/drawing/2014/main" id="{A7AF98C5-2353-47CC-B8FE-51ABC0FACB5E}"/>
              </a:ext>
            </a:extLst>
          </p:cNvPr>
          <p:cNvSpPr/>
          <p:nvPr/>
        </p:nvSpPr>
        <p:spPr>
          <a:xfrm>
            <a:off x="3470031" y="2631831"/>
            <a:ext cx="1266945" cy="149097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 fontAlgn="base">
              <a:spcAft>
                <a:spcPts val="600"/>
              </a:spcAft>
            </a:pPr>
            <a:endParaRPr lang="ko-KR" altLang="en-US" dirty="0"/>
          </a:p>
        </p:txBody>
      </p:sp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id="{862D29F6-F963-470C-8EC8-2364F5251548}"/>
              </a:ext>
            </a:extLst>
          </p:cNvPr>
          <p:cNvSpPr/>
          <p:nvPr/>
        </p:nvSpPr>
        <p:spPr>
          <a:xfrm>
            <a:off x="3470031" y="3025135"/>
            <a:ext cx="1266945" cy="149097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 fontAlgn="base">
              <a:spcAft>
                <a:spcPts val="600"/>
              </a:spcAft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258445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6122"/>
            <a:ext cx="14965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/>
              <a:t>6. Station</a:t>
            </a:r>
            <a:endParaRPr lang="ko-KR" altLang="en-US" sz="2400" dirty="0"/>
          </a:p>
        </p:txBody>
      </p:sp>
      <p:pic>
        <p:nvPicPr>
          <p:cNvPr id="552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7550" y="2043113"/>
            <a:ext cx="3390900" cy="277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EF207205-4901-463D-A792-E253A8608E51}" type="slidenum">
              <a:rPr lang="en-US" altLang="ko-KR" smtClean="0"/>
              <a:pPr algn="r"/>
              <a:t>8</a:t>
            </a:fld>
            <a:endParaRPr lang="en-US" altLang="ko-KR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0D75E49-2BD2-4CF8-87A6-128EDD0595AD}"/>
              </a:ext>
            </a:extLst>
          </p:cNvPr>
          <p:cNvSpPr txBox="1"/>
          <p:nvPr/>
        </p:nvSpPr>
        <p:spPr>
          <a:xfrm>
            <a:off x="1090538" y="2516342"/>
            <a:ext cx="22322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altLang="ko-KR" dirty="0">
                <a:solidFill>
                  <a:srgbClr val="FF0000"/>
                </a:solidFill>
              </a:rPr>
              <a:t>Station </a:t>
            </a:r>
            <a:r>
              <a:rPr lang="ko-KR" altLang="en-US" dirty="0">
                <a:solidFill>
                  <a:srgbClr val="FF0000"/>
                </a:solidFill>
              </a:rPr>
              <a:t>모듈의 이름</a:t>
            </a:r>
            <a:endParaRPr lang="ko-KR" alt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0C8B094-B3BC-409F-A681-2A2B51FA68A2}"/>
              </a:ext>
            </a:extLst>
          </p:cNvPr>
          <p:cNvSpPr txBox="1"/>
          <p:nvPr/>
        </p:nvSpPr>
        <p:spPr>
          <a:xfrm>
            <a:off x="1090538" y="2915018"/>
            <a:ext cx="22322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altLang="ko-KR" dirty="0">
                <a:solidFill>
                  <a:srgbClr val="FF0000"/>
                </a:solidFill>
              </a:rPr>
              <a:t>Station</a:t>
            </a:r>
            <a:r>
              <a:rPr lang="ko-KR" altLang="en-US" dirty="0">
                <a:solidFill>
                  <a:srgbClr val="FF0000"/>
                </a:solidFill>
              </a:rPr>
              <a:t>의 이름</a:t>
            </a:r>
            <a:endParaRPr lang="ko-KR" altLang="en-US" dirty="0"/>
          </a:p>
        </p:txBody>
      </p:sp>
      <p:sp>
        <p:nvSpPr>
          <p:cNvPr id="7" name="사각형: 둥근 모서리 6">
            <a:extLst>
              <a:ext uri="{FF2B5EF4-FFF2-40B4-BE49-F238E27FC236}">
                <a16:creationId xmlns:a16="http://schemas.microsoft.com/office/drawing/2014/main" id="{1855F44F-9030-4059-B33A-F168CED6DDE3}"/>
              </a:ext>
            </a:extLst>
          </p:cNvPr>
          <p:cNvSpPr/>
          <p:nvPr/>
        </p:nvSpPr>
        <p:spPr>
          <a:xfrm>
            <a:off x="3470031" y="2631831"/>
            <a:ext cx="1266945" cy="149097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 fontAlgn="base">
              <a:spcAft>
                <a:spcPts val="600"/>
              </a:spcAft>
            </a:pPr>
            <a:endParaRPr lang="ko-KR" altLang="en-US" dirty="0"/>
          </a:p>
        </p:txBody>
      </p:sp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id="{B1A166EB-F935-42C6-ADD7-6190AA6FA1DA}"/>
              </a:ext>
            </a:extLst>
          </p:cNvPr>
          <p:cNvSpPr/>
          <p:nvPr/>
        </p:nvSpPr>
        <p:spPr>
          <a:xfrm>
            <a:off x="3470031" y="3025135"/>
            <a:ext cx="1266945" cy="149097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 fontAlgn="base">
              <a:spcAft>
                <a:spcPts val="600"/>
              </a:spcAft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116363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6122"/>
            <a:ext cx="13394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/>
              <a:t>7. Route</a:t>
            </a:r>
            <a:endParaRPr lang="ko-KR" altLang="en-US" sz="2400" dirty="0"/>
          </a:p>
        </p:txBody>
      </p:sp>
      <p:pic>
        <p:nvPicPr>
          <p:cNvPr id="563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7050" y="2433638"/>
            <a:ext cx="3771900" cy="199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EF207205-4901-463D-A792-E253A8608E51}" type="slidenum">
              <a:rPr lang="en-US" altLang="ko-KR" smtClean="0"/>
              <a:pPr algn="r"/>
              <a:t>9</a:t>
            </a:fld>
            <a:endParaRPr lang="en-US" altLang="ko-KR"/>
          </a:p>
        </p:txBody>
      </p:sp>
      <p:sp>
        <p:nvSpPr>
          <p:cNvPr id="5" name="직사각형 4"/>
          <p:cNvSpPr/>
          <p:nvPr/>
        </p:nvSpPr>
        <p:spPr>
          <a:xfrm>
            <a:off x="7257256" y="4653136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>
                <a:solidFill>
                  <a:srgbClr val="FF0000"/>
                </a:solidFill>
              </a:rPr>
              <a:t>목적지</a:t>
            </a:r>
            <a:endParaRPr lang="en-US" altLang="ko-KR" dirty="0">
              <a:solidFill>
                <a:srgbClr val="FF0000"/>
              </a:solidFill>
            </a:endParaRPr>
          </a:p>
        </p:txBody>
      </p:sp>
      <p:cxnSp>
        <p:nvCxnSpPr>
          <p:cNvPr id="6" name="직선 연결선 5"/>
          <p:cNvCxnSpPr>
            <a:endCxn id="5" idx="1"/>
          </p:cNvCxnSpPr>
          <p:nvPr/>
        </p:nvCxnSpPr>
        <p:spPr>
          <a:xfrm>
            <a:off x="5961112" y="3861048"/>
            <a:ext cx="1296144" cy="976754"/>
          </a:xfrm>
          <a:prstGeom prst="line">
            <a:avLst/>
          </a:prstGeom>
          <a:noFill/>
          <a:ln>
            <a:solidFill>
              <a:srgbClr val="FF0000"/>
            </a:solidFill>
            <a:headEnd type="none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1" name="직사각형 10"/>
          <p:cNvSpPr/>
          <p:nvPr/>
        </p:nvSpPr>
        <p:spPr>
          <a:xfrm>
            <a:off x="1635889" y="3933056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>
                <a:solidFill>
                  <a:srgbClr val="FF0000"/>
                </a:solidFill>
              </a:rPr>
              <a:t>이송시간</a:t>
            </a:r>
            <a:endParaRPr lang="en-US" altLang="ko-KR" dirty="0">
              <a:solidFill>
                <a:srgbClr val="FF0000"/>
              </a:solidFill>
            </a:endParaRPr>
          </a:p>
        </p:txBody>
      </p:sp>
      <p:cxnSp>
        <p:nvCxnSpPr>
          <p:cNvPr id="12" name="직선 연결선 11"/>
          <p:cNvCxnSpPr>
            <a:endCxn id="11" idx="0"/>
          </p:cNvCxnSpPr>
          <p:nvPr/>
        </p:nvCxnSpPr>
        <p:spPr>
          <a:xfrm flipH="1">
            <a:off x="2189887" y="3481330"/>
            <a:ext cx="1016021" cy="451726"/>
          </a:xfrm>
          <a:prstGeom prst="line">
            <a:avLst/>
          </a:prstGeom>
          <a:noFill/>
          <a:ln>
            <a:solidFill>
              <a:srgbClr val="FF0000"/>
            </a:solidFill>
            <a:headEnd type="none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302786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 fontAlgn="base">
          <a:spcAft>
            <a:spcPts val="600"/>
          </a:spcAft>
          <a:defRPr dirty="0" smtClean="0"/>
        </a:defPPr>
      </a:lstStyle>
    </a:sp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2289</TotalTime>
  <Words>649</Words>
  <Application>Microsoft Office PowerPoint</Application>
  <PresentationFormat>A4 용지(210x297mm)</PresentationFormat>
  <Paragraphs>164</Paragraphs>
  <Slides>27</Slides>
  <Notes>0</Notes>
  <HiddenSlides>0</HiddenSlides>
  <MMClips>0</MMClips>
  <ScaleCrop>false</ScaleCrop>
  <HeadingPairs>
    <vt:vector size="8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27</vt:i4>
      </vt:variant>
    </vt:vector>
  </HeadingPairs>
  <TitlesOfParts>
    <vt:vector size="31" baseType="lpstr">
      <vt:lpstr>맑은 고딕</vt:lpstr>
      <vt:lpstr>Arial</vt:lpstr>
      <vt:lpstr>Office 테마</vt:lpstr>
      <vt:lpstr>Acrobat Document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정근채</dc:creator>
  <cp:lastModifiedBy>정근채</cp:lastModifiedBy>
  <cp:revision>89</cp:revision>
  <cp:lastPrinted>2017-08-22T00:09:28Z</cp:lastPrinted>
  <dcterms:created xsi:type="dcterms:W3CDTF">2014-07-14T09:24:33Z</dcterms:created>
  <dcterms:modified xsi:type="dcterms:W3CDTF">2021-07-30T04:52:09Z</dcterms:modified>
</cp:coreProperties>
</file>