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455" r:id="rId2"/>
    <p:sldId id="319" r:id="rId3"/>
    <p:sldId id="434" r:id="rId4"/>
    <p:sldId id="435" r:id="rId5"/>
    <p:sldId id="436" r:id="rId6"/>
    <p:sldId id="437" r:id="rId7"/>
    <p:sldId id="320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431" r:id="rId16"/>
    <p:sldId id="432" r:id="rId17"/>
    <p:sldId id="433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9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7" r:id="rId49"/>
    <p:sldId id="348" r:id="rId50"/>
    <p:sldId id="378" r:id="rId51"/>
    <p:sldId id="349" r:id="rId52"/>
    <p:sldId id="427" r:id="rId53"/>
    <p:sldId id="350" r:id="rId54"/>
    <p:sldId id="380" r:id="rId55"/>
    <p:sldId id="379" r:id="rId56"/>
    <p:sldId id="381" r:id="rId57"/>
    <p:sldId id="351" r:id="rId58"/>
    <p:sldId id="352" r:id="rId59"/>
    <p:sldId id="382" r:id="rId60"/>
    <p:sldId id="429" r:id="rId61"/>
    <p:sldId id="456" r:id="rId62"/>
  </p:sldIdLst>
  <p:sldSz cx="9906000" cy="6858000" type="A4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A77F7-8402-4ACD-8D5A-61976ECEA827}" v="25" dt="2021-07-23T02:02:05.783"/>
    <p1510:client id="{DD39D5DB-D134-4295-8CA8-2B55247387CC}" v="278" dt="2021-07-22T23:57:46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4" autoAdjust="0"/>
    <p:restoredTop sz="94660"/>
  </p:normalViewPr>
  <p:slideViewPr>
    <p:cSldViewPr showGuides="1">
      <p:cViewPr varScale="1">
        <p:scale>
          <a:sx n="161" d="100"/>
          <a:sy n="161" d="100"/>
        </p:scale>
        <p:origin x="312" y="138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24"/>
    </p:cViewPr>
  </p:sorterViewPr>
  <p:notesViewPr>
    <p:cSldViewPr>
      <p:cViewPr varScale="1">
        <p:scale>
          <a:sx n="143" d="100"/>
          <a:sy n="143" d="100"/>
        </p:scale>
        <p:origin x="-102" y="-600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1F8A77F7-8402-4ACD-8D5A-61976ECEA827}"/>
    <pc:docChg chg="modSld">
      <pc:chgData name="정근채" userId="bf3f9740-ba12-4a95-bdcd-7a89d0b0b3a3" providerId="ADAL" clId="{1F8A77F7-8402-4ACD-8D5A-61976ECEA827}" dt="2021-07-23T02:02:05.783" v="65"/>
      <pc:docMkLst>
        <pc:docMk/>
      </pc:docMkLst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2702089157" sldId="257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2702089157" sldId="257"/>
            <ac:picMk id="8" creationId="{B4247F2B-DE38-45BD-8767-1D02D736069D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2702089157" sldId="257"/>
            <ac:inkMk id="4" creationId="{5A3E8D18-3043-4399-A89F-BAB216D0F0EC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58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58"/>
            <ac:picMk id="7" creationId="{C9B4891B-09E8-4F47-9109-AA14607A1AD0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58"/>
            <ac:inkMk id="6" creationId="{380B69EA-2CD9-4B6C-9D7F-4F913B9B3AEB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59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59"/>
            <ac:picMk id="7" creationId="{1C53BAE7-B8FA-4CE4-A356-3E341E1D99B1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59"/>
            <ac:inkMk id="6" creationId="{AB07C654-AD82-48F7-A71C-06D7D38C7A21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60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60"/>
            <ac:picMk id="6" creationId="{B476022F-7C58-498B-9212-3980BD68F025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60"/>
            <ac:inkMk id="5" creationId="{84EF6DD9-C01F-4A9F-9401-5CB356E547FD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61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61"/>
            <ac:picMk id="5" creationId="{F08806B6-C32A-49FA-A301-509E46525F0C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61"/>
            <ac:inkMk id="3" creationId="{2A251556-315B-43EB-ACAD-2A94B6D6F622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62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62"/>
            <ac:picMk id="8" creationId="{009202BD-CE05-4C05-9B22-4B145E8A54DA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62"/>
            <ac:inkMk id="5" creationId="{9F9035E3-371E-4C36-A168-30310362B277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63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63"/>
            <ac:picMk id="5" creationId="{0794D5DD-52CB-49BF-B4E8-5D00B95756F3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63"/>
            <ac:inkMk id="4" creationId="{9081A410-90F9-45FC-9BDB-0115E36B4EA2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64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64"/>
            <ac:picMk id="8" creationId="{12AD0E9C-F390-4395-9D37-AAFB53F56DF9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64"/>
            <ac:inkMk id="5" creationId="{2A1866FD-485A-42FB-9102-948A67B33876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65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65"/>
            <ac:picMk id="5" creationId="{DC605181-E445-4FE6-B426-B85708EDB4C7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65"/>
            <ac:inkMk id="3" creationId="{170287BA-BACE-4FAE-B154-98E7ED2B79DE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3310721464" sldId="269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3310721464" sldId="269"/>
            <ac:picMk id="5" creationId="{A7AB4BCE-2FF6-469E-BA66-5215036AF627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3310721464" sldId="269"/>
            <ac:inkMk id="4" creationId="{9997CB63-7F4C-4B0B-A4BF-3FA2EDF41D79}"/>
          </ac:inkMkLst>
        </pc:inkChg>
      </pc:sldChg>
      <pc:sldChg chg="addSp delSp modSp">
        <pc:chgData name="정근채" userId="bf3f9740-ba12-4a95-bdcd-7a89d0b0b3a3" providerId="ADAL" clId="{1F8A77F7-8402-4ACD-8D5A-61976ECEA827}" dt="2021-07-23T00:45:30.251" v="4"/>
        <pc:sldMkLst>
          <pc:docMk/>
          <pc:sldMk cId="2333093541" sldId="319"/>
        </pc:sldMkLst>
        <pc:picChg chg="add del mod">
          <ac:chgData name="정근채" userId="bf3f9740-ba12-4a95-bdcd-7a89d0b0b3a3" providerId="ADAL" clId="{1F8A77F7-8402-4ACD-8D5A-61976ECEA827}" dt="2021-07-23T00:45:30.251" v="4"/>
          <ac:picMkLst>
            <pc:docMk/>
            <pc:sldMk cId="2333093541" sldId="319"/>
            <ac:picMk id="4" creationId="{7CFB69AE-A6AE-4503-98BB-8FE0E043961C}"/>
          </ac:picMkLst>
        </pc:picChg>
        <pc:picChg chg="add mod">
          <ac:chgData name="정근채" userId="bf3f9740-ba12-4a95-bdcd-7a89d0b0b3a3" providerId="ADAL" clId="{1F8A77F7-8402-4ACD-8D5A-61976ECEA827}" dt="2021-07-23T00:45:30.251" v="4"/>
          <ac:picMkLst>
            <pc:docMk/>
            <pc:sldMk cId="2333093541" sldId="319"/>
            <ac:picMk id="5" creationId="{9A918874-D34A-484D-AF2F-8EB460BAE6DF}"/>
          </ac:picMkLst>
        </pc:picChg>
      </pc:sldChg>
      <pc:sldChg chg="addSp delSp modSp">
        <pc:chgData name="정근채" userId="bf3f9740-ba12-4a95-bdcd-7a89d0b0b3a3" providerId="ADAL" clId="{1F8A77F7-8402-4ACD-8D5A-61976ECEA827}" dt="2021-07-23T00:57:38.408" v="5"/>
        <pc:sldMkLst>
          <pc:docMk/>
          <pc:sldMk cId="3657146130" sldId="320"/>
        </pc:sldMkLst>
        <pc:picChg chg="add del mod">
          <ac:chgData name="정근채" userId="bf3f9740-ba12-4a95-bdcd-7a89d0b0b3a3" providerId="ADAL" clId="{1F8A77F7-8402-4ACD-8D5A-61976ECEA827}" dt="2021-07-23T00:57:38.408" v="5"/>
          <ac:picMkLst>
            <pc:docMk/>
            <pc:sldMk cId="3657146130" sldId="320"/>
            <ac:picMk id="7" creationId="{1B1F9350-B2E6-4AA5-9746-FBEFA3D39F86}"/>
          </ac:picMkLst>
        </pc:picChg>
        <pc:picChg chg="add mod">
          <ac:chgData name="정근채" userId="bf3f9740-ba12-4a95-bdcd-7a89d0b0b3a3" providerId="ADAL" clId="{1F8A77F7-8402-4ACD-8D5A-61976ECEA827}" dt="2021-07-23T00:57:38.408" v="5"/>
          <ac:picMkLst>
            <pc:docMk/>
            <pc:sldMk cId="3657146130" sldId="320"/>
            <ac:picMk id="10" creationId="{B7D6BFE7-181B-4D18-B9A9-109315B35E79}"/>
          </ac:picMkLst>
        </pc:picChg>
        <pc:inkChg chg="add">
          <ac:chgData name="정근채" userId="bf3f9740-ba12-4a95-bdcd-7a89d0b0b3a3" providerId="ADAL" clId="{1F8A77F7-8402-4ACD-8D5A-61976ECEA827}" dt="2021-07-23T00:57:38.408" v="5"/>
          <ac:inkMkLst>
            <pc:docMk/>
            <pc:sldMk cId="3657146130" sldId="320"/>
            <ac:inkMk id="8" creationId="{F0E3895A-0A70-487A-BEE7-9E3FD7249AF5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1320190754" sldId="321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1320190754" sldId="321"/>
            <ac:picMk id="8" creationId="{00A9BF47-50B1-4DCD-AEEA-65F2F4FDD2AB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1320190754" sldId="321"/>
            <ac:inkMk id="6" creationId="{1CE06E41-8707-47C4-86EA-30AC8FA112CD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1320190754" sldId="322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1320190754" sldId="322"/>
            <ac:picMk id="7" creationId="{5171EBAC-8617-4181-9C5D-9D46F3099161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1320190754" sldId="322"/>
            <ac:inkMk id="4" creationId="{611772C5-2DC3-455E-A692-C2B0A7765ED7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1320190754" sldId="323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1320190754" sldId="323"/>
            <ac:picMk id="8" creationId="{6C0A7949-CE20-45B8-AF7D-B75AF8BE10B3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1320190754" sldId="323"/>
            <ac:inkMk id="5" creationId="{0C8FC4FD-A2D7-4883-82FC-A13C8F87A7FD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1320190754" sldId="324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1320190754" sldId="324"/>
            <ac:picMk id="5" creationId="{9C517FB1-801C-4B0C-8B34-E06EEC7FB390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1320190754" sldId="324"/>
            <ac:inkMk id="4" creationId="{2D69D18B-8DAB-4854-A7D8-2DF45F9C9CAA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1320190754" sldId="325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1320190754" sldId="325"/>
            <ac:picMk id="5" creationId="{A7AA4321-4C99-4224-9103-92D70CD90A46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1320190754" sldId="325"/>
            <ac:inkMk id="4" creationId="{A49B0DC7-C420-45E8-99CA-0BD72310FF39}"/>
          </ac:inkMkLst>
        </pc:inkChg>
      </pc:sldChg>
      <pc:sldChg chg="addSp modSp">
        <pc:chgData name="정근채" userId="bf3f9740-ba12-4a95-bdcd-7a89d0b0b3a3" providerId="ADAL" clId="{1F8A77F7-8402-4ACD-8D5A-61976ECEA827}" dt="2021-07-23T01:38:04.789" v="55"/>
        <pc:sldMkLst>
          <pc:docMk/>
          <pc:sldMk cId="1320190754" sldId="326"/>
        </pc:sldMkLst>
        <pc:picChg chg="add mod">
          <ac:chgData name="정근채" userId="bf3f9740-ba12-4a95-bdcd-7a89d0b0b3a3" providerId="ADAL" clId="{1F8A77F7-8402-4ACD-8D5A-61976ECEA827}" dt="2021-07-23T01:38:04.789" v="55"/>
          <ac:picMkLst>
            <pc:docMk/>
            <pc:sldMk cId="1320190754" sldId="326"/>
            <ac:picMk id="5" creationId="{41C1698E-4976-4EB4-BACE-8337BB556890}"/>
          </ac:picMkLst>
        </pc:picChg>
        <pc:inkChg chg="add">
          <ac:chgData name="정근채" userId="bf3f9740-ba12-4a95-bdcd-7a89d0b0b3a3" providerId="ADAL" clId="{1F8A77F7-8402-4ACD-8D5A-61976ECEA827}" dt="2021-07-23T01:38:04.789" v="55"/>
          <ac:inkMkLst>
            <pc:docMk/>
            <pc:sldMk cId="1320190754" sldId="326"/>
            <ac:inkMk id="4" creationId="{38B89C3E-134B-481D-86A8-897B0C02C05F}"/>
          </ac:inkMkLst>
        </pc:inkChg>
      </pc:sldChg>
      <pc:sldChg chg="addSp modSp">
        <pc:chgData name="정근채" userId="bf3f9740-ba12-4a95-bdcd-7a89d0b0b3a3" providerId="ADAL" clId="{1F8A77F7-8402-4ACD-8D5A-61976ECEA827}" dt="2021-07-23T01:39:17.644" v="56"/>
        <pc:sldMkLst>
          <pc:docMk/>
          <pc:sldMk cId="1320190754" sldId="327"/>
        </pc:sldMkLst>
        <pc:picChg chg="add mod">
          <ac:chgData name="정근채" userId="bf3f9740-ba12-4a95-bdcd-7a89d0b0b3a3" providerId="ADAL" clId="{1F8A77F7-8402-4ACD-8D5A-61976ECEA827}" dt="2021-07-23T01:39:17.644" v="56"/>
          <ac:picMkLst>
            <pc:docMk/>
            <pc:sldMk cId="1320190754" sldId="327"/>
            <ac:picMk id="5" creationId="{E2C1521F-4459-46D2-B80A-9C09D7CC67AA}"/>
          </ac:picMkLst>
        </pc:picChg>
        <pc:inkChg chg="add">
          <ac:chgData name="정근채" userId="bf3f9740-ba12-4a95-bdcd-7a89d0b0b3a3" providerId="ADAL" clId="{1F8A77F7-8402-4ACD-8D5A-61976ECEA827}" dt="2021-07-23T01:39:17.644" v="56"/>
          <ac:inkMkLst>
            <pc:docMk/>
            <pc:sldMk cId="1320190754" sldId="327"/>
            <ac:inkMk id="4" creationId="{5C45E417-1793-4C38-A3F3-C3CE012B1AD8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28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28"/>
            <ac:picMk id="6" creationId="{0210E766-98AE-48CB-8C85-446AE4870418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28"/>
            <ac:inkMk id="4" creationId="{C96EC3C0-FD36-48A4-950E-2473E24D83F6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29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29"/>
            <ac:picMk id="5" creationId="{51DCB8BB-4610-4145-B366-D4C677BFE95D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29"/>
            <ac:inkMk id="4" creationId="{07F652EC-9D97-417E-8428-CAB9607429EB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0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0"/>
            <ac:picMk id="6" creationId="{5BC79067-69FB-499A-868C-4ED0808BEBAF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0"/>
            <ac:inkMk id="4" creationId="{B807DD1D-2EAB-4D7C-83C3-FEAB16B9444D}"/>
          </ac:inkMkLst>
        </pc:inkChg>
      </pc:sldChg>
      <pc:sldChg chg="addSp modSp mod">
        <pc:chgData name="정근채" userId="bf3f9740-ba12-4a95-bdcd-7a89d0b0b3a3" providerId="ADAL" clId="{1F8A77F7-8402-4ACD-8D5A-61976ECEA827}" dt="2021-07-23T01:56:02.096" v="57"/>
        <pc:sldMkLst>
          <pc:docMk/>
          <pc:sldMk cId="1320190754" sldId="331"/>
        </pc:sldMkLst>
        <pc:spChg chg="mod">
          <ac:chgData name="정근채" userId="bf3f9740-ba12-4a95-bdcd-7a89d0b0b3a3" providerId="ADAL" clId="{1F8A77F7-8402-4ACD-8D5A-61976ECEA827}" dt="2021-07-23T01:09:47.584" v="44" actId="1076"/>
          <ac:spMkLst>
            <pc:docMk/>
            <pc:sldMk cId="1320190754" sldId="331"/>
            <ac:spMk id="7" creationId="{6B7017A5-10B6-447E-A53C-94E27A70159B}"/>
          </ac:spMkLst>
        </pc:spChg>
        <pc:spChg chg="mod">
          <ac:chgData name="정근채" userId="bf3f9740-ba12-4a95-bdcd-7a89d0b0b3a3" providerId="ADAL" clId="{1F8A77F7-8402-4ACD-8D5A-61976ECEA827}" dt="2021-07-23T01:09:47.584" v="44" actId="1076"/>
          <ac:spMkLst>
            <pc:docMk/>
            <pc:sldMk cId="1320190754" sldId="331"/>
            <ac:spMk id="8" creationId="{EF973967-3BA6-4B6C-A611-CB2ACED80B96}"/>
          </ac:spMkLst>
        </pc:spChg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1"/>
            <ac:picMk id="12" creationId="{8BD9D859-F3B2-450E-8248-09FB2EF418F0}"/>
          </ac:picMkLst>
        </pc:picChg>
        <pc:picChg chg="mod">
          <ac:chgData name="정근채" userId="bf3f9740-ba12-4a95-bdcd-7a89d0b0b3a3" providerId="ADAL" clId="{1F8A77F7-8402-4ACD-8D5A-61976ECEA827}" dt="2021-07-23T01:09:47.584" v="44" actId="1076"/>
          <ac:picMkLst>
            <pc:docMk/>
            <pc:sldMk cId="1320190754" sldId="331"/>
            <ac:picMk id="24578" creationId="{00000000-0000-0000-0000-000000000000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1"/>
            <ac:inkMk id="4" creationId="{67104865-0607-4EBC-90E0-A39DF9BFF440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2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2"/>
            <ac:picMk id="6" creationId="{ECA63750-2BFB-4A25-AAB7-436BE6379E26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2"/>
            <ac:inkMk id="4" creationId="{10334B56-5DC5-4A56-A816-04B7CBA2196B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3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3"/>
            <ac:picMk id="5" creationId="{16B06E43-FA55-4701-BBDC-8F343C31DFDB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3"/>
            <ac:inkMk id="4" creationId="{E761AFAC-A830-42DA-A476-FEBD65D8C7C6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4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4"/>
            <ac:picMk id="6" creationId="{18EDDE4F-CFA5-4820-94FB-5D03E36035B8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4"/>
            <ac:inkMk id="5" creationId="{46D93672-B3C3-457B-A0AD-B236FC650D22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5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5"/>
            <ac:picMk id="7" creationId="{CD2505C8-758F-465B-94AF-95B149714411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5"/>
            <ac:inkMk id="5" creationId="{9C373FFE-9541-416F-B383-643275B8351A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6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6"/>
            <ac:picMk id="5" creationId="{586AA442-45CA-47E7-8821-B822A357C9C6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6"/>
            <ac:inkMk id="4" creationId="{D61838E0-9C59-45FA-9ED1-D8EE4365F58F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7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7"/>
            <ac:picMk id="8" creationId="{3F1CBBD8-1516-45DD-8931-3EA40447F674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7"/>
            <ac:inkMk id="4" creationId="{12454565-EE0B-4C98-B40D-D8E5EF4156F8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8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8"/>
            <ac:picMk id="5" creationId="{542353E5-B78D-49FF-9793-867DF78B1096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8"/>
            <ac:inkMk id="4" creationId="{A36FC51C-047E-4425-AD9D-F46398795E3E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39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39"/>
            <ac:picMk id="6" creationId="{44D1FD2E-010A-451B-B91A-EE92E8EC14A7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39"/>
            <ac:inkMk id="4" creationId="{4E6202F8-E6F8-4650-946B-E0965010161E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40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40"/>
            <ac:picMk id="4" creationId="{DDE5A21C-0F4A-4E29-AC5A-8B44D70ADC5A}"/>
          </ac:picMkLst>
        </pc:pic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47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47"/>
            <ac:picMk id="6" creationId="{AF6091A7-85D2-4BE1-B22D-0957B96DB916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47"/>
            <ac:inkMk id="5" creationId="{BA4A5BA2-885E-479B-A6A5-3D3765E78222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48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48"/>
            <ac:picMk id="8" creationId="{E20A3F97-E5CD-4F95-B6BF-2B6EECDE0CCA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48"/>
            <ac:inkMk id="7" creationId="{379A2C82-DA83-4781-860D-CFE1C0789048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49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49"/>
            <ac:picMk id="9" creationId="{487DDD06-407A-41CE-A946-DF5B6534EF43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49"/>
            <ac:inkMk id="8" creationId="{E15C6CEC-6BC7-4E14-BC1D-5219A0FCD292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320190754" sldId="350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50"/>
            <ac:picMk id="8" creationId="{63BEC7F3-E40E-4D9F-8A2B-18C011130DFD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50"/>
            <ac:inkMk id="7" creationId="{DDD71401-63A7-4FC2-A042-93FB824E926E}"/>
          </ac:inkMkLst>
        </pc:inkChg>
      </pc:sldChg>
      <pc:sldChg chg="addSp modSp mod">
        <pc:chgData name="정근채" userId="bf3f9740-ba12-4a95-bdcd-7a89d0b0b3a3" providerId="ADAL" clId="{1F8A77F7-8402-4ACD-8D5A-61976ECEA827}" dt="2021-07-23T01:56:16.525" v="64"/>
        <pc:sldMkLst>
          <pc:docMk/>
          <pc:sldMk cId="1320190754" sldId="351"/>
        </pc:sldMkLst>
        <pc:spChg chg="mod">
          <ac:chgData name="정근채" userId="bf3f9740-ba12-4a95-bdcd-7a89d0b0b3a3" providerId="ADAL" clId="{1F8A77F7-8402-4ACD-8D5A-61976ECEA827}" dt="2021-07-23T01:56:16.525" v="64"/>
          <ac:spMkLst>
            <pc:docMk/>
            <pc:sldMk cId="1320190754" sldId="351"/>
            <ac:spMk id="3" creationId="{00000000-0000-0000-0000-000000000000}"/>
          </ac:spMkLst>
        </pc:spChg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320190754" sldId="351"/>
            <ac:picMk id="7" creationId="{A90EE42C-428C-4AC7-A6DA-E17F1B600472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320190754" sldId="351"/>
            <ac:inkMk id="6" creationId="{279849D1-8731-4894-951E-0C2A4F1810C5}"/>
          </ac:inkMkLst>
        </pc:inkChg>
      </pc:sldChg>
      <pc:sldChg chg="addSp modSp">
        <pc:chgData name="정근채" userId="bf3f9740-ba12-4a95-bdcd-7a89d0b0b3a3" providerId="ADAL" clId="{1F8A77F7-8402-4ACD-8D5A-61976ECEA827}" dt="2021-07-23T02:02:05.783" v="65"/>
        <pc:sldMkLst>
          <pc:docMk/>
          <pc:sldMk cId="1320190754" sldId="352"/>
        </pc:sldMkLst>
        <pc:picChg chg="add mod">
          <ac:chgData name="정근채" userId="bf3f9740-ba12-4a95-bdcd-7a89d0b0b3a3" providerId="ADAL" clId="{1F8A77F7-8402-4ACD-8D5A-61976ECEA827}" dt="2021-07-23T02:02:05.783" v="65"/>
          <ac:picMkLst>
            <pc:docMk/>
            <pc:sldMk cId="1320190754" sldId="352"/>
            <ac:picMk id="7" creationId="{4F35B5DA-64A1-4B87-9C00-920C9C682CCD}"/>
          </ac:picMkLst>
        </pc:picChg>
        <pc:inkChg chg="add">
          <ac:chgData name="정근채" userId="bf3f9740-ba12-4a95-bdcd-7a89d0b0b3a3" providerId="ADAL" clId="{1F8A77F7-8402-4ACD-8D5A-61976ECEA827}" dt="2021-07-23T02:02:05.783" v="65"/>
          <ac:inkMkLst>
            <pc:docMk/>
            <pc:sldMk cId="1320190754" sldId="352"/>
            <ac:inkMk id="5" creationId="{675E5D6B-A4BD-4981-94AC-9BDFC357C26E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340649880" sldId="378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340649880" sldId="378"/>
            <ac:picMk id="12" creationId="{D643EC2D-2B57-4A32-AFD9-6344164F14FB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340649880" sldId="378"/>
            <ac:inkMk id="11" creationId="{B2F9508B-09BD-4144-A252-9F347232EC2F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627065480" sldId="379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627065480" sldId="379"/>
            <ac:picMk id="6" creationId="{02A909A9-3D7F-4D69-8C6C-B2938172942E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627065480" sldId="379"/>
            <ac:inkMk id="5" creationId="{8CB60FA3-FF61-4AE5-AC06-866DEAB0308F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627065480" sldId="380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627065480" sldId="380"/>
            <ac:picMk id="8" creationId="{304826A1-04CB-436E-B3AE-79E7F2340DF7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627065480" sldId="380"/>
            <ac:inkMk id="5" creationId="{8E9F7F8A-593A-4B3E-84FB-B3E2988DE33B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1882406503" sldId="381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1882406503" sldId="381"/>
            <ac:picMk id="8" creationId="{913B136A-5E9B-4837-8B98-A1384B34B8A3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1882406503" sldId="381"/>
            <ac:inkMk id="5" creationId="{8038BC15-C734-42BF-A8A0-A9488B6CB5B4}"/>
          </ac:inkMkLst>
        </pc:inkChg>
      </pc:sldChg>
      <pc:sldChg chg="addSp modSp">
        <pc:chgData name="정근채" userId="bf3f9740-ba12-4a95-bdcd-7a89d0b0b3a3" providerId="ADAL" clId="{1F8A77F7-8402-4ACD-8D5A-61976ECEA827}" dt="2021-07-23T02:02:05.783" v="65"/>
        <pc:sldMkLst>
          <pc:docMk/>
          <pc:sldMk cId="1654958644" sldId="382"/>
        </pc:sldMkLst>
        <pc:picChg chg="add mod">
          <ac:chgData name="정근채" userId="bf3f9740-ba12-4a95-bdcd-7a89d0b0b3a3" providerId="ADAL" clId="{1F8A77F7-8402-4ACD-8D5A-61976ECEA827}" dt="2021-07-23T02:02:05.783" v="65"/>
          <ac:picMkLst>
            <pc:docMk/>
            <pc:sldMk cId="1654958644" sldId="382"/>
            <ac:picMk id="7" creationId="{19E5904F-FA19-4B8A-BAE7-DED1DB050950}"/>
          </ac:picMkLst>
        </pc:picChg>
        <pc:inkChg chg="add">
          <ac:chgData name="정근채" userId="bf3f9740-ba12-4a95-bdcd-7a89d0b0b3a3" providerId="ADAL" clId="{1F8A77F7-8402-4ACD-8D5A-61976ECEA827}" dt="2021-07-23T02:02:05.783" v="65"/>
          <ac:inkMkLst>
            <pc:docMk/>
            <pc:sldMk cId="1654958644" sldId="382"/>
            <ac:inkMk id="3" creationId="{6CCCF86E-8D3C-4889-9191-D0E0491FB071}"/>
          </ac:inkMkLst>
        </pc:inkChg>
      </pc:sldChg>
      <pc:sldChg chg="addSp delSp modSp">
        <pc:chgData name="정근채" userId="bf3f9740-ba12-4a95-bdcd-7a89d0b0b3a3" providerId="ADAL" clId="{1F8A77F7-8402-4ACD-8D5A-61976ECEA827}" dt="2021-07-23T01:01:06.707" v="7"/>
        <pc:sldMkLst>
          <pc:docMk/>
          <pc:sldMk cId="3596452511" sldId="383"/>
        </pc:sldMkLst>
        <pc:picChg chg="add del mod">
          <ac:chgData name="정근채" userId="bf3f9740-ba12-4a95-bdcd-7a89d0b0b3a3" providerId="ADAL" clId="{1F8A77F7-8402-4ACD-8D5A-61976ECEA827}" dt="2021-07-23T01:01:06.707" v="7"/>
          <ac:picMkLst>
            <pc:docMk/>
            <pc:sldMk cId="3596452511" sldId="383"/>
            <ac:picMk id="3" creationId="{9D82F648-4F1B-4DB7-8932-A82FC960D38B}"/>
          </ac:picMkLst>
        </pc:picChg>
        <pc:picChg chg="add mod">
          <ac:chgData name="정근채" userId="bf3f9740-ba12-4a95-bdcd-7a89d0b0b3a3" providerId="ADAL" clId="{1F8A77F7-8402-4ACD-8D5A-61976ECEA827}" dt="2021-07-23T01:01:06.707" v="7"/>
          <ac:picMkLst>
            <pc:docMk/>
            <pc:sldMk cId="3596452511" sldId="383"/>
            <ac:picMk id="6" creationId="{CBD05352-9DDB-45B0-9920-529937846E35}"/>
          </ac:picMkLst>
        </pc:picChg>
        <pc:inkChg chg="add">
          <ac:chgData name="정근채" userId="bf3f9740-ba12-4a95-bdcd-7a89d0b0b3a3" providerId="ADAL" clId="{1F8A77F7-8402-4ACD-8D5A-61976ECEA827}" dt="2021-07-23T01:01:06.707" v="7"/>
          <ac:inkMkLst>
            <pc:docMk/>
            <pc:sldMk cId="3596452511" sldId="383"/>
            <ac:inkMk id="4" creationId="{83EA17D4-C515-4479-8004-C0F73C4276CC}"/>
          </ac:inkMkLst>
        </pc:inkChg>
      </pc:sldChg>
      <pc:sldChg chg="addSp modSp">
        <pc:chgData name="정근채" userId="bf3f9740-ba12-4a95-bdcd-7a89d0b0b3a3" providerId="ADAL" clId="{1F8A77F7-8402-4ACD-8D5A-61976ECEA827}" dt="2021-07-23T01:08:49.712" v="8"/>
        <pc:sldMkLst>
          <pc:docMk/>
          <pc:sldMk cId="1530021072" sldId="384"/>
        </pc:sldMkLst>
        <pc:picChg chg="add mod">
          <ac:chgData name="정근채" userId="bf3f9740-ba12-4a95-bdcd-7a89d0b0b3a3" providerId="ADAL" clId="{1F8A77F7-8402-4ACD-8D5A-61976ECEA827}" dt="2021-07-23T01:08:49.712" v="8"/>
          <ac:picMkLst>
            <pc:docMk/>
            <pc:sldMk cId="1530021072" sldId="384"/>
            <ac:picMk id="7" creationId="{4725AF89-7143-413A-9046-99D82774DC2B}"/>
          </ac:picMkLst>
        </pc:picChg>
        <pc:inkChg chg="add">
          <ac:chgData name="정근채" userId="bf3f9740-ba12-4a95-bdcd-7a89d0b0b3a3" providerId="ADAL" clId="{1F8A77F7-8402-4ACD-8D5A-61976ECEA827}" dt="2021-07-23T01:08:49.712" v="8"/>
          <ac:inkMkLst>
            <pc:docMk/>
            <pc:sldMk cId="1530021072" sldId="384"/>
            <ac:inkMk id="4" creationId="{8B045949-2259-40C3-9010-9AC584F1E8E4}"/>
          </ac:inkMkLst>
        </pc:inkChg>
      </pc:sldChg>
      <pc:sldChg chg="addSp modSp">
        <pc:chgData name="정근채" userId="bf3f9740-ba12-4a95-bdcd-7a89d0b0b3a3" providerId="ADAL" clId="{1F8A77F7-8402-4ACD-8D5A-61976ECEA827}" dt="2021-07-23T01:08:49.712" v="8"/>
        <pc:sldMkLst>
          <pc:docMk/>
          <pc:sldMk cId="2190701932" sldId="385"/>
        </pc:sldMkLst>
        <pc:picChg chg="add mod">
          <ac:chgData name="정근채" userId="bf3f9740-ba12-4a95-bdcd-7a89d0b0b3a3" providerId="ADAL" clId="{1F8A77F7-8402-4ACD-8D5A-61976ECEA827}" dt="2021-07-23T01:08:49.712" v="8"/>
          <ac:picMkLst>
            <pc:docMk/>
            <pc:sldMk cId="2190701932" sldId="385"/>
            <ac:picMk id="5" creationId="{19876AAC-0F53-4B51-876A-93B59732B33C}"/>
          </ac:picMkLst>
        </pc:picChg>
        <pc:inkChg chg="add">
          <ac:chgData name="정근채" userId="bf3f9740-ba12-4a95-bdcd-7a89d0b0b3a3" providerId="ADAL" clId="{1F8A77F7-8402-4ACD-8D5A-61976ECEA827}" dt="2021-07-23T01:08:49.712" v="8"/>
          <ac:inkMkLst>
            <pc:docMk/>
            <pc:sldMk cId="2190701932" sldId="385"/>
            <ac:inkMk id="4" creationId="{B536C877-27E9-4E94-9B1B-B8BE21C0CCED}"/>
          </ac:inkMkLst>
        </pc:inkChg>
      </pc:sldChg>
      <pc:sldChg chg="addSp modSp">
        <pc:chgData name="정근채" userId="bf3f9740-ba12-4a95-bdcd-7a89d0b0b3a3" providerId="ADAL" clId="{1F8A77F7-8402-4ACD-8D5A-61976ECEA827}" dt="2021-07-23T01:08:49.712" v="8"/>
        <pc:sldMkLst>
          <pc:docMk/>
          <pc:sldMk cId="2740721975" sldId="386"/>
        </pc:sldMkLst>
        <pc:picChg chg="add mod">
          <ac:chgData name="정근채" userId="bf3f9740-ba12-4a95-bdcd-7a89d0b0b3a3" providerId="ADAL" clId="{1F8A77F7-8402-4ACD-8D5A-61976ECEA827}" dt="2021-07-23T01:08:49.712" v="8"/>
          <ac:picMkLst>
            <pc:docMk/>
            <pc:sldMk cId="2740721975" sldId="386"/>
            <ac:picMk id="8" creationId="{FA41E2B2-F902-497F-88C1-56D3035AC7A5}"/>
          </ac:picMkLst>
        </pc:picChg>
        <pc:inkChg chg="add">
          <ac:chgData name="정근채" userId="bf3f9740-ba12-4a95-bdcd-7a89d0b0b3a3" providerId="ADAL" clId="{1F8A77F7-8402-4ACD-8D5A-61976ECEA827}" dt="2021-07-23T01:08:49.712" v="8"/>
          <ac:inkMkLst>
            <pc:docMk/>
            <pc:sldMk cId="2740721975" sldId="386"/>
            <ac:inkMk id="5" creationId="{A8BB21FA-1B8A-4B9F-AB7A-19570EA9E92C}"/>
          </ac:inkMkLst>
        </pc:inkChg>
      </pc:sldChg>
      <pc:sldChg chg="addSp modSp">
        <pc:chgData name="정근채" userId="bf3f9740-ba12-4a95-bdcd-7a89d0b0b3a3" providerId="ADAL" clId="{1F8A77F7-8402-4ACD-8D5A-61976ECEA827}" dt="2021-07-23T01:08:49.712" v="8"/>
        <pc:sldMkLst>
          <pc:docMk/>
          <pc:sldMk cId="78965400" sldId="387"/>
        </pc:sldMkLst>
        <pc:picChg chg="add mod">
          <ac:chgData name="정근채" userId="bf3f9740-ba12-4a95-bdcd-7a89d0b0b3a3" providerId="ADAL" clId="{1F8A77F7-8402-4ACD-8D5A-61976ECEA827}" dt="2021-07-23T01:08:49.712" v="8"/>
          <ac:picMkLst>
            <pc:docMk/>
            <pc:sldMk cId="78965400" sldId="387"/>
            <ac:picMk id="6" creationId="{C37D9B43-F73A-49AB-B8B4-86F2B3D8C37F}"/>
          </ac:picMkLst>
        </pc:picChg>
        <pc:inkChg chg="add">
          <ac:chgData name="정근채" userId="bf3f9740-ba12-4a95-bdcd-7a89d0b0b3a3" providerId="ADAL" clId="{1F8A77F7-8402-4ACD-8D5A-61976ECEA827}" dt="2021-07-23T01:08:49.712" v="8"/>
          <ac:inkMkLst>
            <pc:docMk/>
            <pc:sldMk cId="78965400" sldId="387"/>
            <ac:inkMk id="5" creationId="{E19E9DDF-890A-4CB1-ACFE-4C493707A5E0}"/>
          </ac:inkMkLst>
        </pc:inkChg>
      </pc:sldChg>
      <pc:sldChg chg="addSp modSp mod">
        <pc:chgData name="정근채" userId="bf3f9740-ba12-4a95-bdcd-7a89d0b0b3a3" providerId="ADAL" clId="{1F8A77F7-8402-4ACD-8D5A-61976ECEA827}" dt="2021-07-23T01:09:07.153" v="24" actId="6549"/>
        <pc:sldMkLst>
          <pc:docMk/>
          <pc:sldMk cId="1928774947" sldId="388"/>
        </pc:sldMkLst>
        <pc:spChg chg="mod">
          <ac:chgData name="정근채" userId="bf3f9740-ba12-4a95-bdcd-7a89d0b0b3a3" providerId="ADAL" clId="{1F8A77F7-8402-4ACD-8D5A-61976ECEA827}" dt="2021-07-23T01:09:07.153" v="24" actId="6549"/>
          <ac:spMkLst>
            <pc:docMk/>
            <pc:sldMk cId="1928774947" sldId="388"/>
            <ac:spMk id="7" creationId="{619AF5AF-D140-4062-BB13-D5E1DBF9B76B}"/>
          </ac:spMkLst>
        </pc:spChg>
        <pc:picChg chg="add mod">
          <ac:chgData name="정근채" userId="bf3f9740-ba12-4a95-bdcd-7a89d0b0b3a3" providerId="ADAL" clId="{1F8A77F7-8402-4ACD-8D5A-61976ECEA827}" dt="2021-07-23T01:08:49.712" v="8"/>
          <ac:picMkLst>
            <pc:docMk/>
            <pc:sldMk cId="1928774947" sldId="388"/>
            <ac:picMk id="8" creationId="{799AF353-3757-450C-AA93-5C54F90411D4}"/>
          </ac:picMkLst>
        </pc:picChg>
        <pc:inkChg chg="add">
          <ac:chgData name="정근채" userId="bf3f9740-ba12-4a95-bdcd-7a89d0b0b3a3" providerId="ADAL" clId="{1F8A77F7-8402-4ACD-8D5A-61976ECEA827}" dt="2021-07-23T01:08:49.712" v="8"/>
          <ac:inkMkLst>
            <pc:docMk/>
            <pc:sldMk cId="1928774947" sldId="388"/>
            <ac:inkMk id="4" creationId="{82FDEF4D-A7FB-4FC0-B9E4-C13481B16F7D}"/>
          </ac:inkMkLst>
        </pc:inkChg>
      </pc:sldChg>
      <pc:sldChg chg="addSp modSp">
        <pc:chgData name="정근채" userId="bf3f9740-ba12-4a95-bdcd-7a89d0b0b3a3" providerId="ADAL" clId="{1F8A77F7-8402-4ACD-8D5A-61976ECEA827}" dt="2021-07-23T01:17:06.332" v="45"/>
        <pc:sldMkLst>
          <pc:docMk/>
          <pc:sldMk cId="2232612596" sldId="389"/>
        </pc:sldMkLst>
        <pc:picChg chg="add mod">
          <ac:chgData name="정근채" userId="bf3f9740-ba12-4a95-bdcd-7a89d0b0b3a3" providerId="ADAL" clId="{1F8A77F7-8402-4ACD-8D5A-61976ECEA827}" dt="2021-07-23T01:17:06.332" v="45"/>
          <ac:picMkLst>
            <pc:docMk/>
            <pc:sldMk cId="2232612596" sldId="389"/>
            <ac:picMk id="5" creationId="{A5D8C9F1-225C-4D7B-B5BF-714A8B79C192}"/>
          </ac:picMkLst>
        </pc:picChg>
        <pc:inkChg chg="add">
          <ac:chgData name="정근채" userId="bf3f9740-ba12-4a95-bdcd-7a89d0b0b3a3" providerId="ADAL" clId="{1F8A77F7-8402-4ACD-8D5A-61976ECEA827}" dt="2021-07-23T01:17:06.332" v="45"/>
          <ac:inkMkLst>
            <pc:docMk/>
            <pc:sldMk cId="2232612596" sldId="389"/>
            <ac:inkMk id="3" creationId="{0A51A56F-9C9D-442C-BF9D-2870391A4CBB}"/>
          </ac:inkMkLst>
        </pc:inkChg>
      </pc:sldChg>
      <pc:sldChg chg="addSp modSp">
        <pc:chgData name="정근채" userId="bf3f9740-ba12-4a95-bdcd-7a89d0b0b3a3" providerId="ADAL" clId="{1F8A77F7-8402-4ACD-8D5A-61976ECEA827}" dt="2021-07-23T01:56:02.096" v="57"/>
        <pc:sldMkLst>
          <pc:docMk/>
          <pc:sldMk cId="3372392298" sldId="427"/>
        </pc:sldMkLst>
        <pc:picChg chg="add mod">
          <ac:chgData name="정근채" userId="bf3f9740-ba12-4a95-bdcd-7a89d0b0b3a3" providerId="ADAL" clId="{1F8A77F7-8402-4ACD-8D5A-61976ECEA827}" dt="2021-07-23T01:56:02.096" v="57"/>
          <ac:picMkLst>
            <pc:docMk/>
            <pc:sldMk cId="3372392298" sldId="427"/>
            <ac:picMk id="5" creationId="{7E103482-815C-4C7A-8CA8-032104005B15}"/>
          </ac:picMkLst>
        </pc:picChg>
        <pc:inkChg chg="add">
          <ac:chgData name="정근채" userId="bf3f9740-ba12-4a95-bdcd-7a89d0b0b3a3" providerId="ADAL" clId="{1F8A77F7-8402-4ACD-8D5A-61976ECEA827}" dt="2021-07-23T01:56:02.096" v="57"/>
          <ac:inkMkLst>
            <pc:docMk/>
            <pc:sldMk cId="3372392298" sldId="427"/>
            <ac:inkMk id="4" creationId="{45154B4D-D486-4083-A179-CA1295018705}"/>
          </ac:inkMkLst>
        </pc:inkChg>
      </pc:sldChg>
      <pc:sldChg chg="addSp modSp">
        <pc:chgData name="정근채" userId="bf3f9740-ba12-4a95-bdcd-7a89d0b0b3a3" providerId="ADAL" clId="{1F8A77F7-8402-4ACD-8D5A-61976ECEA827}" dt="2021-07-23T02:02:05.783" v="65"/>
        <pc:sldMkLst>
          <pc:docMk/>
          <pc:sldMk cId="3500337523" sldId="429"/>
        </pc:sldMkLst>
        <pc:picChg chg="add mod">
          <ac:chgData name="정근채" userId="bf3f9740-ba12-4a95-bdcd-7a89d0b0b3a3" providerId="ADAL" clId="{1F8A77F7-8402-4ACD-8D5A-61976ECEA827}" dt="2021-07-23T02:02:05.783" v="65"/>
          <ac:picMkLst>
            <pc:docMk/>
            <pc:sldMk cId="3500337523" sldId="429"/>
            <ac:picMk id="9" creationId="{A3D6759F-CB84-4B24-B4AF-0BEBA0C3F6EC}"/>
          </ac:picMkLst>
        </pc:picChg>
        <pc:inkChg chg="add">
          <ac:chgData name="정근채" userId="bf3f9740-ba12-4a95-bdcd-7a89d0b0b3a3" providerId="ADAL" clId="{1F8A77F7-8402-4ACD-8D5A-61976ECEA827}" dt="2021-07-23T02:02:05.783" v="65"/>
          <ac:inkMkLst>
            <pc:docMk/>
            <pc:sldMk cId="3500337523" sldId="429"/>
            <ac:inkMk id="6" creationId="{C104B518-7C05-43C9-9F23-28935E1D5780}"/>
          </ac:inkMkLst>
        </pc:inkChg>
      </pc:sldChg>
      <pc:sldChg chg="addSp delSp modSp">
        <pc:chgData name="정근채" userId="bf3f9740-ba12-4a95-bdcd-7a89d0b0b3a3" providerId="ADAL" clId="{1F8A77F7-8402-4ACD-8D5A-61976ECEA827}" dt="2021-07-23T01:24:48.970" v="48"/>
        <pc:sldMkLst>
          <pc:docMk/>
          <pc:sldMk cId="1777931787" sldId="431"/>
        </pc:sldMkLst>
        <pc:picChg chg="add del mod">
          <ac:chgData name="정근채" userId="bf3f9740-ba12-4a95-bdcd-7a89d0b0b3a3" providerId="ADAL" clId="{1F8A77F7-8402-4ACD-8D5A-61976ECEA827}" dt="2021-07-23T01:21:31.915" v="47"/>
          <ac:picMkLst>
            <pc:docMk/>
            <pc:sldMk cId="1777931787" sldId="431"/>
            <ac:picMk id="4" creationId="{1CCD38A7-740D-42EE-9E78-04207C54AF57}"/>
          </ac:picMkLst>
        </pc:picChg>
        <pc:picChg chg="add del mod">
          <ac:chgData name="정근채" userId="bf3f9740-ba12-4a95-bdcd-7a89d0b0b3a3" providerId="ADAL" clId="{1F8A77F7-8402-4ACD-8D5A-61976ECEA827}" dt="2021-07-23T01:24:48.970" v="48"/>
          <ac:picMkLst>
            <pc:docMk/>
            <pc:sldMk cId="1777931787" sldId="431"/>
            <ac:picMk id="11" creationId="{584FB674-C52A-4A2C-9FAD-1F62FC19769F}"/>
          </ac:picMkLst>
        </pc:picChg>
        <pc:picChg chg="add mod">
          <ac:chgData name="정근채" userId="bf3f9740-ba12-4a95-bdcd-7a89d0b0b3a3" providerId="ADAL" clId="{1F8A77F7-8402-4ACD-8D5A-61976ECEA827}" dt="2021-07-23T01:24:48.970" v="48"/>
          <ac:picMkLst>
            <pc:docMk/>
            <pc:sldMk cId="1777931787" sldId="431"/>
            <ac:picMk id="13" creationId="{BCC211EC-2C28-4FCA-873C-32DA29862182}"/>
          </ac:picMkLst>
        </pc:picChg>
        <pc:inkChg chg="add del">
          <ac:chgData name="정근채" userId="bf3f9740-ba12-4a95-bdcd-7a89d0b0b3a3" providerId="ADAL" clId="{1F8A77F7-8402-4ACD-8D5A-61976ECEA827}" dt="2021-07-23T01:24:48.970" v="48"/>
          <ac:inkMkLst>
            <pc:docMk/>
            <pc:sldMk cId="1777931787" sldId="431"/>
            <ac:inkMk id="10" creationId="{E9667463-FEDB-409B-9D6E-D17F33EAF4B9}"/>
          </ac:inkMkLst>
        </pc:inkChg>
        <pc:inkChg chg="add">
          <ac:chgData name="정근채" userId="bf3f9740-ba12-4a95-bdcd-7a89d0b0b3a3" providerId="ADAL" clId="{1F8A77F7-8402-4ACD-8D5A-61976ECEA827}" dt="2021-07-23T01:24:48.970" v="48"/>
          <ac:inkMkLst>
            <pc:docMk/>
            <pc:sldMk cId="1777931787" sldId="431"/>
            <ac:inkMk id="12" creationId="{879F3CF0-299D-4A3B-86FC-F8F91CB83909}"/>
          </ac:inkMkLst>
        </pc:inkChg>
      </pc:sldChg>
      <pc:sldChg chg="addSp modSp mod">
        <pc:chgData name="정근채" userId="bf3f9740-ba12-4a95-bdcd-7a89d0b0b3a3" providerId="ADAL" clId="{1F8A77F7-8402-4ACD-8D5A-61976ECEA827}" dt="2021-07-23T01:25:00.966" v="54"/>
        <pc:sldMkLst>
          <pc:docMk/>
          <pc:sldMk cId="129123658" sldId="432"/>
        </pc:sldMkLst>
        <pc:spChg chg="mod">
          <ac:chgData name="정근채" userId="bf3f9740-ba12-4a95-bdcd-7a89d0b0b3a3" providerId="ADAL" clId="{1F8A77F7-8402-4ACD-8D5A-61976ECEA827}" dt="2021-07-23T01:25:00.966" v="54"/>
          <ac:spMkLst>
            <pc:docMk/>
            <pc:sldMk cId="129123658" sldId="432"/>
            <ac:spMk id="11" creationId="{00000000-0000-0000-0000-000000000000}"/>
          </ac:spMkLst>
        </pc:spChg>
        <pc:picChg chg="add mod">
          <ac:chgData name="정근채" userId="bf3f9740-ba12-4a95-bdcd-7a89d0b0b3a3" providerId="ADAL" clId="{1F8A77F7-8402-4ACD-8D5A-61976ECEA827}" dt="2021-07-23T01:24:48.970" v="48"/>
          <ac:picMkLst>
            <pc:docMk/>
            <pc:sldMk cId="129123658" sldId="432"/>
            <ac:picMk id="10" creationId="{AB939D42-F673-4192-B649-396FCC82F049}"/>
          </ac:picMkLst>
        </pc:picChg>
        <pc:inkChg chg="add">
          <ac:chgData name="정근채" userId="bf3f9740-ba12-4a95-bdcd-7a89d0b0b3a3" providerId="ADAL" clId="{1F8A77F7-8402-4ACD-8D5A-61976ECEA827}" dt="2021-07-23T01:24:48.970" v="48"/>
          <ac:inkMkLst>
            <pc:docMk/>
            <pc:sldMk cId="129123658" sldId="432"/>
            <ac:inkMk id="9" creationId="{F70A5D9D-9BA2-4887-A769-7ED066949751}"/>
          </ac:inkMkLst>
        </pc:inkChg>
      </pc:sldChg>
      <pc:sldChg chg="addSp modSp">
        <pc:chgData name="정근채" userId="bf3f9740-ba12-4a95-bdcd-7a89d0b0b3a3" providerId="ADAL" clId="{1F8A77F7-8402-4ACD-8D5A-61976ECEA827}" dt="2021-07-23T01:24:48.970" v="48"/>
        <pc:sldMkLst>
          <pc:docMk/>
          <pc:sldMk cId="246294831" sldId="433"/>
        </pc:sldMkLst>
        <pc:picChg chg="add mod">
          <ac:chgData name="정근채" userId="bf3f9740-ba12-4a95-bdcd-7a89d0b0b3a3" providerId="ADAL" clId="{1F8A77F7-8402-4ACD-8D5A-61976ECEA827}" dt="2021-07-23T01:24:48.970" v="48"/>
          <ac:picMkLst>
            <pc:docMk/>
            <pc:sldMk cId="246294831" sldId="433"/>
            <ac:picMk id="4" creationId="{3ED0421F-CB9A-48A7-B2D5-35726BF12419}"/>
          </ac:picMkLst>
        </pc:picChg>
      </pc:sldChg>
      <pc:sldChg chg="addSp modSp">
        <pc:chgData name="정근채" userId="bf3f9740-ba12-4a95-bdcd-7a89d0b0b3a3" providerId="ADAL" clId="{1F8A77F7-8402-4ACD-8D5A-61976ECEA827}" dt="2021-07-23T00:45:30.251" v="4"/>
        <pc:sldMkLst>
          <pc:docMk/>
          <pc:sldMk cId="651331346" sldId="434"/>
        </pc:sldMkLst>
        <pc:picChg chg="add mod">
          <ac:chgData name="정근채" userId="bf3f9740-ba12-4a95-bdcd-7a89d0b0b3a3" providerId="ADAL" clId="{1F8A77F7-8402-4ACD-8D5A-61976ECEA827}" dt="2021-07-23T00:45:30.251" v="4"/>
          <ac:picMkLst>
            <pc:docMk/>
            <pc:sldMk cId="651331346" sldId="434"/>
            <ac:picMk id="4" creationId="{5CF80505-77C1-4163-B714-4A08BB17631E}"/>
          </ac:picMkLst>
        </pc:picChg>
        <pc:inkChg chg="add">
          <ac:chgData name="정근채" userId="bf3f9740-ba12-4a95-bdcd-7a89d0b0b3a3" providerId="ADAL" clId="{1F8A77F7-8402-4ACD-8D5A-61976ECEA827}" dt="2021-07-23T00:45:30.251" v="4"/>
          <ac:inkMkLst>
            <pc:docMk/>
            <pc:sldMk cId="651331346" sldId="434"/>
            <ac:inkMk id="2" creationId="{C5B28C76-3F64-4FFC-98C1-8059F93AAF95}"/>
          </ac:inkMkLst>
        </pc:inkChg>
      </pc:sldChg>
      <pc:sldChg chg="addSp modSp">
        <pc:chgData name="정근채" userId="bf3f9740-ba12-4a95-bdcd-7a89d0b0b3a3" providerId="ADAL" clId="{1F8A77F7-8402-4ACD-8D5A-61976ECEA827}" dt="2021-07-23T00:45:30.251" v="4"/>
        <pc:sldMkLst>
          <pc:docMk/>
          <pc:sldMk cId="2209904837" sldId="435"/>
        </pc:sldMkLst>
        <pc:picChg chg="add mod">
          <ac:chgData name="정근채" userId="bf3f9740-ba12-4a95-bdcd-7a89d0b0b3a3" providerId="ADAL" clId="{1F8A77F7-8402-4ACD-8D5A-61976ECEA827}" dt="2021-07-23T00:45:30.251" v="4"/>
          <ac:picMkLst>
            <pc:docMk/>
            <pc:sldMk cId="2209904837" sldId="435"/>
            <ac:picMk id="5" creationId="{F0A21BD6-FA81-4022-A03E-6F67C2F9E1F9}"/>
          </ac:picMkLst>
        </pc:picChg>
        <pc:inkChg chg="add">
          <ac:chgData name="정근채" userId="bf3f9740-ba12-4a95-bdcd-7a89d0b0b3a3" providerId="ADAL" clId="{1F8A77F7-8402-4ACD-8D5A-61976ECEA827}" dt="2021-07-23T00:45:30.251" v="4"/>
          <ac:inkMkLst>
            <pc:docMk/>
            <pc:sldMk cId="2209904837" sldId="435"/>
            <ac:inkMk id="2" creationId="{6EC4A25B-00F7-4EEF-B8B9-DD51953A9B43}"/>
          </ac:inkMkLst>
        </pc:inkChg>
      </pc:sldChg>
      <pc:sldChg chg="addSp modSp">
        <pc:chgData name="정근채" userId="bf3f9740-ba12-4a95-bdcd-7a89d0b0b3a3" providerId="ADAL" clId="{1F8A77F7-8402-4ACD-8D5A-61976ECEA827}" dt="2021-07-23T00:45:30.251" v="4"/>
        <pc:sldMkLst>
          <pc:docMk/>
          <pc:sldMk cId="2048315190" sldId="436"/>
        </pc:sldMkLst>
        <pc:picChg chg="add mod">
          <ac:chgData name="정근채" userId="bf3f9740-ba12-4a95-bdcd-7a89d0b0b3a3" providerId="ADAL" clId="{1F8A77F7-8402-4ACD-8D5A-61976ECEA827}" dt="2021-07-23T00:45:30.251" v="4"/>
          <ac:picMkLst>
            <pc:docMk/>
            <pc:sldMk cId="2048315190" sldId="436"/>
            <ac:picMk id="5" creationId="{E17C979C-86C8-44C2-9726-E33B433684BE}"/>
          </ac:picMkLst>
        </pc:picChg>
        <pc:inkChg chg="add">
          <ac:chgData name="정근채" userId="bf3f9740-ba12-4a95-bdcd-7a89d0b0b3a3" providerId="ADAL" clId="{1F8A77F7-8402-4ACD-8D5A-61976ECEA827}" dt="2021-07-23T00:45:30.251" v="4"/>
          <ac:inkMkLst>
            <pc:docMk/>
            <pc:sldMk cId="2048315190" sldId="436"/>
            <ac:inkMk id="2" creationId="{5DCA8A27-BA69-4027-BA78-B694BC769135}"/>
          </ac:inkMkLst>
        </pc:inkChg>
      </pc:sldChg>
      <pc:sldChg chg="addSp modSp">
        <pc:chgData name="정근채" userId="bf3f9740-ba12-4a95-bdcd-7a89d0b0b3a3" providerId="ADAL" clId="{1F8A77F7-8402-4ACD-8D5A-61976ECEA827}" dt="2021-07-23T00:45:30.251" v="4"/>
        <pc:sldMkLst>
          <pc:docMk/>
          <pc:sldMk cId="3889741536" sldId="437"/>
        </pc:sldMkLst>
        <pc:picChg chg="add mod">
          <ac:chgData name="정근채" userId="bf3f9740-ba12-4a95-bdcd-7a89d0b0b3a3" providerId="ADAL" clId="{1F8A77F7-8402-4ACD-8D5A-61976ECEA827}" dt="2021-07-23T00:45:30.251" v="4"/>
          <ac:picMkLst>
            <pc:docMk/>
            <pc:sldMk cId="3889741536" sldId="437"/>
            <ac:picMk id="5" creationId="{5FD7771A-7191-4410-8882-ECD521A104A6}"/>
          </ac:picMkLst>
        </pc:picChg>
        <pc:inkChg chg="add">
          <ac:chgData name="정근채" userId="bf3f9740-ba12-4a95-bdcd-7a89d0b0b3a3" providerId="ADAL" clId="{1F8A77F7-8402-4ACD-8D5A-61976ECEA827}" dt="2021-07-23T00:45:30.251" v="4"/>
          <ac:inkMkLst>
            <pc:docMk/>
            <pc:sldMk cId="3889741536" sldId="437"/>
            <ac:inkMk id="2" creationId="{02AFBC03-9E35-43D3-A40D-F5E0DBD54A6C}"/>
          </ac:inkMkLst>
        </pc:inkChg>
      </pc:sldChg>
      <pc:sldChg chg="addSp delSp modSp">
        <pc:chgData name="정근채" userId="bf3f9740-ba12-4a95-bdcd-7a89d0b0b3a3" providerId="ADAL" clId="{1F8A77F7-8402-4ACD-8D5A-61976ECEA827}" dt="2021-07-23T00:45:30.251" v="4"/>
        <pc:sldMkLst>
          <pc:docMk/>
          <pc:sldMk cId="661082307" sldId="455"/>
        </pc:sldMkLst>
        <pc:picChg chg="add del mod">
          <ac:chgData name="정근채" userId="bf3f9740-ba12-4a95-bdcd-7a89d0b0b3a3" providerId="ADAL" clId="{1F8A77F7-8402-4ACD-8D5A-61976ECEA827}" dt="2021-07-23T00:25:26.684" v="1"/>
          <ac:picMkLst>
            <pc:docMk/>
            <pc:sldMk cId="661082307" sldId="455"/>
            <ac:picMk id="2" creationId="{4095F4C1-F179-4916-A933-BFACD0D5B015}"/>
          </ac:picMkLst>
        </pc:picChg>
        <pc:picChg chg="add del mod">
          <ac:chgData name="정근채" userId="bf3f9740-ba12-4a95-bdcd-7a89d0b0b3a3" providerId="ADAL" clId="{1F8A77F7-8402-4ACD-8D5A-61976ECEA827}" dt="2021-07-23T00:25:47.828" v="2"/>
          <ac:picMkLst>
            <pc:docMk/>
            <pc:sldMk cId="661082307" sldId="455"/>
            <ac:picMk id="3" creationId="{BB721453-175E-4A2D-959A-C8C8EF1D0C4D}"/>
          </ac:picMkLst>
        </pc:picChg>
        <pc:picChg chg="add del mod">
          <ac:chgData name="정근채" userId="bf3f9740-ba12-4a95-bdcd-7a89d0b0b3a3" providerId="ADAL" clId="{1F8A77F7-8402-4ACD-8D5A-61976ECEA827}" dt="2021-07-23T00:45:30.251" v="4"/>
          <ac:picMkLst>
            <pc:docMk/>
            <pc:sldMk cId="661082307" sldId="455"/>
            <ac:picMk id="6" creationId="{9C399957-31B7-47F7-B6B7-B32DA28D83C4}"/>
          </ac:picMkLst>
        </pc:picChg>
        <pc:picChg chg="add mod">
          <ac:chgData name="정근채" userId="bf3f9740-ba12-4a95-bdcd-7a89d0b0b3a3" providerId="ADAL" clId="{1F8A77F7-8402-4ACD-8D5A-61976ECEA827}" dt="2021-07-23T00:45:30.251" v="4"/>
          <ac:picMkLst>
            <pc:docMk/>
            <pc:sldMk cId="661082307" sldId="455"/>
            <ac:picMk id="8" creationId="{4074C50A-C01E-4934-AFC0-E9CA2AB48785}"/>
          </ac:picMkLst>
        </pc:picChg>
      </pc:sldChg>
      <pc:sldChg chg="addSp modSp">
        <pc:chgData name="정근채" userId="bf3f9740-ba12-4a95-bdcd-7a89d0b0b3a3" providerId="ADAL" clId="{1F8A77F7-8402-4ACD-8D5A-61976ECEA827}" dt="2021-07-23T02:02:05.783" v="65"/>
        <pc:sldMkLst>
          <pc:docMk/>
          <pc:sldMk cId="2745393331" sldId="456"/>
        </pc:sldMkLst>
        <pc:picChg chg="add mod">
          <ac:chgData name="정근채" userId="bf3f9740-ba12-4a95-bdcd-7a89d0b0b3a3" providerId="ADAL" clId="{1F8A77F7-8402-4ACD-8D5A-61976ECEA827}" dt="2021-07-23T02:02:05.783" v="65"/>
          <ac:picMkLst>
            <pc:docMk/>
            <pc:sldMk cId="2745393331" sldId="456"/>
            <ac:picMk id="3" creationId="{40B34E9A-6F8E-4970-9A48-BB56711765F3}"/>
          </ac:picMkLst>
        </pc:picChg>
        <pc:inkChg chg="add">
          <ac:chgData name="정근채" userId="bf3f9740-ba12-4a95-bdcd-7a89d0b0b3a3" providerId="ADAL" clId="{1F8A77F7-8402-4ACD-8D5A-61976ECEA827}" dt="2021-07-23T02:02:05.783" v="65"/>
          <ac:inkMkLst>
            <pc:docMk/>
            <pc:sldMk cId="2745393331" sldId="456"/>
            <ac:inkMk id="2" creationId="{211C798A-08A6-4D6D-B321-A04184F455D0}"/>
          </ac:inkMkLst>
        </pc:inkChg>
      </pc:sldChg>
    </pc:docChg>
  </pc:docChgLst>
  <pc:docChgLst>
    <pc:chgData name="정근채" userId="bf3f9740-ba12-4a95-bdcd-7a89d0b0b3a3" providerId="ADAL" clId="{DD39D5DB-D134-4295-8CA8-2B55247387CC}"/>
    <pc:docChg chg="undo custSel addSld modSld">
      <pc:chgData name="정근채" userId="bf3f9740-ba12-4a95-bdcd-7a89d0b0b3a3" providerId="ADAL" clId="{DD39D5DB-D134-4295-8CA8-2B55247387CC}" dt="2021-07-22T23:57:46.578" v="1717"/>
      <pc:docMkLst>
        <pc:docMk/>
      </pc:docMkLst>
      <pc:sldChg chg="addSp modSp mod">
        <pc:chgData name="정근채" userId="bf3f9740-ba12-4a95-bdcd-7a89d0b0b3a3" providerId="ADAL" clId="{DD39D5DB-D134-4295-8CA8-2B55247387CC}" dt="2021-07-22T05:32:33.623" v="1074" actId="20577"/>
        <pc:sldMkLst>
          <pc:docMk/>
          <pc:sldMk cId="2702089157" sldId="257"/>
        </pc:sldMkLst>
        <pc:spChg chg="mod">
          <ac:chgData name="정근채" userId="bf3f9740-ba12-4a95-bdcd-7a89d0b0b3a3" providerId="ADAL" clId="{DD39D5DB-D134-4295-8CA8-2B55247387CC}" dt="2021-07-22T05:32:33.623" v="1074" actId="20577"/>
          <ac:spMkLst>
            <pc:docMk/>
            <pc:sldMk cId="2702089157" sldId="257"/>
            <ac:spMk id="5" creationId="{00000000-0000-0000-0000-000000000000}"/>
          </ac:spMkLst>
        </pc:spChg>
        <pc:picChg chg="add mod">
          <ac:chgData name="정근채" userId="bf3f9740-ba12-4a95-bdcd-7a89d0b0b3a3" providerId="ADAL" clId="{DD39D5DB-D134-4295-8CA8-2B55247387CC}" dt="2021-07-22T05:27:37.600" v="994" actId="1076"/>
          <ac:picMkLst>
            <pc:docMk/>
            <pc:sldMk cId="2702089157" sldId="257"/>
            <ac:picMk id="6" creationId="{04F25291-E58B-44E9-AA96-A0BE2A10CF35}"/>
          </ac:picMkLst>
        </pc:picChg>
      </pc:sldChg>
      <pc:sldChg chg="addSp modSp">
        <pc:chgData name="정근채" userId="bf3f9740-ba12-4a95-bdcd-7a89d0b0b3a3" providerId="ADAL" clId="{DD39D5DB-D134-4295-8CA8-2B55247387CC}" dt="2021-07-22T05:27:40.094" v="995"/>
        <pc:sldMkLst>
          <pc:docMk/>
          <pc:sldMk cId="3310721464" sldId="258"/>
        </pc:sldMkLst>
        <pc:picChg chg="add mod">
          <ac:chgData name="정근채" userId="bf3f9740-ba12-4a95-bdcd-7a89d0b0b3a3" providerId="ADAL" clId="{DD39D5DB-D134-4295-8CA8-2B55247387CC}" dt="2021-07-22T05:27:40.094" v="995"/>
          <ac:picMkLst>
            <pc:docMk/>
            <pc:sldMk cId="3310721464" sldId="258"/>
            <ac:picMk id="5" creationId="{9A016045-E5D4-486D-90F0-6105D7E4A532}"/>
          </ac:picMkLst>
        </pc:picChg>
      </pc:sldChg>
      <pc:sldChg chg="addSp modSp mod">
        <pc:chgData name="정근채" userId="bf3f9740-ba12-4a95-bdcd-7a89d0b0b3a3" providerId="ADAL" clId="{DD39D5DB-D134-4295-8CA8-2B55247387CC}" dt="2021-07-22T05:42:29.112" v="1171"/>
        <pc:sldMkLst>
          <pc:docMk/>
          <pc:sldMk cId="3310721464" sldId="259"/>
        </pc:sldMkLst>
        <pc:spChg chg="mod">
          <ac:chgData name="정근채" userId="bf3f9740-ba12-4a95-bdcd-7a89d0b0b3a3" providerId="ADAL" clId="{DD39D5DB-D134-4295-8CA8-2B55247387CC}" dt="2021-07-22T05:42:29.112" v="1171"/>
          <ac:spMkLst>
            <pc:docMk/>
            <pc:sldMk cId="3310721464" sldId="259"/>
            <ac:spMk id="4" creationId="{00000000-0000-0000-0000-000000000000}"/>
          </ac:spMkLst>
        </pc:spChg>
        <pc:picChg chg="add mod">
          <ac:chgData name="정근채" userId="bf3f9740-ba12-4a95-bdcd-7a89d0b0b3a3" providerId="ADAL" clId="{DD39D5DB-D134-4295-8CA8-2B55247387CC}" dt="2021-07-22T05:27:40.789" v="996"/>
          <ac:picMkLst>
            <pc:docMk/>
            <pc:sldMk cId="3310721464" sldId="259"/>
            <ac:picMk id="8" creationId="{AFE4A2BF-2F8B-451B-8690-DA628642C718}"/>
          </ac:picMkLst>
        </pc:picChg>
      </pc:sldChg>
      <pc:sldChg chg="addSp modSp mod">
        <pc:chgData name="정근채" userId="bf3f9740-ba12-4a95-bdcd-7a89d0b0b3a3" providerId="ADAL" clId="{DD39D5DB-D134-4295-8CA8-2B55247387CC}" dt="2021-07-22T05:46:19.749" v="1347" actId="6549"/>
        <pc:sldMkLst>
          <pc:docMk/>
          <pc:sldMk cId="3310721464" sldId="260"/>
        </pc:sldMkLst>
        <pc:spChg chg="mod">
          <ac:chgData name="정근채" userId="bf3f9740-ba12-4a95-bdcd-7a89d0b0b3a3" providerId="ADAL" clId="{DD39D5DB-D134-4295-8CA8-2B55247387CC}" dt="2021-07-22T05:46:19.749" v="1347" actId="6549"/>
          <ac:spMkLst>
            <pc:docMk/>
            <pc:sldMk cId="3310721464" sldId="260"/>
            <ac:spMk id="3" creationId="{00000000-0000-0000-0000-000000000000}"/>
          </ac:spMkLst>
        </pc:spChg>
        <pc:picChg chg="add mod">
          <ac:chgData name="정근채" userId="bf3f9740-ba12-4a95-bdcd-7a89d0b0b3a3" providerId="ADAL" clId="{DD39D5DB-D134-4295-8CA8-2B55247387CC}" dt="2021-07-22T05:27:41.459" v="997"/>
          <ac:picMkLst>
            <pc:docMk/>
            <pc:sldMk cId="3310721464" sldId="260"/>
            <ac:picMk id="8" creationId="{4BC842CF-6A24-4D51-8375-5C1B3A154134}"/>
          </ac:picMkLst>
        </pc:picChg>
        <pc:cxnChg chg="mod">
          <ac:chgData name="정근채" userId="bf3f9740-ba12-4a95-bdcd-7a89d0b0b3a3" providerId="ADAL" clId="{DD39D5DB-D134-4295-8CA8-2B55247387CC}" dt="2021-07-22T05:46:15.495" v="1327" actId="20577"/>
          <ac:cxnSpMkLst>
            <pc:docMk/>
            <pc:sldMk cId="3310721464" sldId="260"/>
            <ac:cxnSpMk id="7" creationId="{00000000-0000-0000-0000-000000000000}"/>
          </ac:cxnSpMkLst>
        </pc:cxnChg>
      </pc:sldChg>
      <pc:sldChg chg="addSp modSp mod">
        <pc:chgData name="정근채" userId="bf3f9740-ba12-4a95-bdcd-7a89d0b0b3a3" providerId="ADAL" clId="{DD39D5DB-D134-4295-8CA8-2B55247387CC}" dt="2021-07-22T05:47:21.714" v="1447"/>
        <pc:sldMkLst>
          <pc:docMk/>
          <pc:sldMk cId="3310721464" sldId="261"/>
        </pc:sldMkLst>
        <pc:spChg chg="mod">
          <ac:chgData name="정근채" userId="bf3f9740-ba12-4a95-bdcd-7a89d0b0b3a3" providerId="ADAL" clId="{DD39D5DB-D134-4295-8CA8-2B55247387CC}" dt="2021-07-22T05:47:21.714" v="1447"/>
          <ac:spMkLst>
            <pc:docMk/>
            <pc:sldMk cId="3310721464" sldId="261"/>
            <ac:spMk id="6" creationId="{00000000-0000-0000-0000-000000000000}"/>
          </ac:spMkLst>
        </pc:spChg>
        <pc:picChg chg="add mod">
          <ac:chgData name="정근채" userId="bf3f9740-ba12-4a95-bdcd-7a89d0b0b3a3" providerId="ADAL" clId="{DD39D5DB-D134-4295-8CA8-2B55247387CC}" dt="2021-07-22T05:27:42.208" v="998"/>
          <ac:picMkLst>
            <pc:docMk/>
            <pc:sldMk cId="3310721464" sldId="261"/>
            <ac:picMk id="8" creationId="{48F1E635-B826-4A61-9588-A6E2C1853C80}"/>
          </ac:picMkLst>
        </pc:picChg>
        <pc:cxnChg chg="mod">
          <ac:chgData name="정근채" userId="bf3f9740-ba12-4a95-bdcd-7a89d0b0b3a3" providerId="ADAL" clId="{DD39D5DB-D134-4295-8CA8-2B55247387CC}" dt="2021-07-22T05:47:20.688" v="1444" actId="20577"/>
          <ac:cxnSpMkLst>
            <pc:docMk/>
            <pc:sldMk cId="3310721464" sldId="261"/>
            <ac:cxnSpMk id="7" creationId="{00000000-0000-0000-0000-000000000000}"/>
          </ac:cxnSpMkLst>
        </pc:cxnChg>
      </pc:sldChg>
      <pc:sldChg chg="addSp modSp mod">
        <pc:chgData name="정근채" userId="bf3f9740-ba12-4a95-bdcd-7a89d0b0b3a3" providerId="ADAL" clId="{DD39D5DB-D134-4295-8CA8-2B55247387CC}" dt="2021-07-22T05:50:25.040" v="1465" actId="1076"/>
        <pc:sldMkLst>
          <pc:docMk/>
          <pc:sldMk cId="3310721464" sldId="262"/>
        </pc:sldMkLst>
        <pc:spChg chg="add mod">
          <ac:chgData name="정근채" userId="bf3f9740-ba12-4a95-bdcd-7a89d0b0b3a3" providerId="ADAL" clId="{DD39D5DB-D134-4295-8CA8-2B55247387CC}" dt="2021-07-22T05:50:25.040" v="1465" actId="1076"/>
          <ac:spMkLst>
            <pc:docMk/>
            <pc:sldMk cId="3310721464" sldId="262"/>
            <ac:spMk id="7" creationId="{8D1C6F5F-7B38-4059-8147-0A9A9733BC02}"/>
          </ac:spMkLst>
        </pc:spChg>
        <pc:picChg chg="add mod">
          <ac:chgData name="정근채" userId="bf3f9740-ba12-4a95-bdcd-7a89d0b0b3a3" providerId="ADAL" clId="{DD39D5DB-D134-4295-8CA8-2B55247387CC}" dt="2021-07-22T05:27:42.904" v="999"/>
          <ac:picMkLst>
            <pc:docMk/>
            <pc:sldMk cId="3310721464" sldId="262"/>
            <ac:picMk id="6" creationId="{82C49102-0E4C-4BFD-B49E-3DB943C7AA5F}"/>
          </ac:picMkLst>
        </pc:picChg>
      </pc:sldChg>
      <pc:sldChg chg="addSp modSp mod">
        <pc:chgData name="정근채" userId="bf3f9740-ba12-4a95-bdcd-7a89d0b0b3a3" providerId="ADAL" clId="{DD39D5DB-D134-4295-8CA8-2B55247387CC}" dt="2021-07-22T06:04:23.921" v="1487" actId="1076"/>
        <pc:sldMkLst>
          <pc:docMk/>
          <pc:sldMk cId="3310721464" sldId="263"/>
        </pc:sldMkLst>
        <pc:spChg chg="add mod">
          <ac:chgData name="정근채" userId="bf3f9740-ba12-4a95-bdcd-7a89d0b0b3a3" providerId="ADAL" clId="{DD39D5DB-D134-4295-8CA8-2B55247387CC}" dt="2021-07-22T06:04:23.921" v="1487" actId="1076"/>
          <ac:spMkLst>
            <pc:docMk/>
            <pc:sldMk cId="3310721464" sldId="263"/>
            <ac:spMk id="9" creationId="{CEA9FB05-139F-45DC-8965-33A157C77B7B}"/>
          </ac:spMkLst>
        </pc:spChg>
        <pc:picChg chg="add mod">
          <ac:chgData name="정근채" userId="bf3f9740-ba12-4a95-bdcd-7a89d0b0b3a3" providerId="ADAL" clId="{DD39D5DB-D134-4295-8CA8-2B55247387CC}" dt="2021-07-22T05:27:45.110" v="1000"/>
          <ac:picMkLst>
            <pc:docMk/>
            <pc:sldMk cId="3310721464" sldId="263"/>
            <ac:picMk id="8" creationId="{1018919A-2AAB-402F-9FF4-3EF5F0ACD195}"/>
          </ac:picMkLst>
        </pc:picChg>
      </pc:sldChg>
      <pc:sldChg chg="addSp modSp mod">
        <pc:chgData name="정근채" userId="bf3f9740-ba12-4a95-bdcd-7a89d0b0b3a3" providerId="ADAL" clId="{DD39D5DB-D134-4295-8CA8-2B55247387CC}" dt="2021-07-22T06:01:15.989" v="1467" actId="1076"/>
        <pc:sldMkLst>
          <pc:docMk/>
          <pc:sldMk cId="3310721464" sldId="264"/>
        </pc:sldMkLst>
        <pc:spChg chg="add mod">
          <ac:chgData name="정근채" userId="bf3f9740-ba12-4a95-bdcd-7a89d0b0b3a3" providerId="ADAL" clId="{DD39D5DB-D134-4295-8CA8-2B55247387CC}" dt="2021-07-22T06:01:15.989" v="1467" actId="1076"/>
          <ac:spMkLst>
            <pc:docMk/>
            <pc:sldMk cId="3310721464" sldId="264"/>
            <ac:spMk id="7" creationId="{3F51F568-88A1-4A26-8A71-62411AD8A44D}"/>
          </ac:spMkLst>
        </pc:spChg>
        <pc:picChg chg="add mod">
          <ac:chgData name="정근채" userId="bf3f9740-ba12-4a95-bdcd-7a89d0b0b3a3" providerId="ADAL" clId="{DD39D5DB-D134-4295-8CA8-2B55247387CC}" dt="2021-07-22T05:27:45.885" v="1001"/>
          <ac:picMkLst>
            <pc:docMk/>
            <pc:sldMk cId="3310721464" sldId="264"/>
            <ac:picMk id="6" creationId="{78C74A7C-0440-4A4A-A1FB-721762A80525}"/>
          </ac:picMkLst>
        </pc:picChg>
      </pc:sldChg>
      <pc:sldChg chg="addSp modSp mod">
        <pc:chgData name="정근채" userId="bf3f9740-ba12-4a95-bdcd-7a89d0b0b3a3" providerId="ADAL" clId="{DD39D5DB-D134-4295-8CA8-2B55247387CC}" dt="2021-07-22T05:28:25.438" v="1004" actId="1076"/>
        <pc:sldMkLst>
          <pc:docMk/>
          <pc:sldMk cId="3310721464" sldId="265"/>
        </pc:sldMkLst>
        <pc:picChg chg="add mod">
          <ac:chgData name="정근채" userId="bf3f9740-ba12-4a95-bdcd-7a89d0b0b3a3" providerId="ADAL" clId="{DD39D5DB-D134-4295-8CA8-2B55247387CC}" dt="2021-07-22T05:28:25.438" v="1004" actId="1076"/>
          <ac:picMkLst>
            <pc:docMk/>
            <pc:sldMk cId="3310721464" sldId="265"/>
            <ac:picMk id="4" creationId="{1F4C2AFD-1A83-450D-9A8B-D62CCFCE87A4}"/>
          </ac:picMkLst>
        </pc:picChg>
      </pc:sldChg>
      <pc:sldChg chg="addSp modSp">
        <pc:chgData name="정근채" userId="bf3f9740-ba12-4a95-bdcd-7a89d0b0b3a3" providerId="ADAL" clId="{DD39D5DB-D134-4295-8CA8-2B55247387CC}" dt="2021-07-22T05:28:26.990" v="1005"/>
        <pc:sldMkLst>
          <pc:docMk/>
          <pc:sldMk cId="3310721464" sldId="269"/>
        </pc:sldMkLst>
        <pc:picChg chg="add mod">
          <ac:chgData name="정근채" userId="bf3f9740-ba12-4a95-bdcd-7a89d0b0b3a3" providerId="ADAL" clId="{DD39D5DB-D134-4295-8CA8-2B55247387CC}" dt="2021-07-22T05:28:26.990" v="1005"/>
          <ac:picMkLst>
            <pc:docMk/>
            <pc:sldMk cId="3310721464" sldId="269"/>
            <ac:picMk id="7" creationId="{F4CD7A22-CDFB-41D3-A303-FEE947D40C72}"/>
          </ac:picMkLst>
        </pc:picChg>
      </pc:sldChg>
      <pc:sldChg chg="modSp mod">
        <pc:chgData name="정근채" userId="bf3f9740-ba12-4a95-bdcd-7a89d0b0b3a3" providerId="ADAL" clId="{DD39D5DB-D134-4295-8CA8-2B55247387CC}" dt="2021-07-22T01:17:57.900" v="43" actId="122"/>
        <pc:sldMkLst>
          <pc:docMk/>
          <pc:sldMk cId="2333093541" sldId="319"/>
        </pc:sldMkLst>
        <pc:spChg chg="mod">
          <ac:chgData name="정근채" userId="bf3f9740-ba12-4a95-bdcd-7a89d0b0b3a3" providerId="ADAL" clId="{DD39D5DB-D134-4295-8CA8-2B55247387CC}" dt="2021-07-22T01:17:57.900" v="43" actId="122"/>
          <ac:spMkLst>
            <pc:docMk/>
            <pc:sldMk cId="2333093541" sldId="319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DD39D5DB-D134-4295-8CA8-2B55247387CC}" dt="2021-07-22T05:03:57.083" v="675" actId="14100"/>
        <pc:sldMkLst>
          <pc:docMk/>
          <pc:sldMk cId="3657146130" sldId="320"/>
        </pc:sldMkLst>
        <pc:spChg chg="mod">
          <ac:chgData name="정근채" userId="bf3f9740-ba12-4a95-bdcd-7a89d0b0b3a3" providerId="ADAL" clId="{DD39D5DB-D134-4295-8CA8-2B55247387CC}" dt="2021-07-22T05:03:32.444" v="669" actId="1035"/>
          <ac:spMkLst>
            <pc:docMk/>
            <pc:sldMk cId="3657146130" sldId="320"/>
            <ac:spMk id="4" creationId="{00000000-0000-0000-0000-000000000000}"/>
          </ac:spMkLst>
        </pc:spChg>
        <pc:spChg chg="del">
          <ac:chgData name="정근채" userId="bf3f9740-ba12-4a95-bdcd-7a89d0b0b3a3" providerId="ADAL" clId="{DD39D5DB-D134-4295-8CA8-2B55247387CC}" dt="2021-07-22T04:47:44.070" v="517" actId="478"/>
          <ac:spMkLst>
            <pc:docMk/>
            <pc:sldMk cId="3657146130" sldId="320"/>
            <ac:spMk id="7" creationId="{00000000-0000-0000-0000-000000000000}"/>
          </ac:spMkLst>
        </pc:spChg>
        <pc:spChg chg="mod ord">
          <ac:chgData name="정근채" userId="bf3f9740-ba12-4a95-bdcd-7a89d0b0b3a3" providerId="ADAL" clId="{DD39D5DB-D134-4295-8CA8-2B55247387CC}" dt="2021-07-22T05:03:32.444" v="669" actId="1035"/>
          <ac:spMkLst>
            <pc:docMk/>
            <pc:sldMk cId="3657146130" sldId="320"/>
            <ac:spMk id="13" creationId="{00000000-0000-0000-0000-000000000000}"/>
          </ac:spMkLst>
        </pc:spChg>
        <pc:spChg chg="add mod">
          <ac:chgData name="정근채" userId="bf3f9740-ba12-4a95-bdcd-7a89d0b0b3a3" providerId="ADAL" clId="{DD39D5DB-D134-4295-8CA8-2B55247387CC}" dt="2021-07-22T05:03:32.444" v="669" actId="1035"/>
          <ac:spMkLst>
            <pc:docMk/>
            <pc:sldMk cId="3657146130" sldId="320"/>
            <ac:spMk id="22" creationId="{A8D23637-0D14-4938-88BC-8423E8719504}"/>
          </ac:spMkLst>
        </pc:spChg>
        <pc:spChg chg="add mod">
          <ac:chgData name="정근채" userId="bf3f9740-ba12-4a95-bdcd-7a89d0b0b3a3" providerId="ADAL" clId="{DD39D5DB-D134-4295-8CA8-2B55247387CC}" dt="2021-07-22T05:03:32.444" v="669" actId="1035"/>
          <ac:spMkLst>
            <pc:docMk/>
            <pc:sldMk cId="3657146130" sldId="320"/>
            <ac:spMk id="23" creationId="{10968A32-51FF-4131-A507-062787439A31}"/>
          </ac:spMkLst>
        </pc:spChg>
        <pc:spChg chg="add mod">
          <ac:chgData name="정근채" userId="bf3f9740-ba12-4a95-bdcd-7a89d0b0b3a3" providerId="ADAL" clId="{DD39D5DB-D134-4295-8CA8-2B55247387CC}" dt="2021-07-22T05:03:27.061" v="666" actId="1036"/>
          <ac:spMkLst>
            <pc:docMk/>
            <pc:sldMk cId="3657146130" sldId="320"/>
            <ac:spMk id="24" creationId="{45EE2E5E-FDB7-4E45-B3D0-A7DD15E0BAB2}"/>
          </ac:spMkLst>
        </pc:spChg>
        <pc:spChg chg="add mod">
          <ac:chgData name="정근채" userId="bf3f9740-ba12-4a95-bdcd-7a89d0b0b3a3" providerId="ADAL" clId="{DD39D5DB-D134-4295-8CA8-2B55247387CC}" dt="2021-07-22T04:56:28.629" v="624" actId="1038"/>
          <ac:spMkLst>
            <pc:docMk/>
            <pc:sldMk cId="3657146130" sldId="320"/>
            <ac:spMk id="25" creationId="{CACAA477-D56E-4C58-BA4B-050E0BF3547A}"/>
          </ac:spMkLst>
        </pc:spChg>
        <pc:spChg chg="add mod">
          <ac:chgData name="정근채" userId="bf3f9740-ba12-4a95-bdcd-7a89d0b0b3a3" providerId="ADAL" clId="{DD39D5DB-D134-4295-8CA8-2B55247387CC}" dt="2021-07-22T05:03:27.061" v="666" actId="1036"/>
          <ac:spMkLst>
            <pc:docMk/>
            <pc:sldMk cId="3657146130" sldId="320"/>
            <ac:spMk id="30" creationId="{F3F5BB46-4350-4A5F-9D5A-6807B67BC22E}"/>
          </ac:spMkLst>
        </pc:spChg>
        <pc:spChg chg="add mod">
          <ac:chgData name="정근채" userId="bf3f9740-ba12-4a95-bdcd-7a89d0b0b3a3" providerId="ADAL" clId="{DD39D5DB-D134-4295-8CA8-2B55247387CC}" dt="2021-07-22T05:03:27.061" v="666" actId="1036"/>
          <ac:spMkLst>
            <pc:docMk/>
            <pc:sldMk cId="3657146130" sldId="320"/>
            <ac:spMk id="70" creationId="{1ABBC289-8145-4CF5-95EF-C4E628F63BFA}"/>
          </ac:spMkLst>
        </pc:spChg>
        <pc:grpChg chg="mod">
          <ac:chgData name="정근채" userId="bf3f9740-ba12-4a95-bdcd-7a89d0b0b3a3" providerId="ADAL" clId="{DD39D5DB-D134-4295-8CA8-2B55247387CC}" dt="2021-07-22T05:03:32.444" v="669" actId="1035"/>
          <ac:grpSpMkLst>
            <pc:docMk/>
            <pc:sldMk cId="3657146130" sldId="320"/>
            <ac:grpSpMk id="5" creationId="{00000000-0000-0000-0000-000000000000}"/>
          </ac:grpSpMkLst>
        </pc:grpChg>
        <pc:picChg chg="mod">
          <ac:chgData name="정근채" userId="bf3f9740-ba12-4a95-bdcd-7a89d0b0b3a3" providerId="ADAL" clId="{DD39D5DB-D134-4295-8CA8-2B55247387CC}" dt="2021-07-22T05:03:32.444" v="669" actId="1035"/>
          <ac:picMkLst>
            <pc:docMk/>
            <pc:sldMk cId="3657146130" sldId="320"/>
            <ac:picMk id="6" creationId="{00000000-0000-0000-0000-000000000000}"/>
          </ac:picMkLst>
        </pc:picChg>
        <pc:picChg chg="add mod">
          <ac:chgData name="정근채" userId="bf3f9740-ba12-4a95-bdcd-7a89d0b0b3a3" providerId="ADAL" clId="{DD39D5DB-D134-4295-8CA8-2B55247387CC}" dt="2021-07-22T05:03:32.444" v="669" actId="1035"/>
          <ac:picMkLst>
            <pc:docMk/>
            <pc:sldMk cId="3657146130" sldId="320"/>
            <ac:picMk id="9" creationId="{EB5A51EB-DBA1-4466-A8C4-FC8E4B7C1408}"/>
          </ac:picMkLst>
        </pc:picChg>
        <pc:picChg chg="add mod">
          <ac:chgData name="정근채" userId="bf3f9740-ba12-4a95-bdcd-7a89d0b0b3a3" providerId="ADAL" clId="{DD39D5DB-D134-4295-8CA8-2B55247387CC}" dt="2021-07-22T05:03:32.444" v="669" actId="1035"/>
          <ac:picMkLst>
            <pc:docMk/>
            <pc:sldMk cId="3657146130" sldId="320"/>
            <ac:picMk id="11" creationId="{ADE0B703-3C0B-46D8-B931-1ED221EE94CF}"/>
          </ac:picMkLst>
        </pc:picChg>
        <pc:picChg chg="add mod">
          <ac:chgData name="정근채" userId="bf3f9740-ba12-4a95-bdcd-7a89d0b0b3a3" providerId="ADAL" clId="{DD39D5DB-D134-4295-8CA8-2B55247387CC}" dt="2021-07-22T05:03:32.444" v="669" actId="1035"/>
          <ac:picMkLst>
            <pc:docMk/>
            <pc:sldMk cId="3657146130" sldId="320"/>
            <ac:picMk id="14" creationId="{4E9C287C-6BDF-4E11-B17C-F01292AA5E12}"/>
          </ac:picMkLst>
        </pc:picChg>
        <pc:picChg chg="add mod ord">
          <ac:chgData name="정근채" userId="bf3f9740-ba12-4a95-bdcd-7a89d0b0b3a3" providerId="ADAL" clId="{DD39D5DB-D134-4295-8CA8-2B55247387CC}" dt="2021-07-22T05:03:32.444" v="669" actId="1035"/>
          <ac:picMkLst>
            <pc:docMk/>
            <pc:sldMk cId="3657146130" sldId="320"/>
            <ac:picMk id="16" creationId="{12556E65-188B-451A-B0D1-5FB78FD9EB27}"/>
          </ac:picMkLst>
        </pc:picChg>
        <pc:picChg chg="add mod ord">
          <ac:chgData name="정근채" userId="bf3f9740-ba12-4a95-bdcd-7a89d0b0b3a3" providerId="ADAL" clId="{DD39D5DB-D134-4295-8CA8-2B55247387CC}" dt="2021-07-22T05:03:32.444" v="669" actId="1035"/>
          <ac:picMkLst>
            <pc:docMk/>
            <pc:sldMk cId="3657146130" sldId="320"/>
            <ac:picMk id="18" creationId="{B4F26805-0391-434A-B727-CFD23B5D243B}"/>
          </ac:picMkLst>
        </pc:picChg>
        <pc:picChg chg="add del">
          <ac:chgData name="정근채" userId="bf3f9740-ba12-4a95-bdcd-7a89d0b0b3a3" providerId="ADAL" clId="{DD39D5DB-D134-4295-8CA8-2B55247387CC}" dt="2021-07-22T04:50:34.647" v="573" actId="478"/>
          <ac:picMkLst>
            <pc:docMk/>
            <pc:sldMk cId="3657146130" sldId="320"/>
            <ac:picMk id="20" creationId="{8762ED8A-44BA-4CDB-9BFF-9F455AD23A2C}"/>
          </ac:picMkLst>
        </pc:picChg>
        <pc:picChg chg="add mod ord">
          <ac:chgData name="정근채" userId="bf3f9740-ba12-4a95-bdcd-7a89d0b0b3a3" providerId="ADAL" clId="{DD39D5DB-D134-4295-8CA8-2B55247387CC}" dt="2021-07-22T05:03:32.444" v="669" actId="1035"/>
          <ac:picMkLst>
            <pc:docMk/>
            <pc:sldMk cId="3657146130" sldId="320"/>
            <ac:picMk id="21" creationId="{13EE7EB3-A4C3-43D3-978D-4A366C275E21}"/>
          </ac:picMkLst>
        </pc:picChg>
        <pc:picChg chg="add mod modCrop">
          <ac:chgData name="정근채" userId="bf3f9740-ba12-4a95-bdcd-7a89d0b0b3a3" providerId="ADAL" clId="{DD39D5DB-D134-4295-8CA8-2B55247387CC}" dt="2021-07-22T05:03:27.061" v="666" actId="1036"/>
          <ac:picMkLst>
            <pc:docMk/>
            <pc:sldMk cId="3657146130" sldId="320"/>
            <ac:picMk id="27" creationId="{877D5B13-F322-4AB4-B871-0454D57A4BAF}"/>
          </ac:picMkLst>
        </pc:picChg>
        <pc:picChg chg="add mod">
          <ac:chgData name="정근채" userId="bf3f9740-ba12-4a95-bdcd-7a89d0b0b3a3" providerId="ADAL" clId="{DD39D5DB-D134-4295-8CA8-2B55247387CC}" dt="2021-07-22T05:03:27.061" v="666" actId="1036"/>
          <ac:picMkLst>
            <pc:docMk/>
            <pc:sldMk cId="3657146130" sldId="320"/>
            <ac:picMk id="71" creationId="{108A7B43-995C-4F0B-A6AA-FB6F9FE4EAB1}"/>
          </ac:picMkLst>
        </pc:picChg>
        <pc:picChg chg="add del mod">
          <ac:chgData name="정근채" userId="bf3f9740-ba12-4a95-bdcd-7a89d0b0b3a3" providerId="ADAL" clId="{DD39D5DB-D134-4295-8CA8-2B55247387CC}" dt="2021-07-22T05:01:52.053" v="643" actId="478"/>
          <ac:picMkLst>
            <pc:docMk/>
            <pc:sldMk cId="3657146130" sldId="320"/>
            <ac:picMk id="51201" creationId="{9F42D72D-BA80-496E-8BA1-818F903B6D62}"/>
          </ac:picMkLst>
        </pc:picChg>
        <pc:picChg chg="mod">
          <ac:chgData name="정근채" userId="bf3f9740-ba12-4a95-bdcd-7a89d0b0b3a3" providerId="ADAL" clId="{DD39D5DB-D134-4295-8CA8-2B55247387CC}" dt="2021-07-22T04:56:17.338" v="611" actId="1076"/>
          <ac:picMkLst>
            <pc:docMk/>
            <pc:sldMk cId="3657146130" sldId="320"/>
            <ac:picMk id="51202" creationId="{00000000-0000-0000-0000-000000000000}"/>
          </ac:picMkLst>
        </pc:picChg>
        <pc:picChg chg="add mod">
          <ac:chgData name="정근채" userId="bf3f9740-ba12-4a95-bdcd-7a89d0b0b3a3" providerId="ADAL" clId="{DD39D5DB-D134-4295-8CA8-2B55247387CC}" dt="2021-07-22T05:03:27.061" v="666" actId="1036"/>
          <ac:picMkLst>
            <pc:docMk/>
            <pc:sldMk cId="3657146130" sldId="320"/>
            <ac:picMk id="51204" creationId="{1D610AFE-D99D-49C4-A3D4-46B09202CF1F}"/>
          </ac:picMkLst>
        </pc:picChg>
        <pc:picChg chg="mod">
          <ac:chgData name="정근채" userId="bf3f9740-ba12-4a95-bdcd-7a89d0b0b3a3" providerId="ADAL" clId="{DD39D5DB-D134-4295-8CA8-2B55247387CC}" dt="2021-07-22T05:03:32.444" v="669" actId="1035"/>
          <ac:picMkLst>
            <pc:docMk/>
            <pc:sldMk cId="3657146130" sldId="320"/>
            <ac:picMk id="53253" creationId="{00000000-0000-0000-0000-000000000000}"/>
          </ac:picMkLst>
        </pc:picChg>
        <pc:cxnChg chg="add del mod">
          <ac:chgData name="정근채" userId="bf3f9740-ba12-4a95-bdcd-7a89d0b0b3a3" providerId="ADAL" clId="{DD39D5DB-D134-4295-8CA8-2B55247387CC}" dt="2021-07-22T04:55:08.591" v="598" actId="478"/>
          <ac:cxnSpMkLst>
            <pc:docMk/>
            <pc:sldMk cId="3657146130" sldId="320"/>
            <ac:cxnSpMk id="29" creationId="{7DFEA9FD-6E06-4ECC-BDBB-FE9B93F576C7}"/>
          </ac:cxnSpMkLst>
        </pc:cxnChg>
        <pc:cxnChg chg="add mod">
          <ac:chgData name="정근채" userId="bf3f9740-ba12-4a95-bdcd-7a89d0b0b3a3" providerId="ADAL" clId="{DD39D5DB-D134-4295-8CA8-2B55247387CC}" dt="2021-07-22T05:03:57.083" v="675" actId="14100"/>
          <ac:cxnSpMkLst>
            <pc:docMk/>
            <pc:sldMk cId="3657146130" sldId="320"/>
            <ac:cxnSpMk id="32" creationId="{D4237C1F-DFC6-450F-A547-CA3720E84BD2}"/>
          </ac:cxnSpMkLst>
        </pc:cxnChg>
        <pc:cxnChg chg="add mod">
          <ac:chgData name="정근채" userId="bf3f9740-ba12-4a95-bdcd-7a89d0b0b3a3" providerId="ADAL" clId="{DD39D5DB-D134-4295-8CA8-2B55247387CC}" dt="2021-07-22T05:03:52.501" v="674" actId="14100"/>
          <ac:cxnSpMkLst>
            <pc:docMk/>
            <pc:sldMk cId="3657146130" sldId="320"/>
            <ac:cxnSpMk id="34" creationId="{E35A6F03-47A3-4BD9-BF25-3BA67102DD97}"/>
          </ac:cxnSpMkLst>
        </pc:cxnChg>
        <pc:cxnChg chg="add mod">
          <ac:chgData name="정근채" userId="bf3f9740-ba12-4a95-bdcd-7a89d0b0b3a3" providerId="ADAL" clId="{DD39D5DB-D134-4295-8CA8-2B55247387CC}" dt="2021-07-22T05:03:32.444" v="669" actId="1035"/>
          <ac:cxnSpMkLst>
            <pc:docMk/>
            <pc:sldMk cId="3657146130" sldId="320"/>
            <ac:cxnSpMk id="36" creationId="{38CBED67-DED8-435C-B957-6727A6998441}"/>
          </ac:cxnSpMkLst>
        </pc:cxnChg>
        <pc:cxnChg chg="add mod">
          <ac:chgData name="정근채" userId="bf3f9740-ba12-4a95-bdcd-7a89d0b0b3a3" providerId="ADAL" clId="{DD39D5DB-D134-4295-8CA8-2B55247387CC}" dt="2021-07-22T05:03:32.444" v="669" actId="1035"/>
          <ac:cxnSpMkLst>
            <pc:docMk/>
            <pc:sldMk cId="3657146130" sldId="320"/>
            <ac:cxnSpMk id="38" creationId="{734BEA5B-536C-4832-AA7E-F7A02395E870}"/>
          </ac:cxnSpMkLst>
        </pc:cxnChg>
        <pc:cxnChg chg="add mod">
          <ac:chgData name="정근채" userId="bf3f9740-ba12-4a95-bdcd-7a89d0b0b3a3" providerId="ADAL" clId="{DD39D5DB-D134-4295-8CA8-2B55247387CC}" dt="2021-07-22T05:03:32.444" v="669" actId="1035"/>
          <ac:cxnSpMkLst>
            <pc:docMk/>
            <pc:sldMk cId="3657146130" sldId="320"/>
            <ac:cxnSpMk id="40" creationId="{FE1C71D5-92C3-470B-8728-4E28EDFE5B01}"/>
          </ac:cxnSpMkLst>
        </pc:cxnChg>
        <pc:cxnChg chg="add del mod">
          <ac:chgData name="정근채" userId="bf3f9740-ba12-4a95-bdcd-7a89d0b0b3a3" providerId="ADAL" clId="{DD39D5DB-D134-4295-8CA8-2B55247387CC}" dt="2021-07-22T04:55:37.503" v="603"/>
          <ac:cxnSpMkLst>
            <pc:docMk/>
            <pc:sldMk cId="3657146130" sldId="320"/>
            <ac:cxnSpMk id="43" creationId="{227C25DB-1BBE-42E7-BE37-C2C9236DB294}"/>
          </ac:cxnSpMkLst>
        </pc:cxnChg>
        <pc:cxnChg chg="add del mod">
          <ac:chgData name="정근채" userId="bf3f9740-ba12-4a95-bdcd-7a89d0b0b3a3" providerId="ADAL" clId="{DD39D5DB-D134-4295-8CA8-2B55247387CC}" dt="2021-07-22T04:55:37.503" v="603"/>
          <ac:cxnSpMkLst>
            <pc:docMk/>
            <pc:sldMk cId="3657146130" sldId="320"/>
            <ac:cxnSpMk id="44" creationId="{36B1109C-2F8C-43C3-899A-50041C662716}"/>
          </ac:cxnSpMkLst>
        </pc:cxnChg>
        <pc:cxnChg chg="add del mod">
          <ac:chgData name="정근채" userId="bf3f9740-ba12-4a95-bdcd-7a89d0b0b3a3" providerId="ADAL" clId="{DD39D5DB-D134-4295-8CA8-2B55247387CC}" dt="2021-07-22T04:55:37.503" v="603"/>
          <ac:cxnSpMkLst>
            <pc:docMk/>
            <pc:sldMk cId="3657146130" sldId="320"/>
            <ac:cxnSpMk id="45" creationId="{E057E717-239A-41EC-992F-4AEB422D9D72}"/>
          </ac:cxnSpMkLst>
        </pc:cxnChg>
        <pc:cxnChg chg="add del mod">
          <ac:chgData name="정근채" userId="bf3f9740-ba12-4a95-bdcd-7a89d0b0b3a3" providerId="ADAL" clId="{DD39D5DB-D134-4295-8CA8-2B55247387CC}" dt="2021-07-22T04:55:37.503" v="603"/>
          <ac:cxnSpMkLst>
            <pc:docMk/>
            <pc:sldMk cId="3657146130" sldId="320"/>
            <ac:cxnSpMk id="46" creationId="{CC4D75C5-84B2-4671-968D-E49B8C1A906F}"/>
          </ac:cxnSpMkLst>
        </pc:cxnChg>
        <pc:cxnChg chg="add mod">
          <ac:chgData name="정근채" userId="bf3f9740-ba12-4a95-bdcd-7a89d0b0b3a3" providerId="ADAL" clId="{DD39D5DB-D134-4295-8CA8-2B55247387CC}" dt="2021-07-22T05:03:27.061" v="666" actId="1036"/>
          <ac:cxnSpMkLst>
            <pc:docMk/>
            <pc:sldMk cId="3657146130" sldId="320"/>
            <ac:cxnSpMk id="47" creationId="{50E97C09-7100-4267-8AAA-7523E0A4B2E3}"/>
          </ac:cxnSpMkLst>
        </pc:cxnChg>
        <pc:cxnChg chg="add mod ord">
          <ac:chgData name="정근채" userId="bf3f9740-ba12-4a95-bdcd-7a89d0b0b3a3" providerId="ADAL" clId="{DD39D5DB-D134-4295-8CA8-2B55247387CC}" dt="2021-07-22T05:03:27.061" v="666" actId="1036"/>
          <ac:cxnSpMkLst>
            <pc:docMk/>
            <pc:sldMk cId="3657146130" sldId="320"/>
            <ac:cxnSpMk id="48" creationId="{7431A669-4257-4F70-9734-B8E1EC18EF78}"/>
          </ac:cxnSpMkLst>
        </pc:cxnChg>
        <pc:cxnChg chg="add mod ord">
          <ac:chgData name="정근채" userId="bf3f9740-ba12-4a95-bdcd-7a89d0b0b3a3" providerId="ADAL" clId="{DD39D5DB-D134-4295-8CA8-2B55247387CC}" dt="2021-07-22T05:03:27.061" v="666" actId="1036"/>
          <ac:cxnSpMkLst>
            <pc:docMk/>
            <pc:sldMk cId="3657146130" sldId="320"/>
            <ac:cxnSpMk id="49" creationId="{AB276308-7677-4AEE-968A-4F8090D33477}"/>
          </ac:cxnSpMkLst>
        </pc:cxnChg>
        <pc:cxnChg chg="add mod">
          <ac:chgData name="정근채" userId="bf3f9740-ba12-4a95-bdcd-7a89d0b0b3a3" providerId="ADAL" clId="{DD39D5DB-D134-4295-8CA8-2B55247387CC}" dt="2021-07-22T05:03:27.061" v="666" actId="1036"/>
          <ac:cxnSpMkLst>
            <pc:docMk/>
            <pc:sldMk cId="3657146130" sldId="320"/>
            <ac:cxnSpMk id="50" creationId="{FDAE7207-08CB-421B-B681-9EA08F5ECC6B}"/>
          </ac:cxnSpMkLst>
        </pc:cxnChg>
        <pc:cxnChg chg="add mod">
          <ac:chgData name="정근채" userId="bf3f9740-ba12-4a95-bdcd-7a89d0b0b3a3" providerId="ADAL" clId="{DD39D5DB-D134-4295-8CA8-2B55247387CC}" dt="2021-07-22T05:03:27.061" v="666" actId="1036"/>
          <ac:cxnSpMkLst>
            <pc:docMk/>
            <pc:sldMk cId="3657146130" sldId="320"/>
            <ac:cxnSpMk id="51" creationId="{8D57E674-BAA6-45EA-8246-A10EC1BBAB88}"/>
          </ac:cxnSpMkLst>
        </pc:cxnChg>
      </pc:sldChg>
      <pc:sldChg chg="addSp delSp modSp mod">
        <pc:chgData name="정근채" userId="bf3f9740-ba12-4a95-bdcd-7a89d0b0b3a3" providerId="ADAL" clId="{DD39D5DB-D134-4295-8CA8-2B55247387CC}" dt="2021-07-22T05:50:19.687" v="1464" actId="1076"/>
        <pc:sldMkLst>
          <pc:docMk/>
          <pc:sldMk cId="1320190754" sldId="321"/>
        </pc:sldMkLst>
        <pc:spChg chg="add del mod">
          <ac:chgData name="정근채" userId="bf3f9740-ba12-4a95-bdcd-7a89d0b0b3a3" providerId="ADAL" clId="{DD39D5DB-D134-4295-8CA8-2B55247387CC}" dt="2021-07-22T05:49:36.026" v="1452" actId="478"/>
          <ac:spMkLst>
            <pc:docMk/>
            <pc:sldMk cId="1320190754" sldId="321"/>
            <ac:spMk id="8" creationId="{467151BB-5782-4E08-8155-4E25BD26D748}"/>
          </ac:spMkLst>
        </pc:spChg>
        <pc:spChg chg="add mod">
          <ac:chgData name="정근채" userId="bf3f9740-ba12-4a95-bdcd-7a89d0b0b3a3" providerId="ADAL" clId="{DD39D5DB-D134-4295-8CA8-2B55247387CC}" dt="2021-07-22T05:50:19.687" v="1464" actId="1076"/>
          <ac:spMkLst>
            <pc:docMk/>
            <pc:sldMk cId="1320190754" sldId="321"/>
            <ac:spMk id="9" creationId="{40406CEA-AB98-455E-9EAC-EB168A4C6107}"/>
          </ac:spMkLst>
        </pc:spChg>
        <pc:picChg chg="add mod">
          <ac:chgData name="정근채" userId="bf3f9740-ba12-4a95-bdcd-7a89d0b0b3a3" providerId="ADAL" clId="{DD39D5DB-D134-4295-8CA8-2B55247387CC}" dt="2021-07-22T05:28:27.547" v="1006"/>
          <ac:picMkLst>
            <pc:docMk/>
            <pc:sldMk cId="1320190754" sldId="321"/>
            <ac:picMk id="7" creationId="{C626418E-CA98-4F26-AAA3-704A5548FB67}"/>
          </ac:picMkLst>
        </pc:picChg>
      </pc:sldChg>
      <pc:sldChg chg="addSp modSp mod">
        <pc:chgData name="정근채" userId="bf3f9740-ba12-4a95-bdcd-7a89d0b0b3a3" providerId="ADAL" clId="{DD39D5DB-D134-4295-8CA8-2B55247387CC}" dt="2021-07-22T06:03:59.948" v="1477" actId="1076"/>
        <pc:sldMkLst>
          <pc:docMk/>
          <pc:sldMk cId="1320190754" sldId="322"/>
        </pc:sldMkLst>
        <pc:spChg chg="add mod">
          <ac:chgData name="정근채" userId="bf3f9740-ba12-4a95-bdcd-7a89d0b0b3a3" providerId="ADAL" clId="{DD39D5DB-D134-4295-8CA8-2B55247387CC}" dt="2021-07-22T06:03:59.948" v="1477" actId="1076"/>
          <ac:spMkLst>
            <pc:docMk/>
            <pc:sldMk cId="1320190754" sldId="322"/>
            <ac:spMk id="6" creationId="{62E0EE23-5EE0-48C9-BA99-34D07192A497}"/>
          </ac:spMkLst>
        </pc:spChg>
        <pc:picChg chg="add mod">
          <ac:chgData name="정근채" userId="bf3f9740-ba12-4a95-bdcd-7a89d0b0b3a3" providerId="ADAL" clId="{DD39D5DB-D134-4295-8CA8-2B55247387CC}" dt="2021-07-22T05:28:28.187" v="1007"/>
          <ac:picMkLst>
            <pc:docMk/>
            <pc:sldMk cId="1320190754" sldId="322"/>
            <ac:picMk id="5" creationId="{BA2EB1D1-E2CE-4B37-82A0-5DEE6A8ECBB9}"/>
          </ac:picMkLst>
        </pc:picChg>
      </pc:sldChg>
      <pc:sldChg chg="addSp modSp mod">
        <pc:chgData name="정근채" userId="bf3f9740-ba12-4a95-bdcd-7a89d0b0b3a3" providerId="ADAL" clId="{DD39D5DB-D134-4295-8CA8-2B55247387CC}" dt="2021-07-22T06:03:48.897" v="1469" actId="1076"/>
        <pc:sldMkLst>
          <pc:docMk/>
          <pc:sldMk cId="1320190754" sldId="323"/>
        </pc:sldMkLst>
        <pc:spChg chg="add mod">
          <ac:chgData name="정근채" userId="bf3f9740-ba12-4a95-bdcd-7a89d0b0b3a3" providerId="ADAL" clId="{DD39D5DB-D134-4295-8CA8-2B55247387CC}" dt="2021-07-22T06:03:48.897" v="1469" actId="1076"/>
          <ac:spMkLst>
            <pc:docMk/>
            <pc:sldMk cId="1320190754" sldId="323"/>
            <ac:spMk id="7" creationId="{6C333BD1-FF3C-4EAB-8CA3-ECCD95FC5097}"/>
          </ac:spMkLst>
        </pc:spChg>
        <pc:picChg chg="add mod">
          <ac:chgData name="정근채" userId="bf3f9740-ba12-4a95-bdcd-7a89d0b0b3a3" providerId="ADAL" clId="{DD39D5DB-D134-4295-8CA8-2B55247387CC}" dt="2021-07-22T05:28:29.212" v="1008"/>
          <ac:picMkLst>
            <pc:docMk/>
            <pc:sldMk cId="1320190754" sldId="323"/>
            <ac:picMk id="6" creationId="{17DC481E-FE55-4162-B8F9-9EA22D1899AE}"/>
          </ac:picMkLst>
        </pc:picChg>
      </pc:sldChg>
      <pc:sldChg chg="addSp modSp">
        <pc:chgData name="정근채" userId="bf3f9740-ba12-4a95-bdcd-7a89d0b0b3a3" providerId="ADAL" clId="{DD39D5DB-D134-4295-8CA8-2B55247387CC}" dt="2021-07-22T05:28:35.539" v="1009"/>
        <pc:sldMkLst>
          <pc:docMk/>
          <pc:sldMk cId="1320190754" sldId="324"/>
        </pc:sldMkLst>
        <pc:picChg chg="add mod">
          <ac:chgData name="정근채" userId="bf3f9740-ba12-4a95-bdcd-7a89d0b0b3a3" providerId="ADAL" clId="{DD39D5DB-D134-4295-8CA8-2B55247387CC}" dt="2021-07-22T05:28:35.539" v="1009"/>
          <ac:picMkLst>
            <pc:docMk/>
            <pc:sldMk cId="1320190754" sldId="324"/>
            <ac:picMk id="9" creationId="{67C51FE1-BF4F-4B55-919B-8D9E9D1E9256}"/>
          </ac:picMkLst>
        </pc:picChg>
      </pc:sldChg>
      <pc:sldChg chg="addSp modSp">
        <pc:chgData name="정근채" userId="bf3f9740-ba12-4a95-bdcd-7a89d0b0b3a3" providerId="ADAL" clId="{DD39D5DB-D134-4295-8CA8-2B55247387CC}" dt="2021-07-22T05:28:36.115" v="1010"/>
        <pc:sldMkLst>
          <pc:docMk/>
          <pc:sldMk cId="1320190754" sldId="325"/>
        </pc:sldMkLst>
        <pc:picChg chg="add mod">
          <ac:chgData name="정근채" userId="bf3f9740-ba12-4a95-bdcd-7a89d0b0b3a3" providerId="ADAL" clId="{DD39D5DB-D134-4295-8CA8-2B55247387CC}" dt="2021-07-22T05:28:36.115" v="1010"/>
          <ac:picMkLst>
            <pc:docMk/>
            <pc:sldMk cId="1320190754" sldId="325"/>
            <ac:picMk id="6" creationId="{054D2B46-E080-4F36-8E44-56D2DBBD3860}"/>
          </ac:picMkLst>
        </pc:picChg>
      </pc:sldChg>
      <pc:sldChg chg="addSp modSp">
        <pc:chgData name="정근채" userId="bf3f9740-ba12-4a95-bdcd-7a89d0b0b3a3" providerId="ADAL" clId="{DD39D5DB-D134-4295-8CA8-2B55247387CC}" dt="2021-07-22T05:28:36.738" v="1011"/>
        <pc:sldMkLst>
          <pc:docMk/>
          <pc:sldMk cId="1320190754" sldId="326"/>
        </pc:sldMkLst>
        <pc:picChg chg="add mod">
          <ac:chgData name="정근채" userId="bf3f9740-ba12-4a95-bdcd-7a89d0b0b3a3" providerId="ADAL" clId="{DD39D5DB-D134-4295-8CA8-2B55247387CC}" dt="2021-07-22T05:28:36.738" v="1011"/>
          <ac:picMkLst>
            <pc:docMk/>
            <pc:sldMk cId="1320190754" sldId="326"/>
            <ac:picMk id="6" creationId="{23A09BEB-E501-4078-A30E-922B6D78AFE1}"/>
          </ac:picMkLst>
        </pc:picChg>
      </pc:sldChg>
      <pc:sldChg chg="addSp modSp">
        <pc:chgData name="정근채" userId="bf3f9740-ba12-4a95-bdcd-7a89d0b0b3a3" providerId="ADAL" clId="{DD39D5DB-D134-4295-8CA8-2B55247387CC}" dt="2021-07-22T05:28:39.504" v="1012"/>
        <pc:sldMkLst>
          <pc:docMk/>
          <pc:sldMk cId="1320190754" sldId="327"/>
        </pc:sldMkLst>
        <pc:picChg chg="add mod">
          <ac:chgData name="정근채" userId="bf3f9740-ba12-4a95-bdcd-7a89d0b0b3a3" providerId="ADAL" clId="{DD39D5DB-D134-4295-8CA8-2B55247387CC}" dt="2021-07-22T05:28:39.504" v="1012"/>
          <ac:picMkLst>
            <pc:docMk/>
            <pc:sldMk cId="1320190754" sldId="327"/>
            <ac:picMk id="6" creationId="{C0488187-0E5F-49AF-AAFD-15449AA5FF2C}"/>
          </ac:picMkLst>
        </pc:picChg>
      </pc:sldChg>
      <pc:sldChg chg="addSp modSp mod">
        <pc:chgData name="정근채" userId="bf3f9740-ba12-4a95-bdcd-7a89d0b0b3a3" providerId="ADAL" clId="{DD39D5DB-D134-4295-8CA8-2B55247387CC}" dt="2021-07-22T05:29:06.980" v="1015" actId="14100"/>
        <pc:sldMkLst>
          <pc:docMk/>
          <pc:sldMk cId="1320190754" sldId="328"/>
        </pc:sldMkLst>
        <pc:picChg chg="add mod">
          <ac:chgData name="정근채" userId="bf3f9740-ba12-4a95-bdcd-7a89d0b0b3a3" providerId="ADAL" clId="{DD39D5DB-D134-4295-8CA8-2B55247387CC}" dt="2021-07-22T05:29:06.980" v="1015" actId="14100"/>
          <ac:picMkLst>
            <pc:docMk/>
            <pc:sldMk cId="1320190754" sldId="328"/>
            <ac:picMk id="5" creationId="{B527B561-CE00-47FE-BBD1-F2C1B5581856}"/>
          </ac:picMkLst>
        </pc:picChg>
      </pc:sldChg>
      <pc:sldChg chg="addSp modSp">
        <pc:chgData name="정근채" userId="bf3f9740-ba12-4a95-bdcd-7a89d0b0b3a3" providerId="ADAL" clId="{DD39D5DB-D134-4295-8CA8-2B55247387CC}" dt="2021-07-22T05:29:08.902" v="1016"/>
        <pc:sldMkLst>
          <pc:docMk/>
          <pc:sldMk cId="1320190754" sldId="329"/>
        </pc:sldMkLst>
        <pc:picChg chg="add mod">
          <ac:chgData name="정근채" userId="bf3f9740-ba12-4a95-bdcd-7a89d0b0b3a3" providerId="ADAL" clId="{DD39D5DB-D134-4295-8CA8-2B55247387CC}" dt="2021-07-22T05:29:08.902" v="1016"/>
          <ac:picMkLst>
            <pc:docMk/>
            <pc:sldMk cId="1320190754" sldId="329"/>
            <ac:picMk id="6" creationId="{2A8124F9-E7B4-42A2-8397-A77D990523E6}"/>
          </ac:picMkLst>
        </pc:picChg>
      </pc:sldChg>
      <pc:sldChg chg="addSp modSp mod">
        <pc:chgData name="정근채" userId="bf3f9740-ba12-4a95-bdcd-7a89d0b0b3a3" providerId="ADAL" clId="{DD39D5DB-D134-4295-8CA8-2B55247387CC}" dt="2021-07-22T05:29:48.066" v="1019" actId="1076"/>
        <pc:sldMkLst>
          <pc:docMk/>
          <pc:sldMk cId="1320190754" sldId="330"/>
        </pc:sldMkLst>
        <pc:picChg chg="add mod">
          <ac:chgData name="정근채" userId="bf3f9740-ba12-4a95-bdcd-7a89d0b0b3a3" providerId="ADAL" clId="{DD39D5DB-D134-4295-8CA8-2B55247387CC}" dt="2021-07-22T05:29:48.066" v="1019" actId="1076"/>
          <ac:picMkLst>
            <pc:docMk/>
            <pc:sldMk cId="1320190754" sldId="330"/>
            <ac:picMk id="5" creationId="{36E58E2E-65C2-41FA-A566-119E66D90D83}"/>
          </ac:picMkLst>
        </pc:picChg>
      </pc:sldChg>
      <pc:sldChg chg="addSp delSp modSp mod">
        <pc:chgData name="정근채" userId="bf3f9740-ba12-4a95-bdcd-7a89d0b0b3a3" providerId="ADAL" clId="{DD39D5DB-D134-4295-8CA8-2B55247387CC}" dt="2021-07-22T06:07:25.696" v="1496" actId="478"/>
        <pc:sldMkLst>
          <pc:docMk/>
          <pc:sldMk cId="1320190754" sldId="331"/>
        </pc:sldMkLst>
        <pc:spChg chg="mod">
          <ac:chgData name="정근채" userId="bf3f9740-ba12-4a95-bdcd-7a89d0b0b3a3" providerId="ADAL" clId="{DD39D5DB-D134-4295-8CA8-2B55247387CC}" dt="2021-07-22T05:29:56.578" v="1022" actId="20577"/>
          <ac:spMkLst>
            <pc:docMk/>
            <pc:sldMk cId="1320190754" sldId="331"/>
            <ac:spMk id="2" creationId="{00000000-0000-0000-0000-000000000000}"/>
          </ac:spMkLst>
        </pc:spChg>
        <pc:spChg chg="mod">
          <ac:chgData name="정근채" userId="bf3f9740-ba12-4a95-bdcd-7a89d0b0b3a3" providerId="ADAL" clId="{DD39D5DB-D134-4295-8CA8-2B55247387CC}" dt="2021-07-22T05:49:58.965" v="1455" actId="1076"/>
          <ac:spMkLst>
            <pc:docMk/>
            <pc:sldMk cId="1320190754" sldId="331"/>
            <ac:spMk id="5" creationId="{00000000-0000-0000-0000-000000000000}"/>
          </ac:spMkLst>
        </pc:spChg>
        <pc:spChg chg="add mod">
          <ac:chgData name="정근채" userId="bf3f9740-ba12-4a95-bdcd-7a89d0b0b3a3" providerId="ADAL" clId="{DD39D5DB-D134-4295-8CA8-2B55247387CC}" dt="2021-07-22T05:50:08.845" v="1463" actId="1036"/>
          <ac:spMkLst>
            <pc:docMk/>
            <pc:sldMk cId="1320190754" sldId="331"/>
            <ac:spMk id="7" creationId="{6B7017A5-10B6-447E-A53C-94E27A70159B}"/>
          </ac:spMkLst>
        </pc:spChg>
        <pc:spChg chg="add mod">
          <ac:chgData name="정근채" userId="bf3f9740-ba12-4a95-bdcd-7a89d0b0b3a3" providerId="ADAL" clId="{DD39D5DB-D134-4295-8CA8-2B55247387CC}" dt="2021-07-22T06:06:55.769" v="1493"/>
          <ac:spMkLst>
            <pc:docMk/>
            <pc:sldMk cId="1320190754" sldId="331"/>
            <ac:spMk id="8" creationId="{EF973967-3BA6-4B6C-A611-CB2ACED80B96}"/>
          </ac:spMkLst>
        </pc:spChg>
        <pc:spChg chg="add mod">
          <ac:chgData name="정근채" userId="bf3f9740-ba12-4a95-bdcd-7a89d0b0b3a3" providerId="ADAL" clId="{DD39D5DB-D134-4295-8CA8-2B55247387CC}" dt="2021-07-22T06:07:24.176" v="1495" actId="1076"/>
          <ac:spMkLst>
            <pc:docMk/>
            <pc:sldMk cId="1320190754" sldId="331"/>
            <ac:spMk id="10" creationId="{720F95FB-978A-44A2-96B6-28C577933563}"/>
          </ac:spMkLst>
        </pc:spChg>
        <pc:picChg chg="add mod">
          <ac:chgData name="정근채" userId="bf3f9740-ba12-4a95-bdcd-7a89d0b0b3a3" providerId="ADAL" clId="{DD39D5DB-D134-4295-8CA8-2B55247387CC}" dt="2021-07-22T05:29:49.711" v="1020"/>
          <ac:picMkLst>
            <pc:docMk/>
            <pc:sldMk cId="1320190754" sldId="331"/>
            <ac:picMk id="6" creationId="{E089AC6B-62CB-49A4-8B2A-B8C966948E41}"/>
          </ac:picMkLst>
        </pc:picChg>
        <pc:picChg chg="add mod">
          <ac:chgData name="정근채" userId="bf3f9740-ba12-4a95-bdcd-7a89d0b0b3a3" providerId="ADAL" clId="{DD39D5DB-D134-4295-8CA8-2B55247387CC}" dt="2021-07-22T06:07:24.176" v="1495" actId="1076"/>
          <ac:picMkLst>
            <pc:docMk/>
            <pc:sldMk cId="1320190754" sldId="331"/>
            <ac:picMk id="9" creationId="{15101357-660C-400F-8160-F1D63D371EE8}"/>
          </ac:picMkLst>
        </pc:picChg>
        <pc:picChg chg="add mod">
          <ac:chgData name="정근채" userId="bf3f9740-ba12-4a95-bdcd-7a89d0b0b3a3" providerId="ADAL" clId="{DD39D5DB-D134-4295-8CA8-2B55247387CC}" dt="2021-07-22T06:07:24.176" v="1495" actId="1076"/>
          <ac:picMkLst>
            <pc:docMk/>
            <pc:sldMk cId="1320190754" sldId="331"/>
            <ac:picMk id="11" creationId="{81DAFAC9-0139-4E9F-AFB1-0F2B95B9B914}"/>
          </ac:picMkLst>
        </pc:picChg>
        <pc:cxnChg chg="add del mod">
          <ac:chgData name="정근채" userId="bf3f9740-ba12-4a95-bdcd-7a89d0b0b3a3" providerId="ADAL" clId="{DD39D5DB-D134-4295-8CA8-2B55247387CC}" dt="2021-07-22T06:07:25.696" v="1496" actId="478"/>
          <ac:cxnSpMkLst>
            <pc:docMk/>
            <pc:sldMk cId="1320190754" sldId="331"/>
            <ac:cxnSpMk id="12" creationId="{871984C6-BAE8-46B9-BA27-96A9E2E28852}"/>
          </ac:cxnSpMkLst>
        </pc:cxnChg>
      </pc:sldChg>
      <pc:sldChg chg="addSp delSp modSp">
        <pc:chgData name="정근채" userId="bf3f9740-ba12-4a95-bdcd-7a89d0b0b3a3" providerId="ADAL" clId="{DD39D5DB-D134-4295-8CA8-2B55247387CC}" dt="2021-07-22T05:30:10.385" v="1032"/>
        <pc:sldMkLst>
          <pc:docMk/>
          <pc:sldMk cId="1320190754" sldId="332"/>
        </pc:sldMkLst>
        <pc:picChg chg="add mod">
          <ac:chgData name="정근채" userId="bf3f9740-ba12-4a95-bdcd-7a89d0b0b3a3" providerId="ADAL" clId="{DD39D5DB-D134-4295-8CA8-2B55247387CC}" dt="2021-07-22T05:29:50.293" v="1021"/>
          <ac:picMkLst>
            <pc:docMk/>
            <pc:sldMk cId="1320190754" sldId="332"/>
            <ac:picMk id="5" creationId="{34C6B5FA-7DF5-41B5-B56D-DD3B708B7704}"/>
          </ac:picMkLst>
        </pc:picChg>
        <pc:picChg chg="add del mod">
          <ac:chgData name="정근채" userId="bf3f9740-ba12-4a95-bdcd-7a89d0b0b3a3" providerId="ADAL" clId="{DD39D5DB-D134-4295-8CA8-2B55247387CC}" dt="2021-07-22T05:30:10.385" v="1032"/>
          <ac:picMkLst>
            <pc:docMk/>
            <pc:sldMk cId="1320190754" sldId="332"/>
            <ac:picMk id="6" creationId="{B08B0F24-4D41-44C4-AEBC-668B7A6A32EA}"/>
          </ac:picMkLst>
        </pc:picChg>
      </pc:sldChg>
      <pc:sldChg chg="addSp modSp">
        <pc:chgData name="정근채" userId="bf3f9740-ba12-4a95-bdcd-7a89d0b0b3a3" providerId="ADAL" clId="{DD39D5DB-D134-4295-8CA8-2B55247387CC}" dt="2021-07-22T05:30:11.883" v="1033"/>
        <pc:sldMkLst>
          <pc:docMk/>
          <pc:sldMk cId="1320190754" sldId="333"/>
        </pc:sldMkLst>
        <pc:picChg chg="add mod">
          <ac:chgData name="정근채" userId="bf3f9740-ba12-4a95-bdcd-7a89d0b0b3a3" providerId="ADAL" clId="{DD39D5DB-D134-4295-8CA8-2B55247387CC}" dt="2021-07-22T05:30:11.883" v="1033"/>
          <ac:picMkLst>
            <pc:docMk/>
            <pc:sldMk cId="1320190754" sldId="333"/>
            <ac:picMk id="8" creationId="{FED11F26-1003-4389-ABF3-AFF44EF0E4A8}"/>
          </ac:picMkLst>
        </pc:picChg>
      </pc:sldChg>
      <pc:sldChg chg="addSp modSp">
        <pc:chgData name="정근채" userId="bf3f9740-ba12-4a95-bdcd-7a89d0b0b3a3" providerId="ADAL" clId="{DD39D5DB-D134-4295-8CA8-2B55247387CC}" dt="2021-07-22T05:30:12.404" v="1034"/>
        <pc:sldMkLst>
          <pc:docMk/>
          <pc:sldMk cId="1320190754" sldId="334"/>
        </pc:sldMkLst>
        <pc:picChg chg="add mod">
          <ac:chgData name="정근채" userId="bf3f9740-ba12-4a95-bdcd-7a89d0b0b3a3" providerId="ADAL" clId="{DD39D5DB-D134-4295-8CA8-2B55247387CC}" dt="2021-07-22T05:30:12.404" v="1034"/>
          <ac:picMkLst>
            <pc:docMk/>
            <pc:sldMk cId="1320190754" sldId="334"/>
            <ac:picMk id="9" creationId="{E4838DF3-BBD7-4902-BB35-73E2030F48DD}"/>
          </ac:picMkLst>
        </pc:picChg>
      </pc:sldChg>
      <pc:sldChg chg="addSp delSp modSp mod">
        <pc:chgData name="정근채" userId="bf3f9740-ba12-4a95-bdcd-7a89d0b0b3a3" providerId="ADAL" clId="{DD39D5DB-D134-4295-8CA8-2B55247387CC}" dt="2021-07-22T06:09:40.531" v="1582" actId="20577"/>
        <pc:sldMkLst>
          <pc:docMk/>
          <pc:sldMk cId="1320190754" sldId="335"/>
        </pc:sldMkLst>
        <pc:spChg chg="add del mod">
          <ac:chgData name="정근채" userId="bf3f9740-ba12-4a95-bdcd-7a89d0b0b3a3" providerId="ADAL" clId="{DD39D5DB-D134-4295-8CA8-2B55247387CC}" dt="2021-07-22T06:09:18.180" v="1538" actId="478"/>
          <ac:spMkLst>
            <pc:docMk/>
            <pc:sldMk cId="1320190754" sldId="335"/>
            <ac:spMk id="7" creationId="{78BA00A3-5DAF-4132-9501-6D19B32FBBDB}"/>
          </ac:spMkLst>
        </pc:spChg>
        <pc:spChg chg="add mod">
          <ac:chgData name="정근채" userId="bf3f9740-ba12-4a95-bdcd-7a89d0b0b3a3" providerId="ADAL" clId="{DD39D5DB-D134-4295-8CA8-2B55247387CC}" dt="2021-07-22T06:09:40.531" v="1582" actId="20577"/>
          <ac:spMkLst>
            <pc:docMk/>
            <pc:sldMk cId="1320190754" sldId="335"/>
            <ac:spMk id="8" creationId="{933AC8B8-2837-4D9C-9B2F-B1A00A75168F}"/>
          </ac:spMkLst>
        </pc:spChg>
        <pc:picChg chg="add mod">
          <ac:chgData name="정근채" userId="bf3f9740-ba12-4a95-bdcd-7a89d0b0b3a3" providerId="ADAL" clId="{DD39D5DB-D134-4295-8CA8-2B55247387CC}" dt="2021-07-22T05:30:13.122" v="1035"/>
          <ac:picMkLst>
            <pc:docMk/>
            <pc:sldMk cId="1320190754" sldId="335"/>
            <ac:picMk id="6" creationId="{3A68AF30-EEB3-4DF0-AF3E-43EC804C366C}"/>
          </ac:picMkLst>
        </pc:picChg>
      </pc:sldChg>
      <pc:sldChg chg="addSp modSp">
        <pc:chgData name="정근채" userId="bf3f9740-ba12-4a95-bdcd-7a89d0b0b3a3" providerId="ADAL" clId="{DD39D5DB-D134-4295-8CA8-2B55247387CC}" dt="2021-07-22T05:30:16.820" v="1036"/>
        <pc:sldMkLst>
          <pc:docMk/>
          <pc:sldMk cId="1320190754" sldId="336"/>
        </pc:sldMkLst>
        <pc:picChg chg="add mod">
          <ac:chgData name="정근채" userId="bf3f9740-ba12-4a95-bdcd-7a89d0b0b3a3" providerId="ADAL" clId="{DD39D5DB-D134-4295-8CA8-2B55247387CC}" dt="2021-07-22T05:30:16.820" v="1036"/>
          <ac:picMkLst>
            <pc:docMk/>
            <pc:sldMk cId="1320190754" sldId="336"/>
            <ac:picMk id="6" creationId="{243458E7-42F8-45B0-82B5-BC383B52FD7F}"/>
          </ac:picMkLst>
        </pc:picChg>
      </pc:sldChg>
      <pc:sldChg chg="addSp modSp mod">
        <pc:chgData name="정근채" userId="bf3f9740-ba12-4a95-bdcd-7a89d0b0b3a3" providerId="ADAL" clId="{DD39D5DB-D134-4295-8CA8-2B55247387CC}" dt="2021-07-22T05:30:43.900" v="1039" actId="1076"/>
        <pc:sldMkLst>
          <pc:docMk/>
          <pc:sldMk cId="1320190754" sldId="337"/>
        </pc:sldMkLst>
        <pc:picChg chg="add mod">
          <ac:chgData name="정근채" userId="bf3f9740-ba12-4a95-bdcd-7a89d0b0b3a3" providerId="ADAL" clId="{DD39D5DB-D134-4295-8CA8-2B55247387CC}" dt="2021-07-22T05:30:43.900" v="1039" actId="1076"/>
          <ac:picMkLst>
            <pc:docMk/>
            <pc:sldMk cId="1320190754" sldId="337"/>
            <ac:picMk id="5" creationId="{7734C181-C0D6-43AE-8BB9-115CBD2126F9}"/>
          </ac:picMkLst>
        </pc:picChg>
      </pc:sldChg>
      <pc:sldChg chg="addSp modSp mod">
        <pc:chgData name="정근채" userId="bf3f9740-ba12-4a95-bdcd-7a89d0b0b3a3" providerId="ADAL" clId="{DD39D5DB-D134-4295-8CA8-2B55247387CC}" dt="2021-07-22T06:16:04.342" v="1592"/>
        <pc:sldMkLst>
          <pc:docMk/>
          <pc:sldMk cId="1320190754" sldId="338"/>
        </pc:sldMkLst>
        <pc:spChg chg="mod">
          <ac:chgData name="정근채" userId="bf3f9740-ba12-4a95-bdcd-7a89d0b0b3a3" providerId="ADAL" clId="{DD39D5DB-D134-4295-8CA8-2B55247387CC}" dt="2021-07-22T06:16:04.342" v="1592"/>
          <ac:spMkLst>
            <pc:docMk/>
            <pc:sldMk cId="1320190754" sldId="338"/>
            <ac:spMk id="7" creationId="{00000000-0000-0000-0000-000000000000}"/>
          </ac:spMkLst>
        </pc:spChg>
        <pc:picChg chg="add mod">
          <ac:chgData name="정근채" userId="bf3f9740-ba12-4a95-bdcd-7a89d0b0b3a3" providerId="ADAL" clId="{DD39D5DB-D134-4295-8CA8-2B55247387CC}" dt="2021-07-22T05:30:46.148" v="1040"/>
          <ac:picMkLst>
            <pc:docMk/>
            <pc:sldMk cId="1320190754" sldId="338"/>
            <ac:picMk id="8" creationId="{4C79DFF3-9809-4546-8FBE-A8676C256EE3}"/>
          </ac:picMkLst>
        </pc:picChg>
      </pc:sldChg>
      <pc:sldChg chg="addSp modSp">
        <pc:chgData name="정근채" userId="bf3f9740-ba12-4a95-bdcd-7a89d0b0b3a3" providerId="ADAL" clId="{DD39D5DB-D134-4295-8CA8-2B55247387CC}" dt="2021-07-22T05:30:47.434" v="1041"/>
        <pc:sldMkLst>
          <pc:docMk/>
          <pc:sldMk cId="1320190754" sldId="339"/>
        </pc:sldMkLst>
        <pc:picChg chg="add mod">
          <ac:chgData name="정근채" userId="bf3f9740-ba12-4a95-bdcd-7a89d0b0b3a3" providerId="ADAL" clId="{DD39D5DB-D134-4295-8CA8-2B55247387CC}" dt="2021-07-22T05:30:47.434" v="1041"/>
          <ac:picMkLst>
            <pc:docMk/>
            <pc:sldMk cId="1320190754" sldId="339"/>
            <ac:picMk id="5" creationId="{EDEE037D-F392-4CEE-BFDC-EA801C890745}"/>
          </ac:picMkLst>
        </pc:picChg>
      </pc:sldChg>
      <pc:sldChg chg="addSp modSp">
        <pc:chgData name="정근채" userId="bf3f9740-ba12-4a95-bdcd-7a89d0b0b3a3" providerId="ADAL" clId="{DD39D5DB-D134-4295-8CA8-2B55247387CC}" dt="2021-07-22T05:30:48.284" v="1042"/>
        <pc:sldMkLst>
          <pc:docMk/>
          <pc:sldMk cId="1320190754" sldId="340"/>
        </pc:sldMkLst>
        <pc:picChg chg="add mod">
          <ac:chgData name="정근채" userId="bf3f9740-ba12-4a95-bdcd-7a89d0b0b3a3" providerId="ADAL" clId="{DD39D5DB-D134-4295-8CA8-2B55247387CC}" dt="2021-07-22T05:30:48.284" v="1042"/>
          <ac:picMkLst>
            <pc:docMk/>
            <pc:sldMk cId="1320190754" sldId="340"/>
            <ac:picMk id="5" creationId="{8B95326D-638E-4720-9F56-10DEC8E4C96B}"/>
          </ac:picMkLst>
        </pc:picChg>
      </pc:sldChg>
      <pc:sldChg chg="addSp delSp modSp">
        <pc:chgData name="정근채" userId="bf3f9740-ba12-4a95-bdcd-7a89d0b0b3a3" providerId="ADAL" clId="{DD39D5DB-D134-4295-8CA8-2B55247387CC}" dt="2021-07-22T06:17:22.676" v="1596" actId="571"/>
        <pc:sldMkLst>
          <pc:docMk/>
          <pc:sldMk cId="1320190754" sldId="347"/>
        </pc:sldMkLst>
        <pc:spChg chg="add mod">
          <ac:chgData name="정근채" userId="bf3f9740-ba12-4a95-bdcd-7a89d0b0b3a3" providerId="ADAL" clId="{DD39D5DB-D134-4295-8CA8-2B55247387CC}" dt="2021-07-22T06:17:15.955" v="1593" actId="571"/>
          <ac:spMkLst>
            <pc:docMk/>
            <pc:sldMk cId="1320190754" sldId="347"/>
            <ac:spMk id="10" creationId="{9AE4F4C9-D42C-40FA-860E-C6BA513B50EA}"/>
          </ac:spMkLst>
        </pc:spChg>
        <pc:spChg chg="add mod">
          <ac:chgData name="정근채" userId="bf3f9740-ba12-4a95-bdcd-7a89d0b0b3a3" providerId="ADAL" clId="{DD39D5DB-D134-4295-8CA8-2B55247387CC}" dt="2021-07-22T06:17:18.844" v="1595" actId="571"/>
          <ac:spMkLst>
            <pc:docMk/>
            <pc:sldMk cId="1320190754" sldId="347"/>
            <ac:spMk id="12" creationId="{16A2CCBD-E390-4CE1-BC09-2CA6F4F86492}"/>
          </ac:spMkLst>
        </pc:spChg>
        <pc:spChg chg="add mod">
          <ac:chgData name="정근채" userId="bf3f9740-ba12-4a95-bdcd-7a89d0b0b3a3" providerId="ADAL" clId="{DD39D5DB-D134-4295-8CA8-2B55247387CC}" dt="2021-07-22T06:17:22.676" v="1596" actId="571"/>
          <ac:spMkLst>
            <pc:docMk/>
            <pc:sldMk cId="1320190754" sldId="347"/>
            <ac:spMk id="13" creationId="{31A87390-1DAE-41A5-8543-8079045A9A93}"/>
          </ac:spMkLst>
        </pc:spChg>
        <pc:picChg chg="add del mod">
          <ac:chgData name="정근채" userId="bf3f9740-ba12-4a95-bdcd-7a89d0b0b3a3" providerId="ADAL" clId="{DD39D5DB-D134-4295-8CA8-2B55247387CC}" dt="2021-07-22T05:30:50.279" v="1044"/>
          <ac:picMkLst>
            <pc:docMk/>
            <pc:sldMk cId="1320190754" sldId="347"/>
            <ac:picMk id="9" creationId="{589B59F9-A17D-4623-9702-61B07880F7F9}"/>
          </ac:picMkLst>
        </pc:picChg>
        <pc:picChg chg="add mod">
          <ac:chgData name="정근채" userId="bf3f9740-ba12-4a95-bdcd-7a89d0b0b3a3" providerId="ADAL" clId="{DD39D5DB-D134-4295-8CA8-2B55247387CC}" dt="2021-07-22T06:17:18.844" v="1595" actId="571"/>
          <ac:picMkLst>
            <pc:docMk/>
            <pc:sldMk cId="1320190754" sldId="347"/>
            <ac:picMk id="11" creationId="{FD755F37-88A2-489A-A4BD-43750DC3C631}"/>
          </ac:picMkLst>
        </pc:picChg>
      </pc:sldChg>
      <pc:sldChg chg="modSp mod">
        <pc:chgData name="정근채" userId="bf3f9740-ba12-4a95-bdcd-7a89d0b0b3a3" providerId="ADAL" clId="{DD39D5DB-D134-4295-8CA8-2B55247387CC}" dt="2021-07-22T06:30:36.434" v="1708" actId="20577"/>
        <pc:sldMkLst>
          <pc:docMk/>
          <pc:sldMk cId="1320190754" sldId="351"/>
        </pc:sldMkLst>
        <pc:spChg chg="mod">
          <ac:chgData name="정근채" userId="bf3f9740-ba12-4a95-bdcd-7a89d0b0b3a3" providerId="ADAL" clId="{DD39D5DB-D134-4295-8CA8-2B55247387CC}" dt="2021-07-22T06:30:36.434" v="1708" actId="20577"/>
          <ac:spMkLst>
            <pc:docMk/>
            <pc:sldMk cId="1320190754" sldId="351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DD39D5DB-D134-4295-8CA8-2B55247387CC}" dt="2021-07-22T05:12:17.280" v="767" actId="1076"/>
        <pc:sldMkLst>
          <pc:docMk/>
          <pc:sldMk cId="78965400" sldId="387"/>
        </pc:sldMkLst>
        <pc:spChg chg="add mod">
          <ac:chgData name="정근채" userId="bf3f9740-ba12-4a95-bdcd-7a89d0b0b3a3" providerId="ADAL" clId="{DD39D5DB-D134-4295-8CA8-2B55247387CC}" dt="2021-07-22T05:12:17.280" v="767" actId="1076"/>
          <ac:spMkLst>
            <pc:docMk/>
            <pc:sldMk cId="78965400" sldId="387"/>
            <ac:spMk id="4" creationId="{F41A4939-5833-447D-933F-6FFC24C7B8C9}"/>
          </ac:spMkLst>
        </pc:spChg>
      </pc:sldChg>
      <pc:sldChg chg="addSp modSp mod">
        <pc:chgData name="정근채" userId="bf3f9740-ba12-4a95-bdcd-7a89d0b0b3a3" providerId="ADAL" clId="{DD39D5DB-D134-4295-8CA8-2B55247387CC}" dt="2021-07-22T05:14:41.071" v="982"/>
        <pc:sldMkLst>
          <pc:docMk/>
          <pc:sldMk cId="1928774947" sldId="388"/>
        </pc:sldMkLst>
        <pc:spChg chg="add mod">
          <ac:chgData name="정근채" userId="bf3f9740-ba12-4a95-bdcd-7a89d0b0b3a3" providerId="ADAL" clId="{DD39D5DB-D134-4295-8CA8-2B55247387CC}" dt="2021-07-22T05:14:35.632" v="974"/>
          <ac:spMkLst>
            <pc:docMk/>
            <pc:sldMk cId="1928774947" sldId="388"/>
            <ac:spMk id="5" creationId="{44B825E2-16F5-4E26-8082-4748EFA0256F}"/>
          </ac:spMkLst>
        </pc:spChg>
        <pc:spChg chg="add mod">
          <ac:chgData name="정근채" userId="bf3f9740-ba12-4a95-bdcd-7a89d0b0b3a3" providerId="ADAL" clId="{DD39D5DB-D134-4295-8CA8-2B55247387CC}" dt="2021-07-22T05:14:39.351" v="979"/>
          <ac:spMkLst>
            <pc:docMk/>
            <pc:sldMk cId="1928774947" sldId="388"/>
            <ac:spMk id="6" creationId="{70463E63-4504-4092-9636-C82992C93828}"/>
          </ac:spMkLst>
        </pc:spChg>
        <pc:spChg chg="add mod">
          <ac:chgData name="정근채" userId="bf3f9740-ba12-4a95-bdcd-7a89d0b0b3a3" providerId="ADAL" clId="{DD39D5DB-D134-4295-8CA8-2B55247387CC}" dt="2021-07-22T05:14:41.071" v="982"/>
          <ac:spMkLst>
            <pc:docMk/>
            <pc:sldMk cId="1928774947" sldId="388"/>
            <ac:spMk id="7" creationId="{619AF5AF-D140-4062-BB13-D5E1DBF9B76B}"/>
          </ac:spMkLst>
        </pc:spChg>
      </pc:sldChg>
      <pc:sldChg chg="addSp delSp modSp mod">
        <pc:chgData name="정근채" userId="bf3f9740-ba12-4a95-bdcd-7a89d0b0b3a3" providerId="ADAL" clId="{DD39D5DB-D134-4295-8CA8-2B55247387CC}" dt="2021-07-22T05:26:02.295" v="986" actId="1076"/>
        <pc:sldMkLst>
          <pc:docMk/>
          <pc:sldMk cId="2232612596" sldId="389"/>
        </pc:sldMkLst>
        <pc:spChg chg="add del mod">
          <ac:chgData name="정근채" userId="bf3f9740-ba12-4a95-bdcd-7a89d0b0b3a3" providerId="ADAL" clId="{DD39D5DB-D134-4295-8CA8-2B55247387CC}" dt="2021-07-22T04:51:18.985" v="582" actId="21"/>
          <ac:spMkLst>
            <pc:docMk/>
            <pc:sldMk cId="2232612596" sldId="389"/>
            <ac:spMk id="44" creationId="{52D1B052-02A2-430B-B8B3-9B1912BCF769}"/>
          </ac:spMkLst>
        </pc:spChg>
        <pc:spChg chg="add del mod">
          <ac:chgData name="정근채" userId="bf3f9740-ba12-4a95-bdcd-7a89d0b0b3a3" providerId="ADAL" clId="{DD39D5DB-D134-4295-8CA8-2B55247387CC}" dt="2021-07-22T04:38:47.375" v="315" actId="478"/>
          <ac:spMkLst>
            <pc:docMk/>
            <pc:sldMk cId="2232612596" sldId="389"/>
            <ac:spMk id="45" creationId="{B48C5F17-7638-4EB9-9E4D-7D7A929FAE21}"/>
          </ac:spMkLst>
        </pc:spChg>
        <pc:spChg chg="add mod">
          <ac:chgData name="정근채" userId="bf3f9740-ba12-4a95-bdcd-7a89d0b0b3a3" providerId="ADAL" clId="{DD39D5DB-D134-4295-8CA8-2B55247387CC}" dt="2021-07-22T05:26:02.295" v="986" actId="1076"/>
          <ac:spMkLst>
            <pc:docMk/>
            <pc:sldMk cId="2232612596" sldId="389"/>
            <ac:spMk id="51" creationId="{5107E8ED-9CC1-4B63-859E-3B46D9E14840}"/>
          </ac:spMkLst>
        </pc:spChg>
        <pc:spChg chg="add mod">
          <ac:chgData name="정근채" userId="bf3f9740-ba12-4a95-bdcd-7a89d0b0b3a3" providerId="ADAL" clId="{DD39D5DB-D134-4295-8CA8-2B55247387CC}" dt="2021-07-22T05:26:02.295" v="986" actId="1076"/>
          <ac:spMkLst>
            <pc:docMk/>
            <pc:sldMk cId="2232612596" sldId="389"/>
            <ac:spMk id="52" creationId="{94635390-2D1C-453A-9613-7E90D87A6492}"/>
          </ac:spMkLst>
        </pc:spChg>
        <pc:picChg chg="add mod">
          <ac:chgData name="정근채" userId="bf3f9740-ba12-4a95-bdcd-7a89d0b0b3a3" providerId="ADAL" clId="{DD39D5DB-D134-4295-8CA8-2B55247387CC}" dt="2021-07-22T05:26:02.295" v="986" actId="1076"/>
          <ac:picMkLst>
            <pc:docMk/>
            <pc:sldMk cId="2232612596" sldId="389"/>
            <ac:picMk id="46" creationId="{749CBDF1-4E33-4DD2-9ED4-4DDBCDB1B226}"/>
          </ac:picMkLst>
        </pc:picChg>
        <pc:picChg chg="add del mod">
          <ac:chgData name="정근채" userId="bf3f9740-ba12-4a95-bdcd-7a89d0b0b3a3" providerId="ADAL" clId="{DD39D5DB-D134-4295-8CA8-2B55247387CC}" dt="2021-07-22T05:25:52.327" v="984" actId="478"/>
          <ac:picMkLst>
            <pc:docMk/>
            <pc:sldMk cId="2232612596" sldId="389"/>
            <ac:picMk id="47" creationId="{C56189F6-908C-4685-99DD-3B89DD5F6C4D}"/>
          </ac:picMkLst>
        </pc:picChg>
        <pc:picChg chg="add mod">
          <ac:chgData name="정근채" userId="bf3f9740-ba12-4a95-bdcd-7a89d0b0b3a3" providerId="ADAL" clId="{DD39D5DB-D134-4295-8CA8-2B55247387CC}" dt="2021-07-22T05:26:02.295" v="986" actId="1076"/>
          <ac:picMkLst>
            <pc:docMk/>
            <pc:sldMk cId="2232612596" sldId="389"/>
            <ac:picMk id="48" creationId="{4EEA8E43-5A87-4324-9D08-F25888AB7770}"/>
          </ac:picMkLst>
        </pc:picChg>
        <pc:picChg chg="add mod">
          <ac:chgData name="정근채" userId="bf3f9740-ba12-4a95-bdcd-7a89d0b0b3a3" providerId="ADAL" clId="{DD39D5DB-D134-4295-8CA8-2B55247387CC}" dt="2021-07-22T05:26:02.295" v="986" actId="1076"/>
          <ac:picMkLst>
            <pc:docMk/>
            <pc:sldMk cId="2232612596" sldId="389"/>
            <ac:picMk id="49" creationId="{7F1E410E-0E65-4BDB-980D-749B1CB950EB}"/>
          </ac:picMkLst>
        </pc:picChg>
        <pc:picChg chg="add mod">
          <ac:chgData name="정근채" userId="bf3f9740-ba12-4a95-bdcd-7a89d0b0b3a3" providerId="ADAL" clId="{DD39D5DB-D134-4295-8CA8-2B55247387CC}" dt="2021-07-22T05:26:02.295" v="986" actId="1076"/>
          <ac:picMkLst>
            <pc:docMk/>
            <pc:sldMk cId="2232612596" sldId="389"/>
            <ac:picMk id="50" creationId="{4B8796CF-21C0-4F89-8965-E8C7CE8E405F}"/>
          </ac:picMkLst>
        </pc:picChg>
        <pc:picChg chg="add mod">
          <ac:chgData name="정근채" userId="bf3f9740-ba12-4a95-bdcd-7a89d0b0b3a3" providerId="ADAL" clId="{DD39D5DB-D134-4295-8CA8-2B55247387CC}" dt="2021-07-22T05:26:02.295" v="986" actId="1076"/>
          <ac:picMkLst>
            <pc:docMk/>
            <pc:sldMk cId="2232612596" sldId="389"/>
            <ac:picMk id="53" creationId="{0D66BC18-2D3E-4A85-83F0-7151725BBC13}"/>
          </ac:picMkLst>
        </pc:picChg>
        <pc:picChg chg="add mod">
          <ac:chgData name="정근채" userId="bf3f9740-ba12-4a95-bdcd-7a89d0b0b3a3" providerId="ADAL" clId="{DD39D5DB-D134-4295-8CA8-2B55247387CC}" dt="2021-07-22T05:26:02.295" v="986" actId="1076"/>
          <ac:picMkLst>
            <pc:docMk/>
            <pc:sldMk cId="2232612596" sldId="389"/>
            <ac:picMk id="54" creationId="{2B652047-DB5B-4D23-828A-26B8CE35B5F3}"/>
          </ac:picMkLst>
        </pc:picChg>
      </pc:sldChg>
      <pc:sldChg chg="addSp modSp mod">
        <pc:chgData name="정근채" userId="bf3f9740-ba12-4a95-bdcd-7a89d0b0b3a3" providerId="ADAL" clId="{DD39D5DB-D134-4295-8CA8-2B55247387CC}" dt="2021-07-22T05:27:00.595" v="989" actId="1076"/>
        <pc:sldMkLst>
          <pc:docMk/>
          <pc:sldMk cId="1777931787" sldId="431"/>
        </pc:sldMkLst>
        <pc:picChg chg="add mod">
          <ac:chgData name="정근채" userId="bf3f9740-ba12-4a95-bdcd-7a89d0b0b3a3" providerId="ADAL" clId="{DD39D5DB-D134-4295-8CA8-2B55247387CC}" dt="2021-07-22T05:27:00.595" v="989" actId="1076"/>
          <ac:picMkLst>
            <pc:docMk/>
            <pc:sldMk cId="1777931787" sldId="431"/>
            <ac:picMk id="7" creationId="{851DFE79-1C9B-4C20-8FB0-E75FC99876BB}"/>
          </ac:picMkLst>
        </pc:picChg>
      </pc:sldChg>
      <pc:sldChg chg="addSp modSp">
        <pc:chgData name="정근채" userId="bf3f9740-ba12-4a95-bdcd-7a89d0b0b3a3" providerId="ADAL" clId="{DD39D5DB-D134-4295-8CA8-2B55247387CC}" dt="2021-07-22T05:27:02.428" v="990"/>
        <pc:sldMkLst>
          <pc:docMk/>
          <pc:sldMk cId="129123658" sldId="432"/>
        </pc:sldMkLst>
        <pc:picChg chg="add mod">
          <ac:chgData name="정근채" userId="bf3f9740-ba12-4a95-bdcd-7a89d0b0b3a3" providerId="ADAL" clId="{DD39D5DB-D134-4295-8CA8-2B55247387CC}" dt="2021-07-22T05:27:02.428" v="990"/>
          <ac:picMkLst>
            <pc:docMk/>
            <pc:sldMk cId="129123658" sldId="432"/>
            <ac:picMk id="13" creationId="{D728DCF9-FD3C-4433-A444-E4BD37889E5E}"/>
          </ac:picMkLst>
        </pc:picChg>
      </pc:sldChg>
      <pc:sldChg chg="addSp modSp">
        <pc:chgData name="정근채" userId="bf3f9740-ba12-4a95-bdcd-7a89d0b0b3a3" providerId="ADAL" clId="{DD39D5DB-D134-4295-8CA8-2B55247387CC}" dt="2021-07-22T05:27:03.370" v="991"/>
        <pc:sldMkLst>
          <pc:docMk/>
          <pc:sldMk cId="246294831" sldId="433"/>
        </pc:sldMkLst>
        <pc:picChg chg="add mod">
          <ac:chgData name="정근채" userId="bf3f9740-ba12-4a95-bdcd-7a89d0b0b3a3" providerId="ADAL" clId="{DD39D5DB-D134-4295-8CA8-2B55247387CC}" dt="2021-07-22T05:27:03.370" v="991"/>
          <ac:picMkLst>
            <pc:docMk/>
            <pc:sldMk cId="246294831" sldId="433"/>
            <ac:picMk id="5" creationId="{9CCA8158-4F59-4D64-AF0F-A277D44F0959}"/>
          </ac:picMkLst>
        </pc:picChg>
      </pc:sldChg>
      <pc:sldChg chg="modSp mod">
        <pc:chgData name="정근채" userId="bf3f9740-ba12-4a95-bdcd-7a89d0b0b3a3" providerId="ADAL" clId="{DD39D5DB-D134-4295-8CA8-2B55247387CC}" dt="2021-07-22T01:31:35.411" v="214" actId="20577"/>
        <pc:sldMkLst>
          <pc:docMk/>
          <pc:sldMk cId="651331346" sldId="434"/>
        </pc:sldMkLst>
        <pc:spChg chg="mod">
          <ac:chgData name="정근채" userId="bf3f9740-ba12-4a95-bdcd-7a89d0b0b3a3" providerId="ADAL" clId="{DD39D5DB-D134-4295-8CA8-2B55247387CC}" dt="2021-07-22T01:31:35.411" v="214" actId="20577"/>
          <ac:spMkLst>
            <pc:docMk/>
            <pc:sldMk cId="651331346" sldId="434"/>
            <ac:spMk id="5" creationId="{6AC675CA-D73B-4EB5-98FF-771B23D0AB9E}"/>
          </ac:spMkLst>
        </pc:spChg>
      </pc:sldChg>
      <pc:sldChg chg="modSp mod">
        <pc:chgData name="정근채" userId="bf3f9740-ba12-4a95-bdcd-7a89d0b0b3a3" providerId="ADAL" clId="{DD39D5DB-D134-4295-8CA8-2B55247387CC}" dt="2021-07-22T01:34:22.273" v="273" actId="20577"/>
        <pc:sldMkLst>
          <pc:docMk/>
          <pc:sldMk cId="2209904837" sldId="435"/>
        </pc:sldMkLst>
        <pc:spChg chg="mod">
          <ac:chgData name="정근채" userId="bf3f9740-ba12-4a95-bdcd-7a89d0b0b3a3" providerId="ADAL" clId="{DD39D5DB-D134-4295-8CA8-2B55247387CC}" dt="2021-07-22T01:34:22.273" v="273" actId="20577"/>
          <ac:spMkLst>
            <pc:docMk/>
            <pc:sldMk cId="2209904837" sldId="435"/>
            <ac:spMk id="6" creationId="{8300133A-6370-468F-84F0-D05CDB65316B}"/>
          </ac:spMkLst>
        </pc:spChg>
      </pc:sldChg>
      <pc:sldChg chg="modSp mod">
        <pc:chgData name="정근채" userId="bf3f9740-ba12-4a95-bdcd-7a89d0b0b3a3" providerId="ADAL" clId="{DD39D5DB-D134-4295-8CA8-2B55247387CC}" dt="2021-07-22T01:46:02.970" v="302" actId="207"/>
        <pc:sldMkLst>
          <pc:docMk/>
          <pc:sldMk cId="2048315190" sldId="436"/>
        </pc:sldMkLst>
        <pc:spChg chg="mod">
          <ac:chgData name="정근채" userId="bf3f9740-ba12-4a95-bdcd-7a89d0b0b3a3" providerId="ADAL" clId="{DD39D5DB-D134-4295-8CA8-2B55247387CC}" dt="2021-07-22T01:46:02.970" v="302" actId="207"/>
          <ac:spMkLst>
            <pc:docMk/>
            <pc:sldMk cId="2048315190" sldId="436"/>
            <ac:spMk id="6" creationId="{7DA31FA1-587C-4985-9207-54CEE07E195E}"/>
          </ac:spMkLst>
        </pc:spChg>
      </pc:sldChg>
      <pc:sldChg chg="modSp mod">
        <pc:chgData name="정근채" userId="bf3f9740-ba12-4a95-bdcd-7a89d0b0b3a3" providerId="ADAL" clId="{DD39D5DB-D134-4295-8CA8-2B55247387CC}" dt="2021-07-22T01:46:39.237" v="310" actId="207"/>
        <pc:sldMkLst>
          <pc:docMk/>
          <pc:sldMk cId="3889741536" sldId="437"/>
        </pc:sldMkLst>
        <pc:spChg chg="mod">
          <ac:chgData name="정근채" userId="bf3f9740-ba12-4a95-bdcd-7a89d0b0b3a3" providerId="ADAL" clId="{DD39D5DB-D134-4295-8CA8-2B55247387CC}" dt="2021-07-22T01:46:39.237" v="310" actId="207"/>
          <ac:spMkLst>
            <pc:docMk/>
            <pc:sldMk cId="3889741536" sldId="437"/>
            <ac:spMk id="6" creationId="{7C7E575B-C24F-4E2A-806F-41E2CD0D893B}"/>
          </ac:spMkLst>
        </pc:spChg>
      </pc:sldChg>
      <pc:sldChg chg="modSp add mod">
        <pc:chgData name="정근채" userId="bf3f9740-ba12-4a95-bdcd-7a89d0b0b3a3" providerId="ADAL" clId="{DD39D5DB-D134-4295-8CA8-2B55247387CC}" dt="2021-07-15T01:26:05.799" v="3"/>
        <pc:sldMkLst>
          <pc:docMk/>
          <pc:sldMk cId="661082307" sldId="455"/>
        </pc:sldMkLst>
        <pc:graphicFrameChg chg="mod modGraphic">
          <ac:chgData name="정근채" userId="bf3f9740-ba12-4a95-bdcd-7a89d0b0b3a3" providerId="ADAL" clId="{DD39D5DB-D134-4295-8CA8-2B55247387CC}" dt="2021-07-15T01:26:05.799" v="3"/>
          <ac:graphicFrameMkLst>
            <pc:docMk/>
            <pc:sldMk cId="661082307" sldId="455"/>
            <ac:graphicFrameMk id="5" creationId="{85C7662F-AEF5-4DBD-9A24-0F56BA06C3E7}"/>
          </ac:graphicFrameMkLst>
        </pc:graphicFrameChg>
      </pc:sldChg>
      <pc:sldChg chg="addSp delSp modSp new mod">
        <pc:chgData name="정근채" userId="bf3f9740-ba12-4a95-bdcd-7a89d0b0b3a3" providerId="ADAL" clId="{DD39D5DB-D134-4295-8CA8-2B55247387CC}" dt="2021-07-22T23:57:46.578" v="1717"/>
        <pc:sldMkLst>
          <pc:docMk/>
          <pc:sldMk cId="2745393331" sldId="456"/>
        </pc:sldMkLst>
        <pc:spChg chg="del">
          <ac:chgData name="정근채" userId="bf3f9740-ba12-4a95-bdcd-7a89d0b0b3a3" providerId="ADAL" clId="{DD39D5DB-D134-4295-8CA8-2B55247387CC}" dt="2021-07-22T23:57:36.348" v="1710" actId="478"/>
          <ac:spMkLst>
            <pc:docMk/>
            <pc:sldMk cId="2745393331" sldId="456"/>
            <ac:spMk id="2" creationId="{258A884C-D5A4-48C7-B66F-3A3E74EB4B23}"/>
          </ac:spMkLst>
        </pc:spChg>
        <pc:spChg chg="del">
          <ac:chgData name="정근채" userId="bf3f9740-ba12-4a95-bdcd-7a89d0b0b3a3" providerId="ADAL" clId="{DD39D5DB-D134-4295-8CA8-2B55247387CC}" dt="2021-07-22T23:57:36.348" v="1710" actId="478"/>
          <ac:spMkLst>
            <pc:docMk/>
            <pc:sldMk cId="2745393331" sldId="456"/>
            <ac:spMk id="3" creationId="{8B3AE6B7-A367-413C-9BB3-B052A3710580}"/>
          </ac:spMkLst>
        </pc:spChg>
        <pc:spChg chg="add mod">
          <ac:chgData name="정근채" userId="bf3f9740-ba12-4a95-bdcd-7a89d0b0b3a3" providerId="ADAL" clId="{DD39D5DB-D134-4295-8CA8-2B55247387CC}" dt="2021-07-22T23:57:41.590" v="1711"/>
          <ac:spMkLst>
            <pc:docMk/>
            <pc:sldMk cId="2745393331" sldId="456"/>
            <ac:spMk id="5" creationId="{FD735626-00D8-475D-9DFE-EC627ABF351E}"/>
          </ac:spMkLst>
        </pc:spChg>
        <pc:spChg chg="add mod">
          <ac:chgData name="정근채" userId="bf3f9740-ba12-4a95-bdcd-7a89d0b0b3a3" providerId="ADAL" clId="{DD39D5DB-D134-4295-8CA8-2B55247387CC}" dt="2021-07-22T23:57:46.578" v="1717"/>
          <ac:spMkLst>
            <pc:docMk/>
            <pc:sldMk cId="2745393331" sldId="456"/>
            <ac:spMk id="6" creationId="{BE9ACD57-2995-4EB6-ABE5-BFF5AE0383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60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200"/>
            </a:lvl1pPr>
          </a:lstStyle>
          <a:p>
            <a:fld id="{93AB9599-21B2-4434-811B-554822C159CD}" type="datetimeFigureOut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919" tIns="47460" rIns="94919" bIns="4746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200"/>
            </a:lvl1pPr>
          </a:lstStyle>
          <a:p>
            <a:fld id="{FB0B96B5-2E40-477D-9E94-ECEA7C5F3F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81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38CC-7394-458C-8A2E-8ABF93D63444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D5B-8A06-4046-A9D9-14289FEB7BB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4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DD91-54B9-41A1-A744-9B72E2B7E70F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3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D0F1-0071-45B5-ACD8-67D36AC1A101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3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C40-9D1E-4F49-9788-45D0D83CF04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01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EF2-443B-4FD7-AB5D-532CBDCD75F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3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CD74-6DE6-4DF6-A800-7B0DE9D15019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40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0F40-79ED-4627-A8C8-CCDF9AA9A7F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7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0063-A833-44A7-B7FA-8A046CE8487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31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08BA-A655-481E-83D4-AC1802C8D42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872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3051-1204-4B4B-AE01-CD4B6F616221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80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96DF-D9B0-497B-9BCD-E2E61BAEE94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EF207205-4901-463D-A792-E253A8608E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0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D336C1-D6E0-4AC1-9ABB-1D666B1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5C7662F-AEF5-4DBD-9A24-0F56BA06C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93388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M/U/1 Queue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endParaRPr lang="ko-KR" altLang="en-US" sz="1300" b="0" i="0" u="none" strike="noStrike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3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Resource</a:t>
            </a:r>
            <a:endParaRPr lang="ko-KR" altLang="en-US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752725"/>
            <a:ext cx="6886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70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28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Variable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412776"/>
            <a:ext cx="5619750" cy="10001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76" y="3068960"/>
            <a:ext cx="1847850" cy="9048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208" y="1883860"/>
            <a:ext cx="1666875" cy="923925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 flipV="1">
            <a:off x="5517222" y="2060848"/>
            <a:ext cx="1307986" cy="65903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5167901" y="2291137"/>
            <a:ext cx="359596" cy="77056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4072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4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Expression</a:t>
            </a:r>
            <a:endParaRPr lang="ko-KR" alt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280765"/>
            <a:ext cx="3143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32856"/>
            <a:ext cx="5391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A4939-5833-447D-933F-6FFC24C7B8C9}"/>
              </a:ext>
            </a:extLst>
          </p:cNvPr>
          <p:cNvSpPr txBox="1"/>
          <p:nvPr/>
        </p:nvSpPr>
        <p:spPr>
          <a:xfrm>
            <a:off x="4520952" y="1227811"/>
            <a:ext cx="415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기술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지원 상담 시간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제품의 종류에 관계없이 </a:t>
            </a:r>
            <a:r>
              <a:rPr lang="en-US" altLang="ko-KR" dirty="0">
                <a:solidFill>
                  <a:srgbClr val="FF0000"/>
                </a:solidFill>
              </a:rPr>
              <a:t>TRIA(3, 6, 18)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248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Storage</a:t>
            </a:r>
            <a:endParaRPr lang="ko-KR" altLang="en-US" sz="2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928938"/>
            <a:ext cx="2247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825E2-16F5-4E26-8082-4748EFA0256F}"/>
              </a:ext>
            </a:extLst>
          </p:cNvPr>
          <p:cNvSpPr txBox="1"/>
          <p:nvPr/>
        </p:nvSpPr>
        <p:spPr>
          <a:xfrm>
            <a:off x="6076950" y="3269610"/>
            <a:ext cx="2611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상담 종류 선택 시 머무르는 저장소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63E63-4504-4092-9636-C82992C93828}"/>
              </a:ext>
            </a:extLst>
          </p:cNvPr>
          <p:cNvSpPr txBox="1"/>
          <p:nvPr/>
        </p:nvSpPr>
        <p:spPr>
          <a:xfrm>
            <a:off x="6076950" y="3484508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기술지원 제품 종류 선택 시 머무르는 저장소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AF5AF-D140-4062-BB13-D5E1DBF9B76B}"/>
              </a:ext>
            </a:extLst>
          </p:cNvPr>
          <p:cNvSpPr txBox="1"/>
          <p:nvPr/>
        </p:nvSpPr>
        <p:spPr>
          <a:xfrm>
            <a:off x="6076950" y="3685282"/>
            <a:ext cx="333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주문 상태 문의 자동 응답 시 머무르는 저장소</a:t>
            </a:r>
          </a:p>
        </p:txBody>
      </p:sp>
    </p:spTree>
    <p:extLst>
      <p:ext uri="{BB962C8B-B14F-4D97-AF65-F5344CB8AC3E}">
        <p14:creationId xmlns:p14="http://schemas.microsoft.com/office/powerpoint/2010/main" val="192877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" y="0"/>
            <a:ext cx="9738929" cy="68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429" y="0"/>
            <a:ext cx="54879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4.Create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4181" y="0"/>
            <a:ext cx="57925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5.Record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6307" y="0"/>
            <a:ext cx="571238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6.Decide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4421" y="0"/>
            <a:ext cx="470249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7.Seize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2919" y="0"/>
            <a:ext cx="55200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8.Assign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6107" y="0"/>
            <a:ext cx="476661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9.Store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3451" y="0"/>
            <a:ext cx="564826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10.Delay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0672" y="0"/>
            <a:ext cx="697874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11.Unstore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5378" y="692696"/>
            <a:ext cx="57925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6.Record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379" y="692696"/>
            <a:ext cx="630548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6.Dispose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213" y="1772816"/>
            <a:ext cx="641770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12.Decide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5562" y="1484784"/>
            <a:ext cx="62253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13.Assign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3285" y="1484784"/>
            <a:ext cx="547193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14.Store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5896" y="1484784"/>
            <a:ext cx="564826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15.Delay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3117" y="1484784"/>
            <a:ext cx="697875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16.Unstore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2760" y="2564904"/>
            <a:ext cx="641770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17.Decide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6009" y="2276872"/>
            <a:ext cx="68024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18.Process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6009" y="2996952"/>
            <a:ext cx="68024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19.Process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6009" y="3573016"/>
            <a:ext cx="68024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20.Process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0514" y="1528395"/>
            <a:ext cx="552000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2.Assign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0219" y="1532628"/>
            <a:ext cx="54879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1.Create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56618" y="1556792"/>
            <a:ext cx="630548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3.Dispose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9038" y="4221089"/>
            <a:ext cx="62253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21.Assign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2720" y="4221088"/>
            <a:ext cx="68024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22.Process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89437" y="5064522"/>
            <a:ext cx="62253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23.Assign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3998" y="5064521"/>
            <a:ext cx="564826" cy="2265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24.Delay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6856" y="5085184"/>
            <a:ext cx="641770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25.Decide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39937" y="5866705"/>
            <a:ext cx="62253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26.Assign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6175" y="5866705"/>
            <a:ext cx="540781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27.Seize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3730" y="5866704"/>
            <a:ext cx="564826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28.Delay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9592" y="5866703"/>
            <a:ext cx="683448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29.Release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3968" y="4149081"/>
            <a:ext cx="683448" cy="2265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latin typeface="+mn-ea"/>
              </a:rPr>
              <a:t>30.Release</a:t>
            </a:r>
            <a:endParaRPr lang="ko-KR" altLang="en-US" sz="1000" dirty="0"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4541" y="4149081"/>
            <a:ext cx="62253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31.Assign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73291" y="4149080"/>
            <a:ext cx="649785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32.Record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85448" y="4149080"/>
            <a:ext cx="701081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33.Dispose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749CBDF1-4E33-4DD2-9ED4-4DDBCDB1B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87" y="5752883"/>
            <a:ext cx="600075" cy="62865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4EEA8E43-5A87-4324-9D08-F25888AB7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207" y="5223662"/>
            <a:ext cx="647700" cy="65722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7F1E410E-0E65-4BDB-980D-749B1CB95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938" y="5240125"/>
            <a:ext cx="638175" cy="62865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4B8796CF-21C0-4F89-8965-E8C7CE8E4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9907" y="5280406"/>
            <a:ext cx="476250" cy="58102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107E8ED-9CC1-4B63-859E-3B46D9E14840}"/>
              </a:ext>
            </a:extLst>
          </p:cNvPr>
          <p:cNvSpPr txBox="1"/>
          <p:nvPr/>
        </p:nvSpPr>
        <p:spPr>
          <a:xfrm>
            <a:off x="7995937" y="5095237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Blocks Panel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635390-2D1C-453A-9613-7E90D87A6492}"/>
              </a:ext>
            </a:extLst>
          </p:cNvPr>
          <p:cNvSpPr txBox="1"/>
          <p:nvPr/>
        </p:nvSpPr>
        <p:spPr>
          <a:xfrm>
            <a:off x="6192357" y="5082216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Advanced Process Panel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0D66BC18-2D3E-4A85-83F0-7151725BB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457" y="5810033"/>
            <a:ext cx="552450" cy="571500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2B652047-DB5B-4D23-828A-26B8CE35B5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94" t="7485"/>
          <a:stretch/>
        </p:blipFill>
        <p:spPr>
          <a:xfrm>
            <a:off x="8009803" y="5328215"/>
            <a:ext cx="856448" cy="6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1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328863"/>
            <a:ext cx="4257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1. Create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241032" y="5157192"/>
            <a:ext cx="3779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Arrival Cutoff </a:t>
            </a:r>
            <a:r>
              <a:rPr lang="ko-KR" altLang="en-US" sz="1400" dirty="0">
                <a:solidFill>
                  <a:srgbClr val="FF0000"/>
                </a:solidFill>
              </a:rPr>
              <a:t>개체는 </a:t>
            </a:r>
            <a:r>
              <a:rPr lang="en-US" altLang="ko-KR" sz="1400" dirty="0">
                <a:solidFill>
                  <a:srgbClr val="FF0000"/>
                </a:solidFill>
              </a:rPr>
              <a:t>600</a:t>
            </a:r>
            <a:r>
              <a:rPr lang="ko-KR" altLang="en-US" sz="1400" dirty="0">
                <a:solidFill>
                  <a:srgbClr val="FF0000"/>
                </a:solidFill>
              </a:rPr>
              <a:t>분에 처음으로 도착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5961112" y="3933056"/>
            <a:ext cx="72008" cy="1152128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3656856" y="5733256"/>
            <a:ext cx="30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Arrival Cutoff </a:t>
            </a:r>
            <a:r>
              <a:rPr lang="ko-KR" altLang="en-US" sz="1400" dirty="0">
                <a:solidFill>
                  <a:srgbClr val="FF0000"/>
                </a:solidFill>
              </a:rPr>
              <a:t>개체는 단 </a:t>
            </a:r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ko-KR" altLang="en-US" sz="1400" dirty="0">
                <a:solidFill>
                  <a:srgbClr val="FF0000"/>
                </a:solidFill>
              </a:rPr>
              <a:t>개만 도착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4376936" y="4077072"/>
            <a:ext cx="144016" cy="1656184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851DFE79-1C9B-4C20-8FB0-E75FC998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25424"/>
            <a:ext cx="2317626" cy="7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3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Assign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783041"/>
            <a:ext cx="3048000" cy="23812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40" y="783531"/>
            <a:ext cx="4676775" cy="15716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10470" y="2695103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>
                <a:solidFill>
                  <a:srgbClr val="FF0000"/>
                </a:solidFill>
              </a:rPr>
              <a:t>MaxCalls</a:t>
            </a:r>
            <a:r>
              <a:rPr lang="en-US" altLang="ko-KR" sz="1600" dirty="0">
                <a:solidFill>
                  <a:srgbClr val="FF0000"/>
                </a:solidFill>
              </a:rPr>
              <a:t> = 1</a:t>
            </a:r>
          </a:p>
          <a:p>
            <a:r>
              <a:rPr lang="ko-KR" altLang="en-US" sz="1600" dirty="0">
                <a:solidFill>
                  <a:srgbClr val="FF0000"/>
                </a:solidFill>
              </a:rPr>
              <a:t>더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이상</a:t>
            </a:r>
            <a:r>
              <a:rPr lang="en-US" altLang="ko-KR" sz="1600" dirty="0">
                <a:solidFill>
                  <a:srgbClr val="FF0000"/>
                </a:solidFill>
              </a:rPr>
              <a:t> Incoming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Call</a:t>
            </a:r>
            <a:r>
              <a:rPr lang="ko-KR" altLang="en-US" sz="1600" dirty="0">
                <a:solidFill>
                  <a:srgbClr val="FF0000"/>
                </a:solidFill>
              </a:rPr>
              <a:t>을 생성하지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않게 함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4958542" y="1542975"/>
            <a:ext cx="216024" cy="108012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39" y="3585567"/>
            <a:ext cx="4676775" cy="157162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310470" y="5517232"/>
            <a:ext cx="4563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>
                <a:solidFill>
                  <a:srgbClr val="FF0000"/>
                </a:solidFill>
              </a:rPr>
              <a:t>CallsPerArrival</a:t>
            </a:r>
            <a:r>
              <a:rPr lang="en-US" altLang="ko-KR" sz="1600" dirty="0">
                <a:solidFill>
                  <a:srgbClr val="FF0000"/>
                </a:solidFill>
              </a:rPr>
              <a:t> = 0</a:t>
            </a:r>
          </a:p>
          <a:p>
            <a:r>
              <a:rPr lang="ko-KR" altLang="en-US" sz="1600" dirty="0">
                <a:solidFill>
                  <a:srgbClr val="FF0000"/>
                </a:solidFill>
              </a:rPr>
              <a:t>전화가</a:t>
            </a:r>
            <a:r>
              <a:rPr lang="en-US" altLang="ko-KR" sz="1600" dirty="0">
                <a:solidFill>
                  <a:srgbClr val="FF0000"/>
                </a:solidFill>
              </a:rPr>
              <a:t> 600 </a:t>
            </a:r>
            <a:r>
              <a:rPr lang="ko-KR" altLang="en-US" sz="1600" dirty="0">
                <a:solidFill>
                  <a:srgbClr val="FF0000"/>
                </a:solidFill>
              </a:rPr>
              <a:t>분 이후에 도착하는 것을 방지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(4</a:t>
            </a:r>
            <a:r>
              <a:rPr lang="ko-KR" altLang="en-US" sz="1600" dirty="0">
                <a:solidFill>
                  <a:srgbClr val="FF0000"/>
                </a:solidFill>
              </a:rPr>
              <a:t>번 </a:t>
            </a:r>
            <a:r>
              <a:rPr lang="en-US" altLang="ko-KR" sz="1600" dirty="0">
                <a:solidFill>
                  <a:srgbClr val="FF0000"/>
                </a:solidFill>
              </a:rPr>
              <a:t>Create </a:t>
            </a:r>
            <a:r>
              <a:rPr lang="ko-KR" altLang="en-US" sz="1600" dirty="0">
                <a:solidFill>
                  <a:srgbClr val="FF0000"/>
                </a:solidFill>
              </a:rPr>
              <a:t>모듈에서 이용 </a:t>
            </a:r>
            <a:r>
              <a:rPr lang="en-US" altLang="ko-KR" sz="1600" dirty="0">
                <a:solidFill>
                  <a:srgbClr val="FF0000"/>
                </a:solidFill>
              </a:rPr>
              <a:t>: Entities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per Arrival)</a:t>
            </a: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4958542" y="4365104"/>
            <a:ext cx="216024" cy="108012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D728DCF9-FD3C-4433-A444-E4BD37889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280" y="25424"/>
            <a:ext cx="2317626" cy="7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00338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2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3. Dispose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CA8158-4F59-4D64-AF0F-A277D44F0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25424"/>
            <a:ext cx="2317626" cy="7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4. Create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2309812"/>
            <a:ext cx="3533775" cy="22383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80792" y="4725144"/>
            <a:ext cx="5149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시점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분 </a:t>
            </a:r>
            <a:r>
              <a:rPr lang="ko-KR" altLang="en-US" sz="1600" dirty="0" err="1">
                <a:solidFill>
                  <a:srgbClr val="FF0000"/>
                </a:solidFill>
              </a:rPr>
              <a:t>시작값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en-US" altLang="ko-KR" sz="1600" dirty="0" err="1">
                <a:solidFill>
                  <a:srgbClr val="FF0000"/>
                </a:solidFill>
              </a:rPr>
              <a:t>CallsPerArrival</a:t>
            </a:r>
            <a:r>
              <a:rPr lang="en-US" altLang="ko-KR" sz="1600" dirty="0">
                <a:solidFill>
                  <a:srgbClr val="FF0000"/>
                </a:solidFill>
              </a:rPr>
              <a:t>(1), </a:t>
            </a:r>
            <a:r>
              <a:rPr lang="en-US" altLang="ko-KR" sz="1600" dirty="0" err="1">
                <a:solidFill>
                  <a:srgbClr val="FF0000"/>
                </a:solidFill>
              </a:rPr>
              <a:t>MaxCalls</a:t>
            </a:r>
            <a:r>
              <a:rPr lang="en-US" altLang="ko-KR" sz="1600" dirty="0">
                <a:solidFill>
                  <a:srgbClr val="FF0000"/>
                </a:solidFill>
              </a:rPr>
              <a:t>(999999)</a:t>
            </a:r>
          </a:p>
          <a:p>
            <a:r>
              <a:rPr lang="ko-KR" altLang="en-US" sz="1600" dirty="0">
                <a:solidFill>
                  <a:srgbClr val="FF0000"/>
                </a:solidFill>
              </a:rPr>
              <a:t>시점 </a:t>
            </a:r>
            <a:r>
              <a:rPr lang="en-US" altLang="ko-KR" sz="1600" dirty="0">
                <a:solidFill>
                  <a:srgbClr val="FF0000"/>
                </a:solidFill>
              </a:rPr>
              <a:t>600</a:t>
            </a:r>
            <a:r>
              <a:rPr lang="ko-KR" altLang="en-US" sz="1600" dirty="0">
                <a:solidFill>
                  <a:srgbClr val="FF0000"/>
                </a:solidFill>
              </a:rPr>
              <a:t>분 </a:t>
            </a:r>
            <a:r>
              <a:rPr lang="ko-KR" altLang="en-US" sz="1600" dirty="0" err="1">
                <a:solidFill>
                  <a:srgbClr val="FF0000"/>
                </a:solidFill>
              </a:rPr>
              <a:t>종료값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en-US" altLang="ko-KR" sz="1600" dirty="0" err="1">
                <a:solidFill>
                  <a:srgbClr val="FF0000"/>
                </a:solidFill>
              </a:rPr>
              <a:t>CallsPerArrival</a:t>
            </a:r>
            <a:r>
              <a:rPr lang="en-US" altLang="ko-KR" sz="1600" dirty="0">
                <a:solidFill>
                  <a:srgbClr val="FF0000"/>
                </a:solidFill>
              </a:rPr>
              <a:t>(0), </a:t>
            </a:r>
            <a:r>
              <a:rPr lang="en-US" altLang="ko-KR" sz="1600" dirty="0" err="1">
                <a:solidFill>
                  <a:srgbClr val="FF0000"/>
                </a:solidFill>
              </a:rPr>
              <a:t>MaxCalls</a:t>
            </a:r>
            <a:r>
              <a:rPr lang="en-US" altLang="ko-KR" sz="1600" dirty="0">
                <a:solidFill>
                  <a:srgbClr val="FF0000"/>
                </a:solidFill>
              </a:rPr>
              <a:t>(1)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4F25291-E58B-44E9-AA96-A0BE2A10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33688"/>
            <a:ext cx="3656856" cy="6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2433637"/>
            <a:ext cx="4391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22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5. Record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A016045-E5D4-486D-90F0-6105D7E4A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33688"/>
            <a:ext cx="3656856" cy="6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581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Model 5-1</a:t>
            </a:r>
          </a:p>
          <a:p>
            <a:pPr algn="ctr"/>
            <a:r>
              <a:rPr lang="en-US" altLang="ko-KR" sz="3600" dirty="0"/>
              <a:t>(Call Center)</a:t>
            </a:r>
            <a:endParaRPr lang="ko-KR" altLang="en-US" sz="3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09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125800"/>
            <a:ext cx="5038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77" y="3708889"/>
            <a:ext cx="4391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4242289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22"/>
            <a:ext cx="390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6. Decide, Record, Dispose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889105" y="1830947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Resource </a:t>
            </a:r>
            <a:r>
              <a:rPr lang="en-US" altLang="ko-KR" sz="1200" dirty="0">
                <a:sym typeface="Wingdings" panose="05000000000000000000" pitchFamily="2" charset="2"/>
              </a:rPr>
              <a:t> Usage</a:t>
            </a:r>
            <a:endParaRPr lang="en-US" altLang="ko-KR" sz="1200" dirty="0"/>
          </a:p>
          <a:p>
            <a:r>
              <a:rPr lang="en-US" altLang="ko-KR" sz="1200" dirty="0"/>
              <a:t>NR : Current Number Busy</a:t>
            </a:r>
          </a:p>
          <a:p>
            <a:r>
              <a:rPr lang="en-US" altLang="ko-KR" sz="1200" dirty="0"/>
              <a:t>MR : Current Number Scheduled</a:t>
            </a:r>
          </a:p>
          <a:p>
            <a:r>
              <a:rPr lang="ko-KR" altLang="en-US" sz="1200" dirty="0"/>
              <a:t>의미 </a:t>
            </a:r>
            <a:r>
              <a:rPr lang="en-US" altLang="ko-KR" sz="1200" dirty="0"/>
              <a:t>: Trunk Line </a:t>
            </a:r>
            <a:r>
              <a:rPr lang="ko-KR" altLang="en-US" sz="1200" dirty="0"/>
              <a:t>자원의 현재 사용량이 </a:t>
            </a:r>
            <a:r>
              <a:rPr lang="en-US" altLang="ko-KR" sz="1200" dirty="0"/>
              <a:t>Trunk Line </a:t>
            </a:r>
            <a:r>
              <a:rPr lang="ko-KR" altLang="en-US" sz="1200" dirty="0"/>
              <a:t>자원의 전체 가용량보다 작은 경우</a:t>
            </a:r>
            <a:r>
              <a:rPr lang="en-US" altLang="ko-KR" sz="1200" dirty="0"/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전화회선이 남아 있는 경우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번으로 아니면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번으로 분기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FE4A2BF-2F8B-451B-8690-DA628642C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36" y="33688"/>
            <a:ext cx="3656856" cy="6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840203"/>
            <a:ext cx="4991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3460643"/>
            <a:ext cx="41243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2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7. Seize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393160" y="1700808"/>
            <a:ext cx="3512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자원을 사용할 수 없을 때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대기할 </a:t>
            </a:r>
            <a:r>
              <a:rPr lang="en-US" altLang="ko-KR" sz="1600" dirty="0">
                <a:solidFill>
                  <a:srgbClr val="FF0000"/>
                </a:solidFill>
              </a:rPr>
              <a:t>Queue </a:t>
            </a: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전화회선에 여유가 있는 경우에만 분기가 되기 때문에 실제 대기중인 통화는 존재할 수 없음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/>
          <p:cNvCxnSpPr>
            <a:cxnSpLocks/>
            <a:endCxn id="3" idx="1"/>
          </p:cNvCxnSpPr>
          <p:nvPr/>
        </p:nvCxnSpPr>
        <p:spPr>
          <a:xfrm flipV="1">
            <a:off x="4448944" y="2362528"/>
            <a:ext cx="1944216" cy="473715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BC842CF-6A24-4D51-8375-5C1B3A154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136" y="33688"/>
            <a:ext cx="3656856" cy="6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095375"/>
            <a:ext cx="3686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2" y="3573016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8. Assign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80992" y="5301208"/>
            <a:ext cx="47933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Total WIP = Total WIP + 1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Total WIP </a:t>
            </a:r>
            <a:r>
              <a:rPr lang="ko-KR" altLang="en-US" sz="1600" dirty="0">
                <a:solidFill>
                  <a:srgbClr val="FF0000"/>
                </a:solidFill>
              </a:rPr>
              <a:t>변수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값을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하나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증가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콜센터에서 서비스 중인 통화 수를 하나 증가 시킴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/>
          <p:cNvCxnSpPr>
            <a:endCxn id="6" idx="1"/>
          </p:cNvCxnSpPr>
          <p:nvPr/>
        </p:nvCxnSpPr>
        <p:spPr>
          <a:xfrm>
            <a:off x="4592960" y="4437112"/>
            <a:ext cx="288032" cy="1279595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8F1E635-B826-4A61-9588-A6E2C185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136" y="33688"/>
            <a:ext cx="3656856" cy="6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33663"/>
            <a:ext cx="3600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22"/>
            <a:ext cx="124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9. Store</a:t>
            </a:r>
            <a:endParaRPr lang="ko-KR" altLang="en-US" sz="2400" dirty="0"/>
          </a:p>
        </p:txBody>
      </p:sp>
      <p:sp>
        <p:nvSpPr>
          <p:cNvPr id="2" name="직사각형 1"/>
          <p:cNvSpPr/>
          <p:nvPr/>
        </p:nvSpPr>
        <p:spPr>
          <a:xfrm>
            <a:off x="3186042" y="4365104"/>
            <a:ext cx="3533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Store for Initial Recording Delay</a:t>
            </a:r>
          </a:p>
          <a:p>
            <a:r>
              <a:rPr lang="en-US" altLang="ko-KR" dirty="0"/>
              <a:t>Initial Recording Delay Storage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2C49102-0E4C-4BFD-B49E-3DB943C7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33688"/>
            <a:ext cx="3656856" cy="648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1C6F5F-7B38-4059-8147-0A9A9733BC02}"/>
              </a:ext>
            </a:extLst>
          </p:cNvPr>
          <p:cNvSpPr txBox="1"/>
          <p:nvPr/>
        </p:nvSpPr>
        <p:spPr>
          <a:xfrm>
            <a:off x="5183014" y="3523998"/>
            <a:ext cx="2611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상담 종류 선택 시 머무르는 저장소</a:t>
            </a:r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33663"/>
            <a:ext cx="4267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2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10. Delay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656856" y="4653136"/>
            <a:ext cx="3748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>
                <a:solidFill>
                  <a:srgbClr val="FF0000"/>
                </a:solidFill>
              </a:rPr>
              <a:t>일양분포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최소값</a:t>
            </a:r>
            <a:r>
              <a:rPr lang="en-US" altLang="ko-KR" sz="1600" dirty="0">
                <a:solidFill>
                  <a:srgbClr val="FF0000"/>
                </a:solidFill>
              </a:rPr>
              <a:t>(0.1</a:t>
            </a:r>
            <a:r>
              <a:rPr lang="ko-KR" altLang="en-US" sz="1600" dirty="0">
                <a:solidFill>
                  <a:srgbClr val="FF0000"/>
                </a:solidFill>
              </a:rPr>
              <a:t>분</a:t>
            </a:r>
            <a:r>
              <a:rPr lang="en-US" altLang="ko-KR" sz="1600" dirty="0">
                <a:solidFill>
                  <a:srgbClr val="FF0000"/>
                </a:solidFill>
              </a:rPr>
              <a:t>), </a:t>
            </a:r>
            <a:r>
              <a:rPr lang="ko-KR" altLang="en-US" sz="1600" dirty="0">
                <a:solidFill>
                  <a:srgbClr val="FF0000"/>
                </a:solidFill>
              </a:rPr>
              <a:t>최대값</a:t>
            </a:r>
            <a:r>
              <a:rPr lang="en-US" altLang="ko-KR" sz="1600" dirty="0">
                <a:solidFill>
                  <a:srgbClr val="FF0000"/>
                </a:solidFill>
              </a:rPr>
              <a:t>(0.6</a:t>
            </a:r>
            <a:r>
              <a:rPr lang="ko-KR" altLang="en-US" sz="1600" dirty="0">
                <a:solidFill>
                  <a:srgbClr val="FF0000"/>
                </a:solidFill>
              </a:rPr>
              <a:t>분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7" name="직선 화살표 연결선 6"/>
          <p:cNvCxnSpPr>
            <a:endCxn id="6" idx="1"/>
          </p:cNvCxnSpPr>
          <p:nvPr/>
        </p:nvCxnSpPr>
        <p:spPr>
          <a:xfrm>
            <a:off x="3368824" y="3789040"/>
            <a:ext cx="288032" cy="1033373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018919A-2AAB-402F-9FF4-3EF5F0ACD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33688"/>
            <a:ext cx="3656856" cy="648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9FB05-139F-45DC-8965-33A157C77B7B}"/>
              </a:ext>
            </a:extLst>
          </p:cNvPr>
          <p:cNvSpPr txBox="1"/>
          <p:nvPr/>
        </p:nvSpPr>
        <p:spPr>
          <a:xfrm>
            <a:off x="1827723" y="3789040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상담 종류 선택 시간</a:t>
            </a:r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33663"/>
            <a:ext cx="3600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22"/>
            <a:ext cx="178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11. </a:t>
            </a:r>
            <a:r>
              <a:rPr lang="en-US" altLang="ko-KR" sz="2400" dirty="0" err="1"/>
              <a:t>Unstore</a:t>
            </a:r>
            <a:endParaRPr lang="ko-KR" altLang="en-US" sz="2400" dirty="0"/>
          </a:p>
        </p:txBody>
      </p:sp>
      <p:sp>
        <p:nvSpPr>
          <p:cNvPr id="2" name="직사각형 1"/>
          <p:cNvSpPr/>
          <p:nvPr/>
        </p:nvSpPr>
        <p:spPr>
          <a:xfrm>
            <a:off x="2947226" y="4221088"/>
            <a:ext cx="4011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err="1"/>
              <a:t>Unstore</a:t>
            </a:r>
            <a:r>
              <a:rPr lang="en-US" altLang="ko-KR" dirty="0"/>
              <a:t> from Initial Recording Delay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C74A7C-0440-4A4A-A1FB-721762A8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33688"/>
            <a:ext cx="3656856" cy="648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1F568-88A1-4A26-8A71-62411AD8A44D}"/>
              </a:ext>
            </a:extLst>
          </p:cNvPr>
          <p:cNvSpPr txBox="1"/>
          <p:nvPr/>
        </p:nvSpPr>
        <p:spPr>
          <a:xfrm>
            <a:off x="3296816" y="3429000"/>
            <a:ext cx="2611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상담 종류 선택 시 머무르는 저장소</a:t>
            </a:r>
          </a:p>
        </p:txBody>
      </p:sp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764704"/>
            <a:ext cx="5038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82" y="4869160"/>
            <a:ext cx="5019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73" y="3148025"/>
            <a:ext cx="5019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22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12. Decide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00472" y="5013176"/>
            <a:ext cx="39565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76% : </a:t>
            </a:r>
            <a:r>
              <a:rPr lang="ko-KR" altLang="en-US" sz="1400" dirty="0">
                <a:solidFill>
                  <a:srgbClr val="FF0000"/>
                </a:solidFill>
              </a:rPr>
              <a:t>첫번째 가지로 분기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16% : </a:t>
            </a:r>
            <a:r>
              <a:rPr lang="ko-KR" altLang="en-US" sz="1400" dirty="0">
                <a:solidFill>
                  <a:srgbClr val="FF0000"/>
                </a:solidFill>
              </a:rPr>
              <a:t>두번째 가지로 분기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100% - 76% - 16% = 8% : </a:t>
            </a:r>
            <a:r>
              <a:rPr lang="ko-KR" altLang="en-US" sz="1400" dirty="0">
                <a:solidFill>
                  <a:srgbClr val="FF0000"/>
                </a:solidFill>
              </a:rPr>
              <a:t>마지막 가지로 분기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920552" y="2204864"/>
            <a:ext cx="72008" cy="2736304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1F4C2AFD-1A83-450D-9A8B-D62CCFCE8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13. Assign </a:t>
            </a:r>
            <a:endParaRPr lang="ko-KR" alt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" y="692696"/>
            <a:ext cx="3686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4797152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" y="3116822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4CD7A22-CDFB-41D3-A303-FEE947D40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1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1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14. Store</a:t>
            </a:r>
            <a:endParaRPr lang="ko-KR" alt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33663"/>
            <a:ext cx="3600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006537" y="4293096"/>
            <a:ext cx="389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Store for Tech Call Recording Delay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062610" y="4662428"/>
            <a:ext cx="3780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Tech Call Recording Delay Storage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626418E-CA98-4F26-AAA3-704A5548F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406CEA-AB98-455E-9EAC-EB168A4C6107}"/>
              </a:ext>
            </a:extLst>
          </p:cNvPr>
          <p:cNvSpPr txBox="1"/>
          <p:nvPr/>
        </p:nvSpPr>
        <p:spPr>
          <a:xfrm>
            <a:off x="5218708" y="3522087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기술지원 제품 종류 선택 시 머무르는 저장소</a:t>
            </a:r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15. Delay</a:t>
            </a:r>
            <a:endParaRPr lang="ko-KR" alt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33663"/>
            <a:ext cx="4267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A2EB1D1-E2CE-4B37-82A0-5DEE6A8EC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E0EE23-5EE0-48C9-BA99-34D07192A497}"/>
              </a:ext>
            </a:extLst>
          </p:cNvPr>
          <p:cNvSpPr txBox="1"/>
          <p:nvPr/>
        </p:nvSpPr>
        <p:spPr>
          <a:xfrm>
            <a:off x="1928664" y="3789040"/>
            <a:ext cx="22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기술지원 제품 종류 </a:t>
            </a:r>
            <a:r>
              <a:rPr lang="ko-KR" altLang="en-US" sz="1200">
                <a:solidFill>
                  <a:srgbClr val="FF0000"/>
                </a:solidFill>
              </a:rPr>
              <a:t>선택 시간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3</a:t>
            </a:fld>
            <a:endParaRPr lang="ko-KR" altLang="en-US">
              <a:latin typeface="+mn-e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C675CA-D73B-4EB5-98FF-771B23D0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dirty="0">
                <a:latin typeface="+mn-ea"/>
              </a:rPr>
              <a:t>고객에게 상담을 위한 대표 전화 번호를 제공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en-US" altLang="ko-KR" dirty="0">
                <a:solidFill>
                  <a:srgbClr val="FF0000"/>
                </a:solidFill>
                <a:latin typeface="+mn-ea"/>
              </a:rPr>
              <a:t>26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개의 전화 회선</a:t>
            </a:r>
            <a:r>
              <a:rPr lang="ko-KR" altLang="en-US" dirty="0">
                <a:latin typeface="+mn-ea"/>
              </a:rPr>
              <a:t> 운영 중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하나의 상담을 위해 하나의 전화 회선 필요 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동시에 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26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명의 고객 상담 가능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latin typeface="+mn-ea"/>
              </a:rPr>
              <a:t>모든 회선이 사용 중이라면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이 때 들어온 상담 전화는 서비스가 불가능함 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상담 거절</a:t>
            </a:r>
            <a:endParaRPr lang="en-US" altLang="ko-KR" dirty="0">
              <a:latin typeface="+mn-ea"/>
            </a:endParaRPr>
          </a:p>
          <a:p>
            <a:pPr lvl="2" latinLnBrk="0"/>
            <a:r>
              <a:rPr lang="ko-KR" altLang="en-US" dirty="0">
                <a:latin typeface="+mn-ea"/>
              </a:rPr>
              <a:t>이러한 거절 통화 수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중요한 서비스 척도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를 카운트 </a:t>
            </a:r>
            <a:endParaRPr lang="en-US" altLang="ko-KR" dirty="0">
              <a:latin typeface="+mn-ea"/>
            </a:endParaRPr>
          </a:p>
          <a:p>
            <a:pPr latinLnBrk="0"/>
            <a:r>
              <a:rPr lang="ko-KR" altLang="en-US" dirty="0">
                <a:latin typeface="+mn-ea"/>
              </a:rPr>
              <a:t>상담 전화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도착시간 간격</a:t>
            </a:r>
            <a:r>
              <a:rPr lang="en-US" altLang="ko-KR" dirty="0">
                <a:latin typeface="+mn-ea"/>
              </a:rPr>
              <a:t> :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EXPO(0.857) min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latin typeface="+mn-ea"/>
              </a:rPr>
              <a:t>첫번째 상담 전화는 </a:t>
            </a:r>
            <a:r>
              <a:rPr lang="en-US" altLang="ko-KR" dirty="0">
                <a:latin typeface="+mn-ea"/>
              </a:rPr>
              <a:t>0</a:t>
            </a:r>
            <a:r>
              <a:rPr lang="ko-KR" altLang="en-US" dirty="0">
                <a:latin typeface="+mn-ea"/>
              </a:rPr>
              <a:t>분에 발생</a:t>
            </a:r>
            <a:endParaRPr lang="en-US" altLang="ko-KR" dirty="0">
              <a:latin typeface="+mn-ea"/>
            </a:endParaRPr>
          </a:p>
          <a:p>
            <a:pPr latinLnBrk="0"/>
            <a:r>
              <a:rPr lang="ko-KR" altLang="en-US" dirty="0">
                <a:latin typeface="+mn-ea"/>
              </a:rPr>
              <a:t>상담 전화는 총 세가지 유형이 존재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latin typeface="+mn-ea"/>
              </a:rPr>
              <a:t>고객이 안내 메시지 청취 후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서비스 받을 유형을 선택하는데 소요되는 시간</a:t>
            </a:r>
            <a:r>
              <a:rPr lang="en-US" altLang="ko-KR" dirty="0">
                <a:latin typeface="+mn-ea"/>
              </a:rPr>
              <a:t> :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UNIF(0.1, 0.6) min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기술 지원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(76%)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판매 상담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(16%)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주문상태 문의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(8%)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C4D9BF-2220-4AE0-8BD4-94CB656DD91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5-1:  </a:t>
            </a:r>
            <a:r>
              <a:rPr lang="ko-KR" altLang="en-US" dirty="0">
                <a:latin typeface="+mn-ea"/>
                <a:ea typeface="+mn-ea"/>
              </a:rPr>
              <a:t>콜센터</a:t>
            </a:r>
            <a:endParaRPr lang="en-US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1331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8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16. </a:t>
            </a:r>
            <a:r>
              <a:rPr lang="en-US" altLang="ko-KR" sz="2400" dirty="0" err="1"/>
              <a:t>Unstore</a:t>
            </a:r>
            <a:endParaRPr lang="ko-KR" alt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33663"/>
            <a:ext cx="3600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767722" y="4293096"/>
            <a:ext cx="437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Unstore</a:t>
            </a:r>
            <a:r>
              <a:rPr lang="en-US" altLang="ko-KR" dirty="0"/>
              <a:t> from Tech Call Recording Delay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DC481E-FE55-4162-B8F9-9EA22D189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33BD1-FF3C-4EAB-8CA3-ECCD95FC5097}"/>
              </a:ext>
            </a:extLst>
          </p:cNvPr>
          <p:cNvSpPr txBox="1"/>
          <p:nvPr/>
        </p:nvSpPr>
        <p:spPr>
          <a:xfrm>
            <a:off x="3224808" y="3420740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기술지원 제품 종류 선택 시 머무르는 저장소</a:t>
            </a:r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17. Decide</a:t>
            </a:r>
            <a:endParaRPr lang="ko-KR" alt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5038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068960"/>
            <a:ext cx="5019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4797152"/>
            <a:ext cx="5019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817096" y="2204864"/>
            <a:ext cx="40559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25% : </a:t>
            </a:r>
            <a:r>
              <a:rPr lang="ko-KR" altLang="en-US" sz="1400" dirty="0">
                <a:solidFill>
                  <a:srgbClr val="FF0000"/>
                </a:solidFill>
              </a:rPr>
              <a:t>첫번째 가지로 분기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34% : </a:t>
            </a:r>
            <a:r>
              <a:rPr lang="ko-KR" altLang="en-US" sz="1400" dirty="0">
                <a:solidFill>
                  <a:srgbClr val="FF0000"/>
                </a:solidFill>
              </a:rPr>
              <a:t>두번째 가지로 분기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100% - 25% - 34% = 41% : </a:t>
            </a:r>
            <a:r>
              <a:rPr lang="ko-KR" altLang="en-US" sz="1400" dirty="0">
                <a:solidFill>
                  <a:srgbClr val="FF0000"/>
                </a:solidFill>
              </a:rPr>
              <a:t>마지막 가지로 분기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3584848" y="1988840"/>
            <a:ext cx="2088232" cy="504056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67C51FE1-BF4F-4B55-919B-8D9E9D1E9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4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18. Process</a:t>
            </a:r>
            <a:endParaRPr lang="ko-KR" alt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4647049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4D2B46-E080-4F36-8E44-56D2DBBD3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4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19. Process</a:t>
            </a:r>
            <a:endParaRPr lang="ko-KR" alt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7" y="4653136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A09BEB-E501-4078-A30E-922B6D78A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4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20. Process</a:t>
            </a:r>
            <a:endParaRPr lang="ko-KR" alt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4653136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34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0488187-0E5F-49AF-AAFD-15449AA5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288" y="44624"/>
            <a:ext cx="2280971" cy="13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21. Assign</a:t>
            </a:r>
            <a:endParaRPr lang="ko-KR" alt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3686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068960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4725144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35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527B561-CE00-47FE-BBD1-F2C1B5581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87" y="20613"/>
            <a:ext cx="134778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4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22. Process</a:t>
            </a:r>
            <a:endParaRPr lang="ko-KR" alt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548680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36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8124F9-E7B4-42A2-8397-A77D99052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087" y="20613"/>
            <a:ext cx="134778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23. Assign </a:t>
            </a:r>
            <a:endParaRPr lang="ko-KR" alt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3686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068960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4725144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6E58E2E-65C2-41FA-A566-119E66D90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280" y="33449"/>
            <a:ext cx="2360988" cy="10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5680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24. Delay Block </a:t>
            </a:r>
          </a:p>
          <a:p>
            <a:r>
              <a:rPr lang="en-US" altLang="ko-KR" sz="2400" dirty="0"/>
              <a:t>(Store-Delay-</a:t>
            </a:r>
            <a:r>
              <a:rPr lang="en-US" altLang="ko-KR" sz="2400" dirty="0" err="1"/>
              <a:t>Unstore</a:t>
            </a:r>
            <a:r>
              <a:rPr lang="ko-KR" altLang="en-US" sz="2400" dirty="0"/>
              <a:t>를</a:t>
            </a:r>
            <a:r>
              <a:rPr lang="en-US" altLang="ko-KR" sz="2400" dirty="0"/>
              <a:t> </a:t>
            </a:r>
            <a:r>
              <a:rPr lang="ko-KR" altLang="en-US" sz="2400" dirty="0"/>
              <a:t>한꺼번에 표현</a:t>
            </a:r>
            <a:r>
              <a:rPr lang="en-US" altLang="ko-KR" sz="2400" dirty="0"/>
              <a:t>) </a:t>
            </a:r>
            <a:endParaRPr lang="ko-KR" alt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1847850"/>
            <a:ext cx="3724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2520" y="837119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Blocks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 패널을 통해 추가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089AC6B-62CB-49A4-8B2A-B8C966948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33449"/>
            <a:ext cx="2360988" cy="1017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017A5-10B6-447E-A53C-94E27A70159B}"/>
              </a:ext>
            </a:extLst>
          </p:cNvPr>
          <p:cNvSpPr txBox="1"/>
          <p:nvPr/>
        </p:nvSpPr>
        <p:spPr>
          <a:xfrm>
            <a:off x="6397943" y="3475608"/>
            <a:ext cx="333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주문 상태 문의 자동 응답 시 머무르는 저장소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73967-3BA6-4B6C-A611-CB2ACED80B96}"/>
              </a:ext>
            </a:extLst>
          </p:cNvPr>
          <p:cNvSpPr txBox="1"/>
          <p:nvPr/>
        </p:nvSpPr>
        <p:spPr>
          <a:xfrm>
            <a:off x="6397943" y="3243892"/>
            <a:ext cx="2303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주문 상태 문의 자동 응답 시간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5101357-660C-400F-8160-F1D63D371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205" y="762833"/>
            <a:ext cx="2347956" cy="425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0F95FB-978A-44A2-96B6-28C577933563}"/>
              </a:ext>
            </a:extLst>
          </p:cNvPr>
          <p:cNvSpPr txBox="1"/>
          <p:nvPr/>
        </p:nvSpPr>
        <p:spPr>
          <a:xfrm>
            <a:off x="5199069" y="79488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=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1DAFAC9-0139-4E9F-AFB1-0F2B95B9B9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94" t="7485"/>
          <a:stretch/>
        </p:blipFill>
        <p:spPr>
          <a:xfrm>
            <a:off x="5471594" y="738609"/>
            <a:ext cx="856448" cy="6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25. Decide </a:t>
            </a:r>
            <a:endParaRPr lang="ko-KR" alt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262188"/>
            <a:ext cx="5038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39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C6B5FA-7DF5-41B5-B56D-DD3B708B7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33449"/>
            <a:ext cx="2360988" cy="10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4</a:t>
            </a:fld>
            <a:endParaRPr lang="ko-KR" altLang="en-US">
              <a:latin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00133A-6370-468F-84F0-D05CDB65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90000"/>
              </a:lnSpc>
            </a:pPr>
            <a:r>
              <a:rPr lang="ko-KR" altLang="en-US" sz="2400" dirty="0">
                <a:solidFill>
                  <a:srgbClr val="FF0000"/>
                </a:solidFill>
                <a:latin typeface="+mn-ea"/>
              </a:rPr>
              <a:t>기술 지원 상담</a:t>
            </a:r>
            <a:r>
              <a:rPr lang="ko-KR" altLang="en-US" sz="2400" dirty="0">
                <a:latin typeface="+mn-ea"/>
              </a:rPr>
              <a:t> 전화</a:t>
            </a:r>
            <a:endParaRPr lang="en-US" altLang="ko-KR" sz="2400" dirty="0">
              <a:latin typeface="+mn-ea"/>
            </a:endParaRPr>
          </a:p>
          <a:p>
            <a:pPr lvl="1"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고객이 안내 메시지 청취 후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상담 받을 제품을 선택하는데 소요되는 시간</a:t>
            </a:r>
            <a:r>
              <a:rPr lang="en-US" altLang="ko-KR" sz="2000" dirty="0">
                <a:latin typeface="+mn-ea"/>
              </a:rPr>
              <a:t> ~ 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UNIF(0.1, 0.5) min</a:t>
            </a:r>
            <a:endParaRPr lang="en-US" altLang="ko-KR" sz="2000" dirty="0">
              <a:latin typeface="+mn-ea"/>
            </a:endParaRPr>
          </a:p>
          <a:p>
            <a:pPr lvl="1" latinLnBrk="0">
              <a:lnSpc>
                <a:spcPct val="90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제품 종류 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1 (25%), 2 (34%), or 3 (41%)</a:t>
            </a:r>
          </a:p>
          <a:p>
            <a:pPr lvl="1"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기술 지원 담당자가 상담</a:t>
            </a:r>
            <a:endParaRPr lang="en-US" altLang="ko-KR" sz="2000" dirty="0">
              <a:latin typeface="+mn-ea"/>
            </a:endParaRPr>
          </a:p>
          <a:p>
            <a:pPr lvl="2" latinLnBrk="0">
              <a:lnSpc>
                <a:spcPct val="90000"/>
              </a:lnSpc>
            </a:pP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제품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 1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에 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명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제품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 2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에 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명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제품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 3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에 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명의 상담원</a:t>
            </a:r>
            <a:r>
              <a:rPr lang="ko-KR" altLang="en-US" sz="1800" dirty="0">
                <a:latin typeface="+mn-ea"/>
              </a:rPr>
              <a:t> 배치</a:t>
            </a:r>
            <a:endParaRPr lang="en-US" altLang="ko-KR" sz="1800" dirty="0">
              <a:latin typeface="+mn-ea"/>
            </a:endParaRPr>
          </a:p>
          <a:p>
            <a:pPr lvl="3" indent="-433388" latinLnBrk="0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상담원은 담당 제품만을 상담할 수 있음</a:t>
            </a:r>
            <a:r>
              <a:rPr lang="en-US" altLang="ko-KR" sz="1800" dirty="0">
                <a:latin typeface="+mn-ea"/>
              </a:rPr>
              <a:t> ... Model 5-2</a:t>
            </a:r>
            <a:r>
              <a:rPr lang="ko-KR" altLang="en-US" sz="1800" dirty="0">
                <a:latin typeface="+mn-ea"/>
              </a:rPr>
              <a:t>에서 변경</a:t>
            </a:r>
            <a:endParaRPr lang="en-US" altLang="ko-KR" sz="1800" dirty="0">
              <a:latin typeface="+mn-ea"/>
            </a:endParaRPr>
          </a:p>
          <a:p>
            <a:pPr lvl="2" latinLnBrk="0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각 제품 종류에 대해 선입선출 원칙으로 상담 제공</a:t>
            </a:r>
            <a:endParaRPr lang="en-US" altLang="ko-KR" sz="1800" dirty="0">
              <a:latin typeface="+mn-ea"/>
            </a:endParaRPr>
          </a:p>
          <a:p>
            <a:pPr lvl="2" latinLnBrk="0">
              <a:lnSpc>
                <a:spcPct val="90000"/>
              </a:lnSpc>
            </a:pP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상담 시간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모든 제품 종류에 대해 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TRIA(3, 6, 18) min</a:t>
            </a:r>
            <a:endParaRPr lang="en-US" altLang="ko-KR" sz="1800" dirty="0">
              <a:latin typeface="+mn-ea"/>
            </a:endParaRPr>
          </a:p>
          <a:p>
            <a:pPr lvl="1"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상담 후 콜센터를 떠남</a:t>
            </a:r>
            <a:endParaRPr lang="en-US" altLang="ko-KR" sz="2000" dirty="0">
              <a:latin typeface="+mn-ea"/>
            </a:endParaRPr>
          </a:p>
          <a:p>
            <a:pPr latinLnBrk="0">
              <a:lnSpc>
                <a:spcPct val="90000"/>
              </a:lnSpc>
            </a:pPr>
            <a:r>
              <a:rPr lang="ko-KR" altLang="en-US" sz="2400" dirty="0">
                <a:solidFill>
                  <a:srgbClr val="FF0000"/>
                </a:solidFill>
                <a:latin typeface="+mn-ea"/>
              </a:rPr>
              <a:t>판매 상담</a:t>
            </a:r>
            <a:r>
              <a:rPr lang="ko-KR" altLang="en-US" sz="2400" dirty="0">
                <a:latin typeface="+mn-ea"/>
              </a:rPr>
              <a:t> 전화</a:t>
            </a:r>
            <a:endParaRPr lang="en-US" altLang="ko-KR" sz="2400" dirty="0">
              <a:latin typeface="+mn-ea"/>
            </a:endParaRPr>
          </a:p>
          <a:p>
            <a:pPr lvl="1"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모든 제품 종류에 대해 동일한 서비스 제공</a:t>
            </a:r>
            <a:endParaRPr lang="en-US" altLang="ko-KR" sz="2000" dirty="0">
              <a:latin typeface="+mn-ea"/>
            </a:endParaRPr>
          </a:p>
          <a:p>
            <a:pPr lvl="1" latinLnBrk="0">
              <a:lnSpc>
                <a:spcPct val="9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4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명의 상담원</a:t>
            </a:r>
            <a:r>
              <a:rPr lang="ko-KR" altLang="en-US" sz="2000" dirty="0">
                <a:latin typeface="+mn-ea"/>
              </a:rPr>
              <a:t>이 서비스 제공</a:t>
            </a:r>
            <a:endParaRPr lang="en-US" altLang="ko-KR" sz="2000" dirty="0">
              <a:latin typeface="+mn-ea"/>
            </a:endParaRPr>
          </a:p>
          <a:p>
            <a:pPr lvl="2" latinLnBrk="0">
              <a:lnSpc>
                <a:spcPct val="90000"/>
              </a:lnSpc>
            </a:pPr>
            <a:r>
              <a:rPr lang="ko-KR" altLang="en-US" sz="1800" dirty="0">
                <a:latin typeface="+mn-ea"/>
              </a:rPr>
              <a:t>하나의 선입선출 형태의 대기행렬 운영</a:t>
            </a:r>
            <a:endParaRPr lang="en-US" altLang="ko-KR" sz="1800" dirty="0">
              <a:latin typeface="+mn-ea"/>
            </a:endParaRPr>
          </a:p>
          <a:p>
            <a:pPr lvl="1" latinLnBrk="0">
              <a:lnSpc>
                <a:spcPct val="90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상담 시간</a:t>
            </a:r>
            <a:r>
              <a:rPr lang="en-US" altLang="ko-KR" sz="2000" dirty="0">
                <a:latin typeface="+mn-ea"/>
              </a:rPr>
              <a:t> : 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TRIA (4, 15, 45) min</a:t>
            </a:r>
          </a:p>
          <a:p>
            <a:pPr lvl="1" latinLnBrk="0">
              <a:lnSpc>
                <a:spcPct val="90000"/>
              </a:lnSpc>
            </a:pPr>
            <a:r>
              <a:rPr lang="ko-KR" altLang="en-US" sz="2000" dirty="0">
                <a:latin typeface="+mn-ea"/>
              </a:rPr>
              <a:t>상담 후 콜센터를 떠남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E2F2DE-DF63-4921-A054-B5D6CC4A523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5-1:  </a:t>
            </a:r>
            <a:r>
              <a:rPr lang="ko-KR" altLang="en-US" dirty="0">
                <a:latin typeface="+mn-ea"/>
                <a:ea typeface="+mn-ea"/>
              </a:rPr>
              <a:t>콜센터</a:t>
            </a:r>
            <a:endParaRPr lang="en-US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9904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26. Assign </a:t>
            </a:r>
            <a:endParaRPr lang="ko-KR" alt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008116"/>
            <a:ext cx="3686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3501008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36576" y="55172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FF0000"/>
                </a:solidFill>
              </a:rPr>
              <a:t>Order Status Call</a:t>
            </a:r>
            <a:r>
              <a:rPr lang="ko-KR" altLang="en-US" sz="1400" dirty="0">
                <a:solidFill>
                  <a:srgbClr val="FF0000"/>
                </a:solidFill>
              </a:rPr>
              <a:t>의 </a:t>
            </a:r>
            <a:r>
              <a:rPr lang="en-US" altLang="ko-KR" sz="1400" dirty="0">
                <a:solidFill>
                  <a:srgbClr val="FF0000"/>
                </a:solidFill>
              </a:rPr>
              <a:t>Sales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Call Priority = 1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400" dirty="0">
                <a:solidFill>
                  <a:srgbClr val="FF0000"/>
                </a:solidFill>
              </a:rPr>
              <a:t>Order Status Call</a:t>
            </a:r>
            <a:r>
              <a:rPr lang="ko-KR" altLang="en-US" sz="1400" dirty="0">
                <a:solidFill>
                  <a:srgbClr val="FF0000"/>
                </a:solidFill>
              </a:rPr>
              <a:t>의 우선순위를 낮추는 결과를 초래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FF0000"/>
                </a:solidFill>
              </a:rPr>
              <a:t>Sales Call</a:t>
            </a:r>
            <a:r>
              <a:rPr lang="ko-KR" altLang="en-US" sz="1400" dirty="0">
                <a:solidFill>
                  <a:srgbClr val="FF0000"/>
                </a:solidFill>
              </a:rPr>
              <a:t>의 </a:t>
            </a:r>
            <a:r>
              <a:rPr lang="en-US" altLang="ko-KR" sz="1400" dirty="0">
                <a:solidFill>
                  <a:srgbClr val="FF0000"/>
                </a:solidFill>
              </a:rPr>
              <a:t>Sales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Call Priority</a:t>
            </a:r>
            <a:r>
              <a:rPr lang="ko-KR" altLang="en-US" sz="1400" dirty="0">
                <a:solidFill>
                  <a:srgbClr val="FF0000"/>
                </a:solidFill>
              </a:rPr>
              <a:t>는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정의되지 않았으므로 자동으로 </a:t>
            </a:r>
            <a:r>
              <a:rPr lang="en-US" altLang="ko-KR" sz="1400" dirty="0">
                <a:solidFill>
                  <a:srgbClr val="FF0000"/>
                </a:solidFill>
              </a:rPr>
              <a:t>0</a:t>
            </a:r>
            <a:r>
              <a:rPr lang="ko-KR" altLang="en-US" sz="1400" dirty="0">
                <a:solidFill>
                  <a:srgbClr val="FF0000"/>
                </a:solidFill>
              </a:rPr>
              <a:t>값을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가짐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FF0000"/>
                </a:solidFill>
              </a:rPr>
              <a:t>낮은 </a:t>
            </a:r>
            <a:r>
              <a:rPr lang="en-US" altLang="ko-KR" sz="1400" dirty="0">
                <a:solidFill>
                  <a:srgbClr val="FF0000"/>
                </a:solidFill>
              </a:rPr>
              <a:t>Sales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Call Priority </a:t>
            </a:r>
            <a:r>
              <a:rPr lang="ko-KR" altLang="en-US" sz="1400" dirty="0">
                <a:solidFill>
                  <a:srgbClr val="FF0000"/>
                </a:solidFill>
              </a:rPr>
              <a:t>속성값을 가진 개체를 우선적으로 처리하므로 </a:t>
            </a:r>
            <a:r>
              <a:rPr lang="en-US" altLang="ko-KR" sz="1400" dirty="0">
                <a:solidFill>
                  <a:srgbClr val="FF0000"/>
                </a:solidFill>
              </a:rPr>
              <a:t>Sales Call</a:t>
            </a:r>
            <a:r>
              <a:rPr lang="ko-KR" altLang="en-US" sz="1400" dirty="0">
                <a:solidFill>
                  <a:srgbClr val="FF0000"/>
                </a:solidFill>
              </a:rPr>
              <a:t>이 </a:t>
            </a:r>
            <a:r>
              <a:rPr lang="en-US" altLang="ko-KR" sz="1400" dirty="0">
                <a:solidFill>
                  <a:srgbClr val="FF0000"/>
                </a:solidFill>
              </a:rPr>
              <a:t>Order Status Call</a:t>
            </a:r>
            <a:r>
              <a:rPr lang="ko-KR" altLang="en-US" sz="1400" dirty="0">
                <a:solidFill>
                  <a:srgbClr val="FF0000"/>
                </a:solidFill>
              </a:rPr>
              <a:t> 보다 우선적으로 처리됨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Queue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모듈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참조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2792760" y="4365104"/>
            <a:ext cx="1440160" cy="108012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ED11F26-1003-4389-ABF3-AFF44EF0E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80" y="33449"/>
            <a:ext cx="2360988" cy="10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27. Seize </a:t>
            </a:r>
            <a:endParaRPr lang="ko-KR" altLang="en-US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5338"/>
            <a:ext cx="4991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15" y="3501008"/>
            <a:ext cx="41243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28675" y="3404944"/>
            <a:ext cx="406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Order Status Call Seizes Sales Person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41</a:t>
            </a:fld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4448944" y="2204864"/>
            <a:ext cx="1656184" cy="576064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6175268" y="1916832"/>
            <a:ext cx="3602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Sales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Call </a:t>
            </a:r>
            <a:r>
              <a:rPr lang="ko-KR" altLang="en-US" sz="1600" dirty="0">
                <a:solidFill>
                  <a:srgbClr val="FF0000"/>
                </a:solidFill>
              </a:rPr>
              <a:t>처리 프로세스 모듈과 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대기행렬 공유 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dirty="0">
                <a:solidFill>
                  <a:srgbClr val="FF0000"/>
                </a:solidFill>
              </a:rPr>
              <a:t>같은 자원 </a:t>
            </a:r>
            <a:r>
              <a:rPr lang="en-US" altLang="ko-KR" sz="1600" dirty="0">
                <a:solidFill>
                  <a:srgbClr val="FF0000"/>
                </a:solidFill>
              </a:rPr>
              <a:t>Sales </a:t>
            </a:r>
            <a:r>
              <a:rPr lang="ko-KR" altLang="en-US" sz="1600" dirty="0">
                <a:solidFill>
                  <a:srgbClr val="FF0000"/>
                </a:solidFill>
              </a:rPr>
              <a:t>사용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4838DF3-BBD7-4902-BB35-73E2030F4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80" y="33449"/>
            <a:ext cx="2360988" cy="10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28. Delay </a:t>
            </a:r>
            <a:endParaRPr lang="ko-KR" alt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33663"/>
            <a:ext cx="4267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712640" y="4293096"/>
            <a:ext cx="6220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Delay for Order Status Conversation With Sales Person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68AF30-EEB3-4DF0-AF3E-43EC804C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33449"/>
            <a:ext cx="2360988" cy="10174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33AC8B8-2837-4D9C-9B2F-B1A00A75168F}"/>
              </a:ext>
            </a:extLst>
          </p:cNvPr>
          <p:cNvSpPr/>
          <p:nvPr/>
        </p:nvSpPr>
        <p:spPr>
          <a:xfrm>
            <a:off x="1712640" y="2056114"/>
            <a:ext cx="6220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주문 상태 문의 상담 시간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상담원이 진행</a:t>
            </a:r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4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29. Release</a:t>
            </a:r>
            <a:endParaRPr lang="ko-KR" alt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8" y="1252538"/>
            <a:ext cx="37909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3461860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3458E7-42F8-45B0-82B5-BC383B52F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80" y="33449"/>
            <a:ext cx="2360988" cy="10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4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30. Release</a:t>
            </a:r>
            <a:endParaRPr lang="ko-KR" alt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252538"/>
            <a:ext cx="37909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3461860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44</a:t>
            </a:fld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3512840" y="4653136"/>
            <a:ext cx="288032" cy="864096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2864768" y="5589240"/>
            <a:ext cx="2175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rgbClr val="FF0000"/>
                </a:solidFill>
              </a:rPr>
              <a:t>전화회선 하나를 반납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734C181-C0D6-43AE-8BB9-115CBD21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80" y="23118"/>
            <a:ext cx="2344489" cy="5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31. Assign</a:t>
            </a:r>
            <a:endParaRPr lang="ko-KR" altLang="en-US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34" y="1023938"/>
            <a:ext cx="3686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3439345"/>
            <a:ext cx="5591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45</a:t>
            </a:fld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3008784" y="4581128"/>
            <a:ext cx="288032" cy="864096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2360712" y="5517232"/>
            <a:ext cx="47933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콜센터에서 서비스 중인 통화 수를 하나 감소 시킴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시스템 안의 </a:t>
            </a:r>
            <a:r>
              <a:rPr lang="en-US" altLang="ko-KR" sz="1600" dirty="0">
                <a:solidFill>
                  <a:srgbClr val="FF0000"/>
                </a:solidFill>
              </a:rPr>
              <a:t>WIP</a:t>
            </a:r>
            <a:r>
              <a:rPr lang="ko-KR" altLang="en-US" sz="1600" dirty="0">
                <a:solidFill>
                  <a:srgbClr val="FF0000"/>
                </a:solidFill>
              </a:rPr>
              <a:t>을 하나 줄임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Total WIP = Total WIP - 1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C79DFF3-9809-4546-8FBE-A8676C25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80" y="23118"/>
            <a:ext cx="2344489" cy="5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6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32. Record</a:t>
            </a:r>
            <a:endParaRPr lang="ko-KR" alt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433638"/>
            <a:ext cx="4391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46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DEE037D-F392-4CEE-BFDC-EA801C89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23118"/>
            <a:ext cx="2344489" cy="5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33. Dispose</a:t>
            </a:r>
            <a:endParaRPr lang="ko-KR" alt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00338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95326D-638E-4720-9F56-10DEC8E4C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23118"/>
            <a:ext cx="2344489" cy="5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1036166"/>
            <a:ext cx="7837512" cy="4757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48</a:t>
            </a:fld>
            <a:endParaRPr lang="ko-KR" alt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764704"/>
            <a:ext cx="2819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928664" y="2132856"/>
            <a:ext cx="805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Storage</a:t>
            </a:r>
          </a:p>
        </p:txBody>
      </p:sp>
      <p:cxnSp>
        <p:nvCxnSpPr>
          <p:cNvPr id="8" name="직선 연결선 7"/>
          <p:cNvCxnSpPr>
            <a:endCxn id="7" idx="0"/>
          </p:cNvCxnSpPr>
          <p:nvPr/>
        </p:nvCxnSpPr>
        <p:spPr>
          <a:xfrm flipH="1">
            <a:off x="2331339" y="1233377"/>
            <a:ext cx="1985480" cy="899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E4F4C9-D42C-40FA-860E-C6BA513B50EA}"/>
              </a:ext>
            </a:extLst>
          </p:cNvPr>
          <p:cNvSpPr/>
          <p:nvPr/>
        </p:nvSpPr>
        <p:spPr>
          <a:xfrm>
            <a:off x="1928664" y="3903679"/>
            <a:ext cx="805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Storage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1A87390-1DAE-41A5-8543-8079045A9A93}"/>
              </a:ext>
            </a:extLst>
          </p:cNvPr>
          <p:cNvSpPr/>
          <p:nvPr/>
        </p:nvSpPr>
        <p:spPr>
          <a:xfrm>
            <a:off x="1928664" y="5013176"/>
            <a:ext cx="805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525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Animation-Storage</a:t>
            </a:r>
            <a:r>
              <a:rPr lang="en-US" altLang="ko-KR" sz="1600" dirty="0"/>
              <a:t>(Animate Transfer Toolbar)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49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82" y="639379"/>
            <a:ext cx="3181350" cy="27622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790" y="639379"/>
            <a:ext cx="3181350" cy="2762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24" y="3717032"/>
            <a:ext cx="3181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5</a:t>
            </a:fld>
            <a:endParaRPr lang="ko-KR" altLang="en-US">
              <a:latin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A31FA1-587C-4985-9207-54CEE07E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주문상태 문의</a:t>
            </a:r>
            <a:r>
              <a:rPr lang="ko-KR" altLang="en-US" dirty="0">
                <a:latin typeface="+mn-ea"/>
              </a:rPr>
              <a:t> 전화</a:t>
            </a:r>
            <a:endParaRPr lang="en-US" altLang="ko-KR" dirty="0">
              <a:latin typeface="+mn-ea"/>
            </a:endParaRPr>
          </a:p>
          <a:p>
            <a:pPr lvl="1" latinLnBrk="0">
              <a:lnSpc>
                <a:spcPct val="90000"/>
              </a:lnSpc>
            </a:pPr>
            <a:r>
              <a:rPr lang="ko-KR" altLang="en-US" dirty="0">
                <a:latin typeface="+mn-ea"/>
              </a:rPr>
              <a:t>모든 제품 종류에 대해 동일한 서비스 제공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latin typeface="+mn-ea"/>
              </a:rPr>
              <a:t>전화 시스템에 의해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자동적으로 대응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2" latinLnBrk="0"/>
            <a:r>
              <a:rPr lang="ko-KR" altLang="en-US" dirty="0">
                <a:latin typeface="+mn-ea"/>
              </a:rPr>
              <a:t>동시에 서비스 받을 수 있는 고객의 수에는 제한이 없음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단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전화 회선의 수에는 제한을 받음 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자동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상담 시간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TRIA(2, 3, 4) min</a:t>
            </a:r>
          </a:p>
          <a:p>
            <a:pPr lvl="1" latinLnBrk="0"/>
            <a:r>
              <a:rPr lang="ko-KR" altLang="en-US" dirty="0">
                <a:latin typeface="+mn-ea"/>
              </a:rPr>
              <a:t>상담 후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15%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의 고객은 상담원과의 통화</a:t>
            </a:r>
            <a:r>
              <a:rPr lang="ko-KR" altLang="en-US" dirty="0">
                <a:latin typeface="+mn-ea"/>
              </a:rPr>
              <a:t>를 원함</a:t>
            </a:r>
            <a:endParaRPr lang="en-US" altLang="ko-KR" dirty="0">
              <a:latin typeface="+mn-ea"/>
            </a:endParaRPr>
          </a:p>
          <a:p>
            <a:pPr lvl="2"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판매 상담 전화 담당자에게 연결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2"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상담 시간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TRIA(2, 3, 4) min</a:t>
            </a:r>
          </a:p>
          <a:p>
            <a:pPr lvl="2" latinLnBrk="0"/>
            <a:r>
              <a:rPr lang="ko-KR" altLang="en-US" dirty="0">
                <a:latin typeface="+mn-ea"/>
              </a:rPr>
              <a:t>주문상태 문의 전화보다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판매 상담 전화에 우선순위 부여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오전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8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시부터 오후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6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시까지</a:t>
            </a:r>
            <a:r>
              <a:rPr lang="ko-KR" altLang="en-US" dirty="0">
                <a:latin typeface="+mn-ea"/>
              </a:rPr>
              <a:t> 전화 상담을 받음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latin typeface="+mn-ea"/>
              </a:rPr>
              <a:t>오후 </a:t>
            </a:r>
            <a:r>
              <a:rPr lang="en-US" altLang="ko-KR" dirty="0">
                <a:latin typeface="+mn-ea"/>
              </a:rPr>
              <a:t>6</a:t>
            </a:r>
            <a:r>
              <a:rPr lang="ko-KR" altLang="en-US" dirty="0">
                <a:latin typeface="+mn-ea"/>
              </a:rPr>
              <a:t>시 이전에 들어온 상담 전화는 반드시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당일 상담을 마쳐야 함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오후 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6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시 이후에 상담 종료</a:t>
            </a:r>
            <a:endParaRPr lang="en-US" altLang="ko-KR" dirty="0">
              <a:latin typeface="+mn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698DA0-8BC2-41AD-ADF0-F6E208BC5515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5-1:  </a:t>
            </a:r>
            <a:r>
              <a:rPr lang="ko-KR" altLang="en-US" dirty="0">
                <a:latin typeface="+mn-ea"/>
                <a:ea typeface="+mn-ea"/>
              </a:rPr>
              <a:t>콜센터</a:t>
            </a:r>
            <a:endParaRPr lang="en-US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315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Animation-Queue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701715" y="410426"/>
            <a:ext cx="437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Process Product Type 1 Tech </a:t>
            </a:r>
            <a:r>
              <a:rPr lang="en-US" altLang="ko-KR" dirty="0" err="1"/>
              <a:t>Call.Queue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65020" y="404664"/>
            <a:ext cx="437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Process Product Type 2 Tech </a:t>
            </a:r>
            <a:r>
              <a:rPr lang="en-US" altLang="ko-KR" dirty="0" err="1"/>
              <a:t>Call.Queue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23689" y="6383420"/>
            <a:ext cx="437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Process Product Type 3 Tech </a:t>
            </a:r>
            <a:r>
              <a:rPr lang="en-US" altLang="ko-KR" dirty="0" err="1"/>
              <a:t>Call.Queue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50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793799"/>
            <a:ext cx="3181350" cy="27622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04" y="802127"/>
            <a:ext cx="3181350" cy="27622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584" y="3613397"/>
            <a:ext cx="3181350" cy="27622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104" y="3645049"/>
            <a:ext cx="3181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9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996" y="548680"/>
            <a:ext cx="4381500" cy="4686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51</a:t>
            </a:fld>
            <a:endParaRPr lang="ko-KR" altLang="en-US"/>
          </a:p>
        </p:txBody>
      </p:sp>
      <p:cxnSp>
        <p:nvCxnSpPr>
          <p:cNvPr id="6" name="직선 화살표 연결선 5"/>
          <p:cNvCxnSpPr>
            <a:endCxn id="7" idx="0"/>
          </p:cNvCxnSpPr>
          <p:nvPr/>
        </p:nvCxnSpPr>
        <p:spPr>
          <a:xfrm>
            <a:off x="5759164" y="3645024"/>
            <a:ext cx="423530" cy="2304256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직사각형 6"/>
          <p:cNvSpPr/>
          <p:nvPr/>
        </p:nvSpPr>
        <p:spPr>
          <a:xfrm>
            <a:off x="4751052" y="5949280"/>
            <a:ext cx="2863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사용중인 전화 </a:t>
            </a:r>
            <a:r>
              <a:rPr lang="ko-KR" altLang="en-US" sz="1600" dirty="0" err="1">
                <a:solidFill>
                  <a:srgbClr val="FF0000"/>
                </a:solidFill>
              </a:rPr>
              <a:t>회선수를</a:t>
            </a:r>
            <a:r>
              <a:rPr lang="ko-KR" altLang="en-US" sz="1600" dirty="0">
                <a:solidFill>
                  <a:srgbClr val="FF0000"/>
                </a:solidFill>
              </a:rPr>
              <a:t> 표시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73" y="567730"/>
            <a:ext cx="4176464" cy="61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52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548680"/>
            <a:ext cx="4176464" cy="61529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549826"/>
            <a:ext cx="4175686" cy="61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2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53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908720"/>
            <a:ext cx="3695700" cy="44481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0" y="926611"/>
            <a:ext cx="3181350" cy="2762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50" y="3827218"/>
            <a:ext cx="2667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54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908720"/>
            <a:ext cx="3667125" cy="43338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0" y="908720"/>
            <a:ext cx="3181350" cy="27622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50" y="3818273"/>
            <a:ext cx="2667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54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55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0" y="908720"/>
            <a:ext cx="3181350" cy="27622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0" y="3818273"/>
            <a:ext cx="2667000" cy="2390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908720"/>
            <a:ext cx="36957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54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56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0" y="908720"/>
            <a:ext cx="3181350" cy="27622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908720"/>
            <a:ext cx="3714750" cy="44481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50" y="3818273"/>
            <a:ext cx="2667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06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84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Animation-Variable</a:t>
            </a:r>
            <a:endParaRPr lang="ko-KR" altLang="en-US" sz="24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977627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69" y="977627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2299590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2276872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130301" y="6123292"/>
            <a:ext cx="45752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92D050"/>
                </a:solidFill>
              </a:rPr>
              <a:t>NR(Sales) + NQ(Process Sales </a:t>
            </a:r>
            <a:r>
              <a:rPr lang="en-US" altLang="ko-KR" dirty="0" err="1">
                <a:solidFill>
                  <a:srgbClr val="92D050"/>
                </a:solidFill>
              </a:rPr>
              <a:t>Call.Queue</a:t>
            </a:r>
            <a:r>
              <a:rPr lang="en-US" altLang="ko-KR" dirty="0">
                <a:solidFill>
                  <a:srgbClr val="92D050"/>
                </a:solidFill>
              </a:rPr>
              <a:t>)</a:t>
            </a:r>
          </a:p>
          <a:p>
            <a:r>
              <a:rPr lang="en-US" altLang="ko-KR" sz="1200" dirty="0"/>
              <a:t>(</a:t>
            </a:r>
            <a:r>
              <a:rPr lang="ko-KR" altLang="en-US" sz="1200" dirty="0"/>
              <a:t>주문상태문의에서 판매로 넘어온 </a:t>
            </a:r>
            <a:r>
              <a:rPr lang="en-US" altLang="ko-KR" sz="1200" dirty="0"/>
              <a:t>Call</a:t>
            </a:r>
            <a:r>
              <a:rPr lang="ko-KR" altLang="en-US" sz="1200" dirty="0"/>
              <a:t>을</a:t>
            </a:r>
            <a:r>
              <a:rPr lang="en-US" altLang="ko-KR" sz="1200" dirty="0"/>
              <a:t> </a:t>
            </a:r>
            <a:r>
              <a:rPr lang="ko-KR" altLang="en-US" sz="1200" dirty="0"/>
              <a:t>포함하기 위해</a:t>
            </a:r>
            <a:r>
              <a:rPr lang="en-US" altLang="ko-KR" sz="1200" dirty="0"/>
              <a:t>)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Process Sales </a:t>
            </a:r>
            <a:r>
              <a:rPr lang="en-US" altLang="ko-KR" sz="1200" dirty="0" err="1">
                <a:solidFill>
                  <a:srgbClr val="FF0000"/>
                </a:solidFill>
              </a:rPr>
              <a:t>Call.WIP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판매상담 대기 </a:t>
            </a:r>
            <a:r>
              <a:rPr lang="en-US" altLang="ko-KR" sz="1200" dirty="0">
                <a:solidFill>
                  <a:srgbClr val="FF0000"/>
                </a:solidFill>
              </a:rPr>
              <a:t>Call </a:t>
            </a:r>
            <a:r>
              <a:rPr lang="ko-KR" altLang="en-US" sz="1200" dirty="0">
                <a:solidFill>
                  <a:srgbClr val="FF0000"/>
                </a:solidFill>
              </a:rPr>
              <a:t>수만 나타남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0472" y="608295"/>
            <a:ext cx="40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Process Product Type 1 Tech </a:t>
            </a:r>
            <a:r>
              <a:rPr lang="en-US" altLang="ko-KR" dirty="0" err="1">
                <a:solidFill>
                  <a:srgbClr val="FF0000"/>
                </a:solidFill>
              </a:rPr>
              <a:t>Call.WIP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48944" y="608295"/>
            <a:ext cx="40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Process Product Type 2 Tech </a:t>
            </a:r>
            <a:r>
              <a:rPr lang="en-US" altLang="ko-KR" dirty="0" err="1">
                <a:solidFill>
                  <a:srgbClr val="FF0000"/>
                </a:solidFill>
              </a:rPr>
              <a:t>Call.WIP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92717" y="6146762"/>
            <a:ext cx="40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Process Product Type 3 Tech </a:t>
            </a:r>
            <a:r>
              <a:rPr lang="en-US" altLang="ko-KR" dirty="0" err="1">
                <a:solidFill>
                  <a:srgbClr val="FF0000"/>
                </a:solidFill>
              </a:rPr>
              <a:t>Call.WIP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Run-Setup</a:t>
            </a:r>
            <a:endParaRPr lang="ko-KR" altLang="en-US" sz="2400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48680"/>
            <a:ext cx="4467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548680"/>
            <a:ext cx="4467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58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04528" y="5934670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>
                <a:solidFill>
                  <a:srgbClr val="FF0000"/>
                </a:solidFill>
              </a:rPr>
              <a:t>현재시간이 </a:t>
            </a:r>
            <a:r>
              <a:rPr lang="en-US" altLang="ko-KR" sz="1600" dirty="0">
                <a:solidFill>
                  <a:srgbClr val="FF0000"/>
                </a:solidFill>
              </a:rPr>
              <a:t>600</a:t>
            </a:r>
            <a:r>
              <a:rPr lang="ko-KR" altLang="en-US" sz="1600" dirty="0">
                <a:solidFill>
                  <a:srgbClr val="FF0000"/>
                </a:solidFill>
              </a:rPr>
              <a:t>분보다 크고 </a:t>
            </a:r>
            <a:r>
              <a:rPr lang="en-US" altLang="ko-KR" sz="1600" dirty="0">
                <a:solidFill>
                  <a:srgbClr val="FF0000"/>
                </a:solidFill>
              </a:rPr>
              <a:t>Total WIP</a:t>
            </a:r>
            <a:r>
              <a:rPr lang="ko-KR" altLang="en-US" sz="1600" dirty="0">
                <a:solidFill>
                  <a:srgbClr val="FF0000"/>
                </a:solidFill>
              </a:rPr>
              <a:t>이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인 경우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</a:p>
          <a:p>
            <a:pPr fontAlgn="base"/>
            <a:r>
              <a:rPr lang="ko-KR" altLang="en-US" sz="1600" dirty="0">
                <a:solidFill>
                  <a:srgbClr val="FF0000"/>
                </a:solidFill>
              </a:rPr>
              <a:t>여기서 </a:t>
            </a:r>
            <a:r>
              <a:rPr lang="en-US" altLang="ko-KR" sz="1600" dirty="0">
                <a:solidFill>
                  <a:srgbClr val="FF0000"/>
                </a:solidFill>
              </a:rPr>
              <a:t>Total WIP</a:t>
            </a:r>
            <a:r>
              <a:rPr lang="ko-KR" altLang="en-US" sz="1600" dirty="0">
                <a:solidFill>
                  <a:srgbClr val="FF0000"/>
                </a:solidFill>
              </a:rPr>
              <a:t>이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인 경우는 생성된 모든 </a:t>
            </a:r>
            <a:r>
              <a:rPr lang="en-US" altLang="ko-KR" sz="1600" dirty="0">
                <a:solidFill>
                  <a:srgbClr val="FF0000"/>
                </a:solidFill>
              </a:rPr>
              <a:t>Call</a:t>
            </a:r>
            <a:r>
              <a:rPr lang="ko-KR" altLang="en-US" sz="1600" dirty="0">
                <a:solidFill>
                  <a:srgbClr val="FF0000"/>
                </a:solidFill>
              </a:rPr>
              <a:t>이 서비스를 마쳤다는 의미임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fontAlgn="base"/>
            <a:r>
              <a:rPr lang="ko-KR" altLang="en-US" sz="1600" dirty="0">
                <a:solidFill>
                  <a:srgbClr val="FF0000"/>
                </a:solidFill>
              </a:rPr>
              <a:t>시스템 안에 </a:t>
            </a:r>
            <a:r>
              <a:rPr lang="en-US" altLang="ko-KR" sz="1600" dirty="0">
                <a:solidFill>
                  <a:srgbClr val="FF0000"/>
                </a:solidFill>
              </a:rPr>
              <a:t>Call</a:t>
            </a:r>
            <a:r>
              <a:rPr lang="ko-KR" altLang="en-US" sz="1600" dirty="0">
                <a:solidFill>
                  <a:srgbClr val="FF0000"/>
                </a:solidFill>
              </a:rPr>
              <a:t>이 하나도 없음 </a:t>
            </a: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모든 </a:t>
            </a: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Call</a:t>
            </a:r>
            <a:r>
              <a:rPr lang="ko-KR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을 처리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직선 연결선 5"/>
          <p:cNvCxnSpPr>
            <a:endCxn id="4" idx="0"/>
          </p:cNvCxnSpPr>
          <p:nvPr/>
        </p:nvCxnSpPr>
        <p:spPr>
          <a:xfrm flipH="1">
            <a:off x="4772980" y="4293096"/>
            <a:ext cx="1116124" cy="164157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190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59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77136" y="5934670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>
                <a:solidFill>
                  <a:srgbClr val="FF0000"/>
                </a:solidFill>
              </a:rPr>
              <a:t>종료 시 </a:t>
            </a:r>
            <a:r>
              <a:rPr lang="en-US" altLang="ko-KR" sz="1600" dirty="0">
                <a:solidFill>
                  <a:srgbClr val="FF0000"/>
                </a:solidFill>
              </a:rPr>
              <a:t>WIP</a:t>
            </a:r>
            <a:r>
              <a:rPr lang="ko-KR" altLang="en-US" sz="1600" dirty="0">
                <a:solidFill>
                  <a:srgbClr val="FF0000"/>
                </a:solidFill>
              </a:rPr>
              <a:t>이 모두 </a:t>
            </a:r>
            <a:r>
              <a:rPr lang="en-US" altLang="ko-KR" sz="1600" dirty="0">
                <a:solidFill>
                  <a:srgbClr val="FF0000"/>
                </a:solidFill>
              </a:rPr>
              <a:t>0</a:t>
            </a:r>
            <a:r>
              <a:rPr lang="ko-KR" altLang="en-US" sz="1600" dirty="0">
                <a:solidFill>
                  <a:srgbClr val="FF0000"/>
                </a:solidFill>
              </a:rPr>
              <a:t>임을 확인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846837"/>
            <a:ext cx="8461201" cy="5087833"/>
          </a:xfrm>
          <a:prstGeom prst="rect">
            <a:avLst/>
          </a:prstGeom>
        </p:spPr>
      </p:pic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50046"/>
              </p:ext>
            </p:extLst>
          </p:nvPr>
        </p:nvGraphicFramePr>
        <p:xfrm>
          <a:off x="1160439" y="1225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0439" y="12252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6</a:t>
            </a:fld>
            <a:endParaRPr lang="ko-KR" altLang="en-US">
              <a:latin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C7E575B-C24F-4E2A-806F-41E2CD0D8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dirty="0">
                <a:latin typeface="+mn-ea"/>
              </a:rPr>
              <a:t>출력 성과 지표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시도된 상담 전화 수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거절된 전화 수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완료된 전화 수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 latinLnBrk="0"/>
            <a:r>
              <a:rPr lang="ko-KR" altLang="en-US" dirty="0">
                <a:latin typeface="+mn-ea"/>
              </a:rPr>
              <a:t>상담 전화 유형별로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시스템에 머무른 총 시간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 latinLnBrk="0"/>
            <a:r>
              <a:rPr lang="ko-KR" altLang="en-US" dirty="0">
                <a:latin typeface="+mn-ea"/>
              </a:rPr>
              <a:t>상담원 별로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대기 시간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대기 상담 전화 수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lvl="1"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자원 가동률</a:t>
            </a:r>
            <a:r>
              <a:rPr lang="en-US" altLang="ko-KR" dirty="0">
                <a:latin typeface="+mn-ea"/>
              </a:rPr>
              <a:t> : </a:t>
            </a:r>
            <a:r>
              <a:rPr lang="ko-KR" altLang="en-US" dirty="0">
                <a:latin typeface="+mn-ea"/>
              </a:rPr>
              <a:t>상담원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전화 회선</a:t>
            </a:r>
            <a:endParaRPr lang="en-US" altLang="ko-KR" dirty="0">
              <a:latin typeface="+mn-ea"/>
            </a:endParaRPr>
          </a:p>
          <a:p>
            <a:pPr latinLnBrk="0"/>
            <a:r>
              <a:rPr lang="ko-KR" altLang="en-US" dirty="0">
                <a:latin typeface="+mn-ea"/>
              </a:rPr>
              <a:t>종료 조건</a:t>
            </a:r>
            <a:endParaRPr lang="en-US" altLang="ko-KR" dirty="0">
              <a:latin typeface="+mn-ea"/>
            </a:endParaRPr>
          </a:p>
          <a:p>
            <a:pPr lvl="1" latinLnBrk="0"/>
            <a:r>
              <a:rPr lang="ko-KR" altLang="en-US" dirty="0">
                <a:solidFill>
                  <a:srgbClr val="FF0000"/>
                </a:solidFill>
                <a:latin typeface="+mn-ea"/>
              </a:rPr>
              <a:t>오늘 들어온 모든 상담을 마치면 시뮬레이션 종료</a:t>
            </a:r>
            <a:endParaRPr lang="en-US" altLang="ko-KR" dirty="0">
              <a:solidFill>
                <a:srgbClr val="FF0000"/>
              </a:solidFill>
              <a:latin typeface="+mn-ea"/>
              <a:sym typeface="Symbol" panose="05050102010706020507" pitchFamily="18" charset="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DA9180-0BA5-4FC3-8161-4AA53D0AC1B6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5-1:  </a:t>
            </a:r>
            <a:r>
              <a:rPr lang="ko-KR" altLang="en-US" dirty="0">
                <a:latin typeface="+mn-ea"/>
                <a:ea typeface="+mn-ea"/>
              </a:rPr>
              <a:t>콜센터</a:t>
            </a:r>
            <a:endParaRPr lang="en-US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97415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60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949" y="1088202"/>
            <a:ext cx="4440555" cy="19030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521" y="3415437"/>
            <a:ext cx="4423410" cy="135445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31" y="1040645"/>
            <a:ext cx="4534853" cy="216027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42" y="3365534"/>
            <a:ext cx="4500563" cy="2151698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8409384" y="4389168"/>
            <a:ext cx="1224136" cy="375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337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E35DF8-555A-42CA-9BE0-B9F83551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61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35626-00D8-475D-9DFE-EC627ABF351E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따라하기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ACD57-2995-4EB6-ABE5-BFF5AE03830A}"/>
              </a:ext>
            </a:extLst>
          </p:cNvPr>
          <p:cNvSpPr txBox="1"/>
          <p:nvPr/>
        </p:nvSpPr>
        <p:spPr>
          <a:xfrm>
            <a:off x="3780243" y="3198167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Model 5-1.mp4</a:t>
            </a:r>
          </a:p>
        </p:txBody>
      </p:sp>
    </p:spTree>
    <p:extLst>
      <p:ext uri="{BB962C8B-B14F-4D97-AF65-F5344CB8AC3E}">
        <p14:creationId xmlns:p14="http://schemas.microsoft.com/office/powerpoint/2010/main" val="274539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" y="0"/>
            <a:ext cx="9738929" cy="68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4F26805-0391-434A-B727-CFD23B5D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407" y="3133588"/>
            <a:ext cx="600075" cy="62865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3EE7EB3-A4C3-43D3-978D-4A366C275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157" y="3205689"/>
            <a:ext cx="476250" cy="581025"/>
          </a:xfrm>
          <a:prstGeom prst="rect">
            <a:avLst/>
          </a:prstGeom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72" y="3634996"/>
            <a:ext cx="797818" cy="52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B5A51EB-DBA1-4466-A8C4-FC8E4B7C1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327" y="2604367"/>
            <a:ext cx="647700" cy="6572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DE0B703-3C0B-46D8-B931-1ED221EE9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8058" y="2620830"/>
            <a:ext cx="638175" cy="6286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9C287C-6BDF-4E11-B17C-F01292AA5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027" y="2661111"/>
            <a:ext cx="476250" cy="5810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D23637-0D14-4938-88BC-8423E8719504}"/>
              </a:ext>
            </a:extLst>
          </p:cNvPr>
          <p:cNvSpPr txBox="1"/>
          <p:nvPr/>
        </p:nvSpPr>
        <p:spPr>
          <a:xfrm>
            <a:off x="7607745" y="267540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자원 미사용 시 활용</a:t>
            </a:r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ko-KR" altLang="en-US" sz="1000" dirty="0">
                <a:solidFill>
                  <a:srgbClr val="FF0000"/>
                </a:solidFill>
              </a:rPr>
              <a:t>개체를 저장</a:t>
            </a:r>
            <a:r>
              <a:rPr lang="en-US" altLang="ko-KR" sz="1000" dirty="0">
                <a:solidFill>
                  <a:srgbClr val="FF0000"/>
                </a:solidFill>
              </a:rPr>
              <a:t>/</a:t>
            </a:r>
            <a:r>
              <a:rPr lang="ko-KR" altLang="en-US" sz="1000" dirty="0">
                <a:solidFill>
                  <a:srgbClr val="FF0000"/>
                </a:solidFill>
              </a:rPr>
              <a:t>지연</a:t>
            </a:r>
            <a:r>
              <a:rPr lang="en-US" altLang="ko-KR" sz="1000" dirty="0">
                <a:solidFill>
                  <a:srgbClr val="FF0000"/>
                </a:solidFill>
              </a:rPr>
              <a:t>/</a:t>
            </a:r>
            <a:r>
              <a:rPr lang="ko-KR" altLang="en-US" sz="1000" dirty="0">
                <a:solidFill>
                  <a:srgbClr val="FF0000"/>
                </a:solidFill>
              </a:rPr>
              <a:t>꺼냄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968A32-51FF-4131-A507-062787439A31}"/>
              </a:ext>
            </a:extLst>
          </p:cNvPr>
          <p:cNvSpPr txBox="1"/>
          <p:nvPr/>
        </p:nvSpPr>
        <p:spPr>
          <a:xfrm>
            <a:off x="7607745" y="3212528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자원 사용 시 활용</a:t>
            </a:r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ko-KR" altLang="en-US" sz="1000" dirty="0">
                <a:solidFill>
                  <a:srgbClr val="FF0000"/>
                </a:solidFill>
              </a:rPr>
              <a:t>자원을 잡고</a:t>
            </a:r>
            <a:r>
              <a:rPr lang="en-US" altLang="ko-KR" sz="1000" dirty="0">
                <a:solidFill>
                  <a:srgbClr val="FF0000"/>
                </a:solidFill>
              </a:rPr>
              <a:t>/</a:t>
            </a:r>
            <a:r>
              <a:rPr lang="ko-KR" altLang="en-US" sz="1000" dirty="0">
                <a:solidFill>
                  <a:srgbClr val="FF0000"/>
                </a:solidFill>
              </a:rPr>
              <a:t>지연</a:t>
            </a:r>
            <a:r>
              <a:rPr lang="en-US" altLang="ko-KR" sz="1000" dirty="0">
                <a:solidFill>
                  <a:srgbClr val="FF0000"/>
                </a:solidFill>
              </a:rPr>
              <a:t>/</a:t>
            </a:r>
            <a:r>
              <a:rPr lang="ko-KR" altLang="en-US" sz="1000" dirty="0">
                <a:solidFill>
                  <a:srgbClr val="FF0000"/>
                </a:solidFill>
              </a:rPr>
              <a:t>풀어주고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EE2E5E-FDB7-4E45-B3D0-A7DD15E0BAB2}"/>
              </a:ext>
            </a:extLst>
          </p:cNvPr>
          <p:cNvSpPr txBox="1"/>
          <p:nvPr/>
        </p:nvSpPr>
        <p:spPr>
          <a:xfrm>
            <a:off x="6120477" y="4936492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Blocks Panel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AA477-D56E-4C58-BA4B-050E0BF3547A}"/>
              </a:ext>
            </a:extLst>
          </p:cNvPr>
          <p:cNvSpPr txBox="1"/>
          <p:nvPr/>
        </p:nvSpPr>
        <p:spPr>
          <a:xfrm>
            <a:off x="6120477" y="2462921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Advanced Process Panel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2556E65-188B-451A-B0D1-5FB78FD9EB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5577" y="3190738"/>
            <a:ext cx="552450" cy="5715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877D5B13-F322-4AB4-B871-0454D57A4B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994" t="7485"/>
          <a:stretch/>
        </p:blipFill>
        <p:spPr>
          <a:xfrm>
            <a:off x="6134343" y="5169470"/>
            <a:ext cx="856448" cy="6168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F5BB46-4350-4A5F-9D5A-6807B67BC22E}"/>
              </a:ext>
            </a:extLst>
          </p:cNvPr>
          <p:cNvSpPr txBox="1"/>
          <p:nvPr/>
        </p:nvSpPr>
        <p:spPr>
          <a:xfrm>
            <a:off x="6782415" y="5221419"/>
            <a:ext cx="248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Delay Block : </a:t>
            </a:r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Blocks</a:t>
            </a:r>
            <a:r>
              <a:rPr lang="ko-KR" altLang="en-US" sz="1000" dirty="0">
                <a:solidFill>
                  <a:srgbClr val="FF0000"/>
                </a:solidFill>
                <a:latin typeface="+mn-ea"/>
              </a:rPr>
              <a:t> 패널을 통해 추가</a:t>
            </a:r>
          </a:p>
          <a:p>
            <a:r>
              <a:rPr lang="en-US" altLang="ko-KR" sz="1000" dirty="0"/>
              <a:t>(Store-Delay-</a:t>
            </a:r>
            <a:r>
              <a:rPr lang="en-US" altLang="ko-KR" sz="1000" dirty="0" err="1"/>
              <a:t>Unstore</a:t>
            </a:r>
            <a:r>
              <a:rPr lang="ko-KR" altLang="en-US" sz="1000" dirty="0"/>
              <a:t>를</a:t>
            </a:r>
            <a:r>
              <a:rPr lang="en-US" altLang="ko-KR" sz="1000" dirty="0"/>
              <a:t> </a:t>
            </a:r>
            <a:r>
              <a:rPr lang="ko-KR" altLang="en-US" sz="1000" dirty="0"/>
              <a:t>한꺼번에 표현</a:t>
            </a:r>
            <a:r>
              <a:rPr lang="en-US" altLang="ko-KR" sz="1000" dirty="0"/>
              <a:t>) </a:t>
            </a:r>
            <a:endParaRPr lang="ko-KR" altLang="en-US" sz="1000" dirty="0"/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D4237C1F-DFC6-450F-A547-CA3720E84BD2}"/>
              </a:ext>
            </a:extLst>
          </p:cNvPr>
          <p:cNvCxnSpPr>
            <a:cxnSpLocks/>
          </p:cNvCxnSpPr>
          <p:nvPr/>
        </p:nvCxnSpPr>
        <p:spPr>
          <a:xfrm>
            <a:off x="6032247" y="2578100"/>
            <a:ext cx="0" cy="175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35A6F03-47A3-4BD9-BF25-3BA67102DD97}"/>
              </a:ext>
            </a:extLst>
          </p:cNvPr>
          <p:cNvCxnSpPr>
            <a:cxnSpLocks/>
          </p:cNvCxnSpPr>
          <p:nvPr/>
        </p:nvCxnSpPr>
        <p:spPr>
          <a:xfrm>
            <a:off x="6032247" y="4337050"/>
            <a:ext cx="3441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38CBED67-DED8-435C-B957-6727A6998441}"/>
              </a:ext>
            </a:extLst>
          </p:cNvPr>
          <p:cNvCxnSpPr/>
          <p:nvPr/>
        </p:nvCxnSpPr>
        <p:spPr>
          <a:xfrm flipV="1">
            <a:off x="9473947" y="2565400"/>
            <a:ext cx="0" cy="177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734BEA5B-536C-4832-AA7E-F7A02395E870}"/>
              </a:ext>
            </a:extLst>
          </p:cNvPr>
          <p:cNvCxnSpPr>
            <a:cxnSpLocks/>
          </p:cNvCxnSpPr>
          <p:nvPr/>
        </p:nvCxnSpPr>
        <p:spPr>
          <a:xfrm flipH="1">
            <a:off x="7765479" y="2566982"/>
            <a:ext cx="1708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FE1C71D5-92C3-470B-8728-4E28EDFE5B01}"/>
              </a:ext>
            </a:extLst>
          </p:cNvPr>
          <p:cNvCxnSpPr/>
          <p:nvPr/>
        </p:nvCxnSpPr>
        <p:spPr>
          <a:xfrm>
            <a:off x="6038597" y="2578100"/>
            <a:ext cx="10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50E97C09-7100-4267-8AAA-7523E0A4B2E3}"/>
              </a:ext>
            </a:extLst>
          </p:cNvPr>
          <p:cNvCxnSpPr>
            <a:cxnSpLocks/>
          </p:cNvCxnSpPr>
          <p:nvPr/>
        </p:nvCxnSpPr>
        <p:spPr>
          <a:xfrm>
            <a:off x="6047804" y="5075741"/>
            <a:ext cx="0" cy="121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FDAE7207-08CB-421B-B681-9EA08F5ECC6B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7076188" y="5059603"/>
            <a:ext cx="2413316" cy="3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8D57E674-BAA6-45EA-8246-A10EC1BBAB88}"/>
              </a:ext>
            </a:extLst>
          </p:cNvPr>
          <p:cNvCxnSpPr/>
          <p:nvPr/>
        </p:nvCxnSpPr>
        <p:spPr>
          <a:xfrm>
            <a:off x="6054154" y="5075741"/>
            <a:ext cx="10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6138530" y="3682054"/>
            <a:ext cx="2650826" cy="504056"/>
            <a:chOff x="6321152" y="5445224"/>
            <a:chExt cx="2650826" cy="504056"/>
          </a:xfrm>
        </p:grpSpPr>
        <p:pic>
          <p:nvPicPr>
            <p:cNvPr id="6" name="_x271875800" descr="EMB00000ea414f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152" y="5445224"/>
              <a:ext cx="2384243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625408" y="551723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=</a:t>
              </a:r>
              <a:endParaRPr lang="ko-KR" alt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20477" y="4114102"/>
            <a:ext cx="18902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Seize : </a:t>
            </a:r>
            <a:r>
              <a:rPr lang="ko-KR" altLang="en-US" sz="1000" dirty="0">
                <a:solidFill>
                  <a:srgbClr val="FF0000"/>
                </a:solidFill>
              </a:rPr>
              <a:t>공용 </a:t>
            </a:r>
            <a:r>
              <a:rPr lang="en-US" altLang="ko-KR" sz="1000" dirty="0">
                <a:solidFill>
                  <a:srgbClr val="FF0000"/>
                </a:solidFill>
              </a:rPr>
              <a:t>Queue </a:t>
            </a:r>
            <a:r>
              <a:rPr lang="ko-KR" altLang="en-US" sz="1000" dirty="0">
                <a:solidFill>
                  <a:srgbClr val="FF0000"/>
                </a:solidFill>
              </a:rPr>
              <a:t>사용 가능</a:t>
            </a:r>
          </a:p>
        </p:txBody>
      </p:sp>
      <p:pic>
        <p:nvPicPr>
          <p:cNvPr id="51204" name="그림 51203">
            <a:extLst>
              <a:ext uri="{FF2B5EF4-FFF2-40B4-BE49-F238E27FC236}">
                <a16:creationId xmlns:a16="http://schemas.microsoft.com/office/drawing/2014/main" id="{1D610AFE-D99D-49C4-A3D4-46B09202CF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4818" y="5716695"/>
            <a:ext cx="2347956" cy="42517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ABBC289-8145-4CF5-95EF-C4E628F63BFA}"/>
              </a:ext>
            </a:extLst>
          </p:cNvPr>
          <p:cNvSpPr txBox="1"/>
          <p:nvPr/>
        </p:nvSpPr>
        <p:spPr>
          <a:xfrm>
            <a:off x="8405682" y="574874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=</a:t>
            </a:r>
            <a:endParaRPr lang="ko-KR" altLang="en-US" dirty="0"/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108A7B43-995C-4F0B-A6AA-FB6F9FE4EA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994" t="7485"/>
          <a:stretch/>
        </p:blipFill>
        <p:spPr>
          <a:xfrm>
            <a:off x="8678207" y="5692471"/>
            <a:ext cx="856448" cy="616849"/>
          </a:xfrm>
          <a:prstGeom prst="rect">
            <a:avLst/>
          </a:prstGeom>
        </p:spPr>
      </p:pic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7431A669-4257-4F70-9734-B8E1EC18EF78}"/>
              </a:ext>
            </a:extLst>
          </p:cNvPr>
          <p:cNvCxnSpPr>
            <a:cxnSpLocks/>
          </p:cNvCxnSpPr>
          <p:nvPr/>
        </p:nvCxnSpPr>
        <p:spPr>
          <a:xfrm>
            <a:off x="6054154" y="6294630"/>
            <a:ext cx="343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AB276308-7677-4AEE-968A-4F8090D33477}"/>
              </a:ext>
            </a:extLst>
          </p:cNvPr>
          <p:cNvCxnSpPr>
            <a:cxnSpLocks/>
          </p:cNvCxnSpPr>
          <p:nvPr/>
        </p:nvCxnSpPr>
        <p:spPr>
          <a:xfrm flipV="1">
            <a:off x="9489504" y="5063041"/>
            <a:ext cx="0" cy="1246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4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733675"/>
            <a:ext cx="95631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22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Entity</a:t>
            </a:r>
            <a:endParaRPr lang="ko-KR" altLang="en-US" sz="2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45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Queue</a:t>
            </a:r>
            <a:endParaRPr lang="ko-KR" altLang="en-US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738438"/>
            <a:ext cx="63912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16696" y="4653136"/>
            <a:ext cx="5646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대기행렬 우선순위 규칙</a:t>
            </a:r>
            <a:r>
              <a:rPr lang="en-US" altLang="ko-KR" sz="1600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Sales Call Priority </a:t>
            </a:r>
            <a:r>
              <a:rPr lang="ko-KR" altLang="en-US" sz="1600" dirty="0">
                <a:solidFill>
                  <a:srgbClr val="FF0000"/>
                </a:solidFill>
              </a:rPr>
              <a:t>속성값이 작은 개체부터 우선적으로 처리</a:t>
            </a: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4160912" y="4077072"/>
            <a:ext cx="432048" cy="576064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6753200" y="4077072"/>
            <a:ext cx="288032" cy="36004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직사각형 8"/>
          <p:cNvSpPr/>
          <p:nvPr/>
        </p:nvSpPr>
        <p:spPr>
          <a:xfrm>
            <a:off x="6321152" y="4458598"/>
            <a:ext cx="1487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>
                <a:solidFill>
                  <a:srgbClr val="FF0000"/>
                </a:solidFill>
              </a:rPr>
              <a:t>대기행렬 공유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2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1601</Words>
  <Application>Microsoft Office PowerPoint</Application>
  <PresentationFormat>A4 용지(210x297mm)</PresentationFormat>
  <Paragraphs>320</Paragraphs>
  <Slides>61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6" baseType="lpstr">
      <vt:lpstr>맑은 고딕</vt:lpstr>
      <vt:lpstr>Arial</vt:lpstr>
      <vt:lpstr>Wingdings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95</cp:revision>
  <cp:lastPrinted>2021-07-30T04:53:26Z</cp:lastPrinted>
  <dcterms:created xsi:type="dcterms:W3CDTF">2014-07-14T09:24:33Z</dcterms:created>
  <dcterms:modified xsi:type="dcterms:W3CDTF">2021-07-30T04:53:34Z</dcterms:modified>
</cp:coreProperties>
</file>