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509" r:id="rId2"/>
    <p:sldId id="434" r:id="rId3"/>
    <p:sldId id="500" r:id="rId4"/>
    <p:sldId id="499" r:id="rId5"/>
    <p:sldId id="501" r:id="rId6"/>
    <p:sldId id="435" r:id="rId7"/>
    <p:sldId id="436" r:id="rId8"/>
    <p:sldId id="454" r:id="rId9"/>
    <p:sldId id="437" r:id="rId10"/>
    <p:sldId id="438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42" r:id="rId26"/>
    <p:sldId id="469" r:id="rId27"/>
    <p:sldId id="439" r:id="rId28"/>
    <p:sldId id="440" r:id="rId29"/>
    <p:sldId id="441" r:id="rId30"/>
    <p:sldId id="470" r:id="rId31"/>
    <p:sldId id="471" r:id="rId32"/>
    <p:sldId id="443" r:id="rId33"/>
    <p:sldId id="472" r:id="rId34"/>
    <p:sldId id="473" r:id="rId35"/>
    <p:sldId id="474" r:id="rId36"/>
    <p:sldId id="475" r:id="rId37"/>
    <p:sldId id="495" r:id="rId38"/>
    <p:sldId id="476" r:id="rId39"/>
    <p:sldId id="477" r:id="rId40"/>
    <p:sldId id="478" r:id="rId41"/>
    <p:sldId id="479" r:id="rId42"/>
    <p:sldId id="480" r:id="rId43"/>
    <p:sldId id="481" r:id="rId44"/>
    <p:sldId id="484" r:id="rId45"/>
    <p:sldId id="487" r:id="rId46"/>
    <p:sldId id="482" r:id="rId47"/>
    <p:sldId id="485" r:id="rId48"/>
    <p:sldId id="488" r:id="rId49"/>
    <p:sldId id="483" r:id="rId50"/>
    <p:sldId id="486" r:id="rId51"/>
    <p:sldId id="489" r:id="rId52"/>
    <p:sldId id="490" r:id="rId53"/>
    <p:sldId id="496" r:id="rId54"/>
    <p:sldId id="502" r:id="rId55"/>
    <p:sldId id="503" r:id="rId56"/>
    <p:sldId id="504" r:id="rId57"/>
    <p:sldId id="506" r:id="rId58"/>
    <p:sldId id="505" r:id="rId59"/>
    <p:sldId id="497" r:id="rId60"/>
    <p:sldId id="498" r:id="rId61"/>
    <p:sldId id="507" r:id="rId62"/>
    <p:sldId id="508" r:id="rId63"/>
    <p:sldId id="510" r:id="rId64"/>
  </p:sldIdLst>
  <p:sldSz cx="9906000" cy="6858000" type="A4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7C0AC-1557-424E-B4A0-66E4747FE359}" v="48" dt="2021-07-26T07:04:01.837"/>
    <p1510:client id="{5E468DDC-8445-4763-984D-43753FA35690}" v="310" dt="2021-07-26T04:35:56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1" autoAdjust="0"/>
    <p:restoredTop sz="94660"/>
  </p:normalViewPr>
  <p:slideViewPr>
    <p:cSldViewPr showGuides="1">
      <p:cViewPr varScale="1">
        <p:scale>
          <a:sx n="161" d="100"/>
          <a:sy n="161" d="100"/>
        </p:scale>
        <p:origin x="144" y="138"/>
      </p:cViewPr>
      <p:guideLst>
        <p:guide orient="horz" pos="2115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824"/>
    </p:cViewPr>
  </p:sorterViewPr>
  <p:notesViewPr>
    <p:cSldViewPr>
      <p:cViewPr varScale="1">
        <p:scale>
          <a:sx n="143" d="100"/>
          <a:sy n="143" d="100"/>
        </p:scale>
        <p:origin x="-102" y="-600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5E468DDC-8445-4763-984D-43753FA35690}"/>
    <pc:docChg chg="undo redo custSel addSld modSld">
      <pc:chgData name="정근채" userId="bf3f9740-ba12-4a95-bdcd-7a89d0b0b3a3" providerId="ADAL" clId="{5E468DDC-8445-4763-984D-43753FA35690}" dt="2021-07-26T04:36:34.258" v="2238" actId="1038"/>
      <pc:docMkLst>
        <pc:docMk/>
      </pc:docMkLst>
      <pc:sldChg chg="addSp delSp modSp mod">
        <pc:chgData name="정근채" userId="bf3f9740-ba12-4a95-bdcd-7a89d0b0b3a3" providerId="ADAL" clId="{5E468DDC-8445-4763-984D-43753FA35690}" dt="2021-07-26T01:43:38.281" v="459" actId="478"/>
        <pc:sldMkLst>
          <pc:docMk/>
          <pc:sldMk cId="193545791" sldId="438"/>
        </pc:sldMkLst>
        <pc:spChg chg="add mod">
          <ac:chgData name="정근채" userId="bf3f9740-ba12-4a95-bdcd-7a89d0b0b3a3" providerId="ADAL" clId="{5E468DDC-8445-4763-984D-43753FA35690}" dt="2021-07-26T01:40:36.607" v="343" actId="14100"/>
          <ac:spMkLst>
            <pc:docMk/>
            <pc:sldMk cId="193545791" sldId="438"/>
            <ac:spMk id="5" creationId="{A6F2158A-CB08-48AB-85C2-09FBD55B4D95}"/>
          </ac:spMkLst>
        </pc:spChg>
        <pc:spChg chg="add mod">
          <ac:chgData name="정근채" userId="bf3f9740-ba12-4a95-bdcd-7a89d0b0b3a3" providerId="ADAL" clId="{5E468DDC-8445-4763-984D-43753FA35690}" dt="2021-07-26T01:42:08.478" v="423"/>
          <ac:spMkLst>
            <pc:docMk/>
            <pc:sldMk cId="193545791" sldId="438"/>
            <ac:spMk id="8" creationId="{7360A9D0-D39E-4B8C-B399-80CF381B2B23}"/>
          </ac:spMkLst>
        </pc:spChg>
        <pc:spChg chg="add del">
          <ac:chgData name="정근채" userId="bf3f9740-ba12-4a95-bdcd-7a89d0b0b3a3" providerId="ADAL" clId="{5E468DDC-8445-4763-984D-43753FA35690}" dt="2021-07-26T01:42:32.534" v="425" actId="22"/>
          <ac:spMkLst>
            <pc:docMk/>
            <pc:sldMk cId="193545791" sldId="438"/>
            <ac:spMk id="10" creationId="{D176CFB8-CC4F-40F5-96AA-4196892AA728}"/>
          </ac:spMkLst>
        </pc:spChg>
        <pc:spChg chg="add mod">
          <ac:chgData name="정근채" userId="bf3f9740-ba12-4a95-bdcd-7a89d0b0b3a3" providerId="ADAL" clId="{5E468DDC-8445-4763-984D-43753FA35690}" dt="2021-07-26T01:43:10.383" v="456" actId="1076"/>
          <ac:spMkLst>
            <pc:docMk/>
            <pc:sldMk cId="193545791" sldId="438"/>
            <ac:spMk id="12" creationId="{AAC6CB48-D8C9-4181-8B38-0BB7BD20C878}"/>
          </ac:spMkLst>
        </pc:spChg>
        <pc:cxnChg chg="add">
          <ac:chgData name="정근채" userId="bf3f9740-ba12-4a95-bdcd-7a89d0b0b3a3" providerId="ADAL" clId="{5E468DDC-8445-4763-984D-43753FA35690}" dt="2021-07-26T01:40:43.981" v="344" actId="11529"/>
          <ac:cxnSpMkLst>
            <pc:docMk/>
            <pc:sldMk cId="193545791" sldId="438"/>
            <ac:cxnSpMk id="7" creationId="{9A3394B3-C0C1-4E9A-88F2-3DBD1AF0B209}"/>
          </ac:cxnSpMkLst>
        </pc:cxnChg>
        <pc:cxnChg chg="add">
          <ac:chgData name="정근채" userId="bf3f9740-ba12-4a95-bdcd-7a89d0b0b3a3" providerId="ADAL" clId="{5E468DDC-8445-4763-984D-43753FA35690}" dt="2021-07-26T01:43:15.806" v="457" actId="11529"/>
          <ac:cxnSpMkLst>
            <pc:docMk/>
            <pc:sldMk cId="193545791" sldId="438"/>
            <ac:cxnSpMk id="14" creationId="{F3769783-5E20-466F-B57E-A8FEC6D83CB5}"/>
          </ac:cxnSpMkLst>
        </pc:cxnChg>
        <pc:cxnChg chg="add del">
          <ac:chgData name="정근채" userId="bf3f9740-ba12-4a95-bdcd-7a89d0b0b3a3" providerId="ADAL" clId="{5E468DDC-8445-4763-984D-43753FA35690}" dt="2021-07-26T01:43:38.281" v="459" actId="478"/>
          <ac:cxnSpMkLst>
            <pc:docMk/>
            <pc:sldMk cId="193545791" sldId="438"/>
            <ac:cxnSpMk id="16" creationId="{B7C87A17-3B4C-4228-87E3-73C399609D3D}"/>
          </ac:cxnSpMkLst>
        </pc:cxnChg>
      </pc:sldChg>
      <pc:sldChg chg="addSp modSp mod">
        <pc:chgData name="정근채" userId="bf3f9740-ba12-4a95-bdcd-7a89d0b0b3a3" providerId="ADAL" clId="{5E468DDC-8445-4763-984D-43753FA35690}" dt="2021-07-26T02:06:21.074" v="1290" actId="11529"/>
        <pc:sldMkLst>
          <pc:docMk/>
          <pc:sldMk cId="1853357454" sldId="439"/>
        </pc:sldMkLst>
        <pc:spChg chg="add mod">
          <ac:chgData name="정근채" userId="bf3f9740-ba12-4a95-bdcd-7a89d0b0b3a3" providerId="ADAL" clId="{5E468DDC-8445-4763-984D-43753FA35690}" dt="2021-07-26T02:06:14.074" v="1289" actId="20577"/>
          <ac:spMkLst>
            <pc:docMk/>
            <pc:sldMk cId="1853357454" sldId="439"/>
            <ac:spMk id="5" creationId="{F0B43E62-0BBA-4A16-ABB7-988E7444E6DD}"/>
          </ac:spMkLst>
        </pc:spChg>
        <pc:cxnChg chg="add">
          <ac:chgData name="정근채" userId="bf3f9740-ba12-4a95-bdcd-7a89d0b0b3a3" providerId="ADAL" clId="{5E468DDC-8445-4763-984D-43753FA35690}" dt="2021-07-26T02:06:21.074" v="1290" actId="11529"/>
          <ac:cxnSpMkLst>
            <pc:docMk/>
            <pc:sldMk cId="1853357454" sldId="439"/>
            <ac:cxnSpMk id="7" creationId="{08517726-279A-4C6A-BCBC-B9175AC84446}"/>
          </ac:cxnSpMkLst>
        </pc:cxnChg>
      </pc:sldChg>
      <pc:sldChg chg="addSp modSp mod">
        <pc:chgData name="정근채" userId="bf3f9740-ba12-4a95-bdcd-7a89d0b0b3a3" providerId="ADAL" clId="{5E468DDC-8445-4763-984D-43753FA35690}" dt="2021-07-26T02:08:43.566" v="1324" actId="20577"/>
        <pc:sldMkLst>
          <pc:docMk/>
          <pc:sldMk cId="463839276" sldId="440"/>
        </pc:sldMkLst>
        <pc:spChg chg="add mod">
          <ac:chgData name="정근채" userId="bf3f9740-ba12-4a95-bdcd-7a89d0b0b3a3" providerId="ADAL" clId="{5E468DDC-8445-4763-984D-43753FA35690}" dt="2021-07-26T02:08:43.566" v="1324" actId="20577"/>
          <ac:spMkLst>
            <pc:docMk/>
            <pc:sldMk cId="463839276" sldId="440"/>
            <ac:spMk id="20" creationId="{C67F1DEE-A543-4F55-84A0-6347DAB6A0DE}"/>
          </ac:spMkLst>
        </pc:spChg>
        <pc:picChg chg="mod">
          <ac:chgData name="정근채" userId="bf3f9740-ba12-4a95-bdcd-7a89d0b0b3a3" providerId="ADAL" clId="{5E468DDC-8445-4763-984D-43753FA35690}" dt="2021-07-26T02:06:57.452" v="1291" actId="1076"/>
          <ac:picMkLst>
            <pc:docMk/>
            <pc:sldMk cId="463839276" sldId="440"/>
            <ac:picMk id="5" creationId="{65FF44B7-D2F6-419F-93AF-0FC3471AB071}"/>
          </ac:picMkLst>
        </pc:picChg>
        <pc:picChg chg="mod">
          <ac:chgData name="정근채" userId="bf3f9740-ba12-4a95-bdcd-7a89d0b0b3a3" providerId="ADAL" clId="{5E468DDC-8445-4763-984D-43753FA35690}" dt="2021-07-26T02:06:57.452" v="1291" actId="1076"/>
          <ac:picMkLst>
            <pc:docMk/>
            <pc:sldMk cId="463839276" sldId="440"/>
            <ac:picMk id="6" creationId="{5DD289B7-FCAE-4C61-86AA-83960A33262C}"/>
          </ac:picMkLst>
        </pc:picChg>
        <pc:picChg chg="mod">
          <ac:chgData name="정근채" userId="bf3f9740-ba12-4a95-bdcd-7a89d0b0b3a3" providerId="ADAL" clId="{5E468DDC-8445-4763-984D-43753FA35690}" dt="2021-07-26T02:06:57.452" v="1291" actId="1076"/>
          <ac:picMkLst>
            <pc:docMk/>
            <pc:sldMk cId="463839276" sldId="440"/>
            <ac:picMk id="8" creationId="{D46F140E-A9B8-4B23-8E87-DF7C65DE0764}"/>
          </ac:picMkLst>
        </pc:picChg>
        <pc:cxnChg chg="add">
          <ac:chgData name="정근채" userId="bf3f9740-ba12-4a95-bdcd-7a89d0b0b3a3" providerId="ADAL" clId="{5E468DDC-8445-4763-984D-43753FA35690}" dt="2021-07-26T02:07:03.110" v="1292" actId="11529"/>
          <ac:cxnSpMkLst>
            <pc:docMk/>
            <pc:sldMk cId="463839276" sldId="440"/>
            <ac:cxnSpMk id="11" creationId="{BCC3D8D8-DDDD-480B-A9B5-2AB84E085370}"/>
          </ac:cxnSpMkLst>
        </pc:cxnChg>
        <pc:cxnChg chg="add">
          <ac:chgData name="정근채" userId="bf3f9740-ba12-4a95-bdcd-7a89d0b0b3a3" providerId="ADAL" clId="{5E468DDC-8445-4763-984D-43753FA35690}" dt="2021-07-26T02:07:10.744" v="1293" actId="11529"/>
          <ac:cxnSpMkLst>
            <pc:docMk/>
            <pc:sldMk cId="463839276" sldId="440"/>
            <ac:cxnSpMk id="13" creationId="{88ED7549-248F-4AEF-9581-778B108020D1}"/>
          </ac:cxnSpMkLst>
        </pc:cxnChg>
        <pc:cxnChg chg="add">
          <ac:chgData name="정근채" userId="bf3f9740-ba12-4a95-bdcd-7a89d0b0b3a3" providerId="ADAL" clId="{5E468DDC-8445-4763-984D-43753FA35690}" dt="2021-07-26T02:07:21.393" v="1294" actId="11529"/>
          <ac:cxnSpMkLst>
            <pc:docMk/>
            <pc:sldMk cId="463839276" sldId="440"/>
            <ac:cxnSpMk id="15" creationId="{D2E81526-7956-4399-9B03-E448251B5E2A}"/>
          </ac:cxnSpMkLst>
        </pc:cxnChg>
        <pc:cxnChg chg="add">
          <ac:chgData name="정근채" userId="bf3f9740-ba12-4a95-bdcd-7a89d0b0b3a3" providerId="ADAL" clId="{5E468DDC-8445-4763-984D-43753FA35690}" dt="2021-07-26T02:07:26.744" v="1295" actId="11529"/>
          <ac:cxnSpMkLst>
            <pc:docMk/>
            <pc:sldMk cId="463839276" sldId="440"/>
            <ac:cxnSpMk id="17" creationId="{495092F9-6A5A-4344-9ED5-2399E2104CF0}"/>
          </ac:cxnSpMkLst>
        </pc:cxnChg>
        <pc:cxnChg chg="add">
          <ac:chgData name="정근채" userId="bf3f9740-ba12-4a95-bdcd-7a89d0b0b3a3" providerId="ADAL" clId="{5E468DDC-8445-4763-984D-43753FA35690}" dt="2021-07-26T02:07:32.890" v="1296" actId="11529"/>
          <ac:cxnSpMkLst>
            <pc:docMk/>
            <pc:sldMk cId="463839276" sldId="440"/>
            <ac:cxnSpMk id="19" creationId="{A0702808-D06E-4678-869A-458190834971}"/>
          </ac:cxnSpMkLst>
        </pc:cxnChg>
      </pc:sldChg>
      <pc:sldChg chg="addSp modSp mod">
        <pc:chgData name="정근채" userId="bf3f9740-ba12-4a95-bdcd-7a89d0b0b3a3" providerId="ADAL" clId="{5E468DDC-8445-4763-984D-43753FA35690}" dt="2021-07-26T02:11:44.682" v="1392" actId="1076"/>
        <pc:sldMkLst>
          <pc:docMk/>
          <pc:sldMk cId="1254908693" sldId="441"/>
        </pc:sldMkLst>
        <pc:spChg chg="add mod">
          <ac:chgData name="정근채" userId="bf3f9740-ba12-4a95-bdcd-7a89d0b0b3a3" providerId="ADAL" clId="{5E468DDC-8445-4763-984D-43753FA35690}" dt="2021-07-26T02:11:44.682" v="1392" actId="1076"/>
          <ac:spMkLst>
            <pc:docMk/>
            <pc:sldMk cId="1254908693" sldId="441"/>
            <ac:spMk id="5" creationId="{B8065640-1581-4EB4-9947-3A90FBE0E79C}"/>
          </ac:spMkLst>
        </pc:spChg>
        <pc:spChg chg="add mod">
          <ac:chgData name="정근채" userId="bf3f9740-ba12-4a95-bdcd-7a89d0b0b3a3" providerId="ADAL" clId="{5E468DDC-8445-4763-984D-43753FA35690}" dt="2021-07-26T02:11:44.682" v="1392" actId="1076"/>
          <ac:spMkLst>
            <pc:docMk/>
            <pc:sldMk cId="1254908693" sldId="441"/>
            <ac:spMk id="6" creationId="{6DEB8F29-2906-4239-BA7B-BBC4FEE4984F}"/>
          </ac:spMkLst>
        </pc:spChg>
        <pc:spChg chg="add mod">
          <ac:chgData name="정근채" userId="bf3f9740-ba12-4a95-bdcd-7a89d0b0b3a3" providerId="ADAL" clId="{5E468DDC-8445-4763-984D-43753FA35690}" dt="2021-07-26T02:11:44.682" v="1392" actId="1076"/>
          <ac:spMkLst>
            <pc:docMk/>
            <pc:sldMk cId="1254908693" sldId="441"/>
            <ac:spMk id="7" creationId="{20F71E42-0BC1-497E-8240-2A0F4C93C7FF}"/>
          </ac:spMkLst>
        </pc:spChg>
        <pc:spChg chg="add mod">
          <ac:chgData name="정근채" userId="bf3f9740-ba12-4a95-bdcd-7a89d0b0b3a3" providerId="ADAL" clId="{5E468DDC-8445-4763-984D-43753FA35690}" dt="2021-07-26T02:11:44.682" v="1392" actId="1076"/>
          <ac:spMkLst>
            <pc:docMk/>
            <pc:sldMk cId="1254908693" sldId="441"/>
            <ac:spMk id="8" creationId="{598149EB-FCDF-46EC-96D3-8DBC503F601C}"/>
          </ac:spMkLst>
        </pc:spChg>
        <pc:picChg chg="mod">
          <ac:chgData name="정근채" userId="bf3f9740-ba12-4a95-bdcd-7a89d0b0b3a3" providerId="ADAL" clId="{5E468DDC-8445-4763-984D-43753FA35690}" dt="2021-07-26T02:11:44.682" v="1392" actId="1076"/>
          <ac:picMkLst>
            <pc:docMk/>
            <pc:sldMk cId="1254908693" sldId="441"/>
            <ac:picMk id="2" creationId="{A15567BA-EFB9-44DE-83F9-B76F75A6AC98}"/>
          </ac:picMkLst>
        </pc:picChg>
      </pc:sldChg>
      <pc:sldChg chg="addSp modSp mod">
        <pc:chgData name="정근채" userId="bf3f9740-ba12-4a95-bdcd-7a89d0b0b3a3" providerId="ADAL" clId="{5E468DDC-8445-4763-984D-43753FA35690}" dt="2021-07-26T01:57:52.310" v="1105" actId="1076"/>
        <pc:sldMkLst>
          <pc:docMk/>
          <pc:sldMk cId="3855263334" sldId="442"/>
        </pc:sldMkLst>
        <pc:spChg chg="mod">
          <ac:chgData name="정근채" userId="bf3f9740-ba12-4a95-bdcd-7a89d0b0b3a3" providerId="ADAL" clId="{5E468DDC-8445-4763-984D-43753FA35690}" dt="2021-07-26T01:53:10.038" v="875" actId="1076"/>
          <ac:spMkLst>
            <pc:docMk/>
            <pc:sldMk cId="3855263334" sldId="442"/>
            <ac:spMk id="5" creationId="{D8D20741-24F6-49FB-AED6-B761F001D1EA}"/>
          </ac:spMkLst>
        </pc:spChg>
        <pc:spChg chg="add mod">
          <ac:chgData name="정근채" userId="bf3f9740-ba12-4a95-bdcd-7a89d0b0b3a3" providerId="ADAL" clId="{5E468DDC-8445-4763-984D-43753FA35690}" dt="2021-07-26T01:57:23.984" v="1059"/>
          <ac:spMkLst>
            <pc:docMk/>
            <pc:sldMk cId="3855263334" sldId="442"/>
            <ac:spMk id="8" creationId="{750A73E9-B809-40B8-9F02-251DCF6DCD44}"/>
          </ac:spMkLst>
        </pc:spChg>
        <pc:spChg chg="add mod">
          <ac:chgData name="정근채" userId="bf3f9740-ba12-4a95-bdcd-7a89d0b0b3a3" providerId="ADAL" clId="{5E468DDC-8445-4763-984D-43753FA35690}" dt="2021-07-26T01:57:52.310" v="1105" actId="1076"/>
          <ac:spMkLst>
            <pc:docMk/>
            <pc:sldMk cId="3855263334" sldId="442"/>
            <ac:spMk id="12" creationId="{E51DD692-B47E-49CC-95CD-0933182C4CD0}"/>
          </ac:spMkLst>
        </pc:spChg>
        <pc:spChg chg="add mod">
          <ac:chgData name="정근채" userId="bf3f9740-ba12-4a95-bdcd-7a89d0b0b3a3" providerId="ADAL" clId="{5E468DDC-8445-4763-984D-43753FA35690}" dt="2021-07-26T01:57:09.469" v="1048" actId="207"/>
          <ac:spMkLst>
            <pc:docMk/>
            <pc:sldMk cId="3855263334" sldId="442"/>
            <ac:spMk id="13" creationId="{0F2E9267-20D4-4704-A4ED-243482D4551C}"/>
          </ac:spMkLst>
        </pc:spChg>
        <pc:cxnChg chg="add mod">
          <ac:chgData name="정근채" userId="bf3f9740-ba12-4a95-bdcd-7a89d0b0b3a3" providerId="ADAL" clId="{5E468DDC-8445-4763-984D-43753FA35690}" dt="2021-07-26T01:54:13.166" v="965" actId="14100"/>
          <ac:cxnSpMkLst>
            <pc:docMk/>
            <pc:sldMk cId="3855263334" sldId="442"/>
            <ac:cxnSpMk id="10" creationId="{38F1B039-5EA1-49AC-9D69-66DB36748B7F}"/>
          </ac:cxnSpMkLst>
        </pc:cxnChg>
        <pc:cxnChg chg="add">
          <ac:chgData name="정근채" userId="bf3f9740-ba12-4a95-bdcd-7a89d0b0b3a3" providerId="ADAL" clId="{5E468DDC-8445-4763-984D-43753FA35690}" dt="2021-07-26T01:57:15.838" v="1049" actId="11529"/>
          <ac:cxnSpMkLst>
            <pc:docMk/>
            <pc:sldMk cId="3855263334" sldId="442"/>
            <ac:cxnSpMk id="15" creationId="{264D3236-BA2A-4B6D-8800-9A4D8AD571CB}"/>
          </ac:cxnSpMkLst>
        </pc:cxnChg>
      </pc:sldChg>
      <pc:sldChg chg="addSp modSp mod">
        <pc:chgData name="정근채" userId="bf3f9740-ba12-4a95-bdcd-7a89d0b0b3a3" providerId="ADAL" clId="{5E468DDC-8445-4763-984D-43753FA35690}" dt="2021-07-26T02:17:22.190" v="1497" actId="208"/>
        <pc:sldMkLst>
          <pc:docMk/>
          <pc:sldMk cId="552308937" sldId="443"/>
        </pc:sldMkLst>
        <pc:spChg chg="add mod">
          <ac:chgData name="정근채" userId="bf3f9740-ba12-4a95-bdcd-7a89d0b0b3a3" providerId="ADAL" clId="{5E468DDC-8445-4763-984D-43753FA35690}" dt="2021-07-26T02:17:22.190" v="1497" actId="208"/>
          <ac:spMkLst>
            <pc:docMk/>
            <pc:sldMk cId="552308937" sldId="443"/>
            <ac:spMk id="11" creationId="{AA106163-D2A5-4958-B43C-733EAAA405CD}"/>
          </ac:spMkLst>
        </pc:spChg>
        <pc:picChg chg="add mod">
          <ac:chgData name="정근채" userId="bf3f9740-ba12-4a95-bdcd-7a89d0b0b3a3" providerId="ADAL" clId="{5E468DDC-8445-4763-984D-43753FA35690}" dt="2021-07-26T02:16:04.883" v="1488" actId="1076"/>
          <ac:picMkLst>
            <pc:docMk/>
            <pc:sldMk cId="552308937" sldId="443"/>
            <ac:picMk id="10" creationId="{ED0C62B5-541C-481D-B2D5-4E47E7169E6F}"/>
          </ac:picMkLst>
        </pc:picChg>
      </pc:sldChg>
      <pc:sldChg chg="addSp delSp modSp mod">
        <pc:chgData name="정근채" userId="bf3f9740-ba12-4a95-bdcd-7a89d0b0b3a3" providerId="ADAL" clId="{5E468DDC-8445-4763-984D-43753FA35690}" dt="2021-07-26T01:37:58.014" v="338" actId="14100"/>
        <pc:sldMkLst>
          <pc:docMk/>
          <pc:sldMk cId="268245236" sldId="454"/>
        </pc:sldMkLst>
        <pc:spChg chg="mod">
          <ac:chgData name="정근채" userId="bf3f9740-ba12-4a95-bdcd-7a89d0b0b3a3" providerId="ADAL" clId="{5E468DDC-8445-4763-984D-43753FA35690}" dt="2021-07-26T01:37:42.936" v="334" actId="1076"/>
          <ac:spMkLst>
            <pc:docMk/>
            <pc:sldMk cId="268245236" sldId="454"/>
            <ac:spMk id="6" creationId="{D4A10229-4667-403F-B23E-94ED336C4534}"/>
          </ac:spMkLst>
        </pc:spChg>
        <pc:spChg chg="mod">
          <ac:chgData name="정근채" userId="bf3f9740-ba12-4a95-bdcd-7a89d0b0b3a3" providerId="ADAL" clId="{5E468DDC-8445-4763-984D-43753FA35690}" dt="2021-07-26T01:37:42.936" v="334" actId="1076"/>
          <ac:spMkLst>
            <pc:docMk/>
            <pc:sldMk cId="268245236" sldId="454"/>
            <ac:spMk id="8" creationId="{8E556565-5CBF-4302-B2D2-11D601DF18FD}"/>
          </ac:spMkLst>
        </pc:spChg>
        <pc:spChg chg="add mod">
          <ac:chgData name="정근채" userId="bf3f9740-ba12-4a95-bdcd-7a89d0b0b3a3" providerId="ADAL" clId="{5E468DDC-8445-4763-984D-43753FA35690}" dt="2021-07-26T01:37:21.852" v="332" actId="1036"/>
          <ac:spMkLst>
            <pc:docMk/>
            <pc:sldMk cId="268245236" sldId="454"/>
            <ac:spMk id="9" creationId="{1757803A-9A92-44E9-92BC-1917D47047E5}"/>
          </ac:spMkLst>
        </pc:spChg>
        <pc:picChg chg="mod">
          <ac:chgData name="정근채" userId="bf3f9740-ba12-4a95-bdcd-7a89d0b0b3a3" providerId="ADAL" clId="{5E468DDC-8445-4763-984D-43753FA35690}" dt="2021-07-26T01:37:42.936" v="334" actId="1076"/>
          <ac:picMkLst>
            <pc:docMk/>
            <pc:sldMk cId="268245236" sldId="454"/>
            <ac:picMk id="5" creationId="{343BE106-718B-4679-9691-FFA2961D502D}"/>
          </ac:picMkLst>
        </pc:picChg>
        <pc:cxnChg chg="mod">
          <ac:chgData name="정근채" userId="bf3f9740-ba12-4a95-bdcd-7a89d0b0b3a3" providerId="ADAL" clId="{5E468DDC-8445-4763-984D-43753FA35690}" dt="2021-07-26T01:37:42.936" v="334" actId="1076"/>
          <ac:cxnSpMkLst>
            <pc:docMk/>
            <pc:sldMk cId="268245236" sldId="454"/>
            <ac:cxnSpMk id="7" creationId="{48A2D62F-5933-444B-A71C-CF29F540B7FA}"/>
          </ac:cxnSpMkLst>
        </pc:cxnChg>
        <pc:cxnChg chg="add del">
          <ac:chgData name="정근채" userId="bf3f9740-ba12-4a95-bdcd-7a89d0b0b3a3" providerId="ADAL" clId="{5E468DDC-8445-4763-984D-43753FA35690}" dt="2021-07-26T01:37:51.734" v="336" actId="11529"/>
          <ac:cxnSpMkLst>
            <pc:docMk/>
            <pc:sldMk cId="268245236" sldId="454"/>
            <ac:cxnSpMk id="10" creationId="{E38574E3-F68A-44A3-81A9-143DEC3929EF}"/>
          </ac:cxnSpMkLst>
        </pc:cxnChg>
        <pc:cxnChg chg="mod">
          <ac:chgData name="정근채" userId="bf3f9740-ba12-4a95-bdcd-7a89d0b0b3a3" providerId="ADAL" clId="{5E468DDC-8445-4763-984D-43753FA35690}" dt="2021-07-26T01:37:42.936" v="334" actId="1076"/>
          <ac:cxnSpMkLst>
            <pc:docMk/>
            <pc:sldMk cId="268245236" sldId="454"/>
            <ac:cxnSpMk id="11" creationId="{66718427-13D9-4132-AF4F-A8A236D4A0EB}"/>
          </ac:cxnSpMkLst>
        </pc:cxnChg>
        <pc:cxnChg chg="add mod">
          <ac:chgData name="정근채" userId="bf3f9740-ba12-4a95-bdcd-7a89d0b0b3a3" providerId="ADAL" clId="{5E468DDC-8445-4763-984D-43753FA35690}" dt="2021-07-26T01:37:58.014" v="338" actId="14100"/>
          <ac:cxnSpMkLst>
            <pc:docMk/>
            <pc:sldMk cId="268245236" sldId="454"/>
            <ac:cxnSpMk id="13" creationId="{BDF0996D-D41D-4FF3-BFE5-45300EC21AE6}"/>
          </ac:cxnSpMkLst>
        </pc:cxnChg>
      </pc:sldChg>
      <pc:sldChg chg="addSp delSp modSp mod">
        <pc:chgData name="정근채" userId="bf3f9740-ba12-4a95-bdcd-7a89d0b0b3a3" providerId="ADAL" clId="{5E468DDC-8445-4763-984D-43753FA35690}" dt="2021-07-26T01:46:06.257" v="569" actId="14100"/>
        <pc:sldMkLst>
          <pc:docMk/>
          <pc:sldMk cId="3507845609" sldId="455"/>
        </pc:sldMkLst>
        <pc:spChg chg="add mod">
          <ac:chgData name="정근채" userId="bf3f9740-ba12-4a95-bdcd-7a89d0b0b3a3" providerId="ADAL" clId="{5E468DDC-8445-4763-984D-43753FA35690}" dt="2021-07-26T01:44:09.162" v="462" actId="14100"/>
          <ac:spMkLst>
            <pc:docMk/>
            <pc:sldMk cId="3507845609" sldId="455"/>
            <ac:spMk id="6" creationId="{7CDE40BA-D3E1-42C9-AD52-36DAA8A9EE8E}"/>
          </ac:spMkLst>
        </pc:spChg>
        <pc:spChg chg="add del">
          <ac:chgData name="정근채" userId="bf3f9740-ba12-4a95-bdcd-7a89d0b0b3a3" providerId="ADAL" clId="{5E468DDC-8445-4763-984D-43753FA35690}" dt="2021-07-26T01:44:20.144" v="464" actId="22"/>
          <ac:spMkLst>
            <pc:docMk/>
            <pc:sldMk cId="3507845609" sldId="455"/>
            <ac:spMk id="7" creationId="{1B4367EB-7F5B-476A-A926-B66B2AE02183}"/>
          </ac:spMkLst>
        </pc:spChg>
        <pc:spChg chg="add mod">
          <ac:chgData name="정근채" userId="bf3f9740-ba12-4a95-bdcd-7a89d0b0b3a3" providerId="ADAL" clId="{5E468DDC-8445-4763-984D-43753FA35690}" dt="2021-07-26T01:46:06.257" v="569" actId="14100"/>
          <ac:spMkLst>
            <pc:docMk/>
            <pc:sldMk cId="3507845609" sldId="455"/>
            <ac:spMk id="9" creationId="{4F814987-AD64-4A39-BD86-670F7910D34E}"/>
          </ac:spMkLst>
        </pc:spChg>
        <pc:spChg chg="add mod">
          <ac:chgData name="정근채" userId="bf3f9740-ba12-4a95-bdcd-7a89d0b0b3a3" providerId="ADAL" clId="{5E468DDC-8445-4763-984D-43753FA35690}" dt="2021-07-26T01:46:00.784" v="568" actId="14100"/>
          <ac:spMkLst>
            <pc:docMk/>
            <pc:sldMk cId="3507845609" sldId="455"/>
            <ac:spMk id="10" creationId="{99768AC6-F7CC-4BCC-A33D-0ED869B02ABD}"/>
          </ac:spMkLst>
        </pc:spChg>
        <pc:spChg chg="add mod">
          <ac:chgData name="정근채" userId="bf3f9740-ba12-4a95-bdcd-7a89d0b0b3a3" providerId="ADAL" clId="{5E468DDC-8445-4763-984D-43753FA35690}" dt="2021-07-26T01:44:55.161" v="505" actId="14100"/>
          <ac:spMkLst>
            <pc:docMk/>
            <pc:sldMk cId="3507845609" sldId="455"/>
            <ac:spMk id="11" creationId="{ABCCD320-A24D-4458-A722-4683C40C9A6B}"/>
          </ac:spMkLst>
        </pc:spChg>
        <pc:cxnChg chg="add mod">
          <ac:chgData name="정근채" userId="bf3f9740-ba12-4a95-bdcd-7a89d0b0b3a3" providerId="ADAL" clId="{5E468DDC-8445-4763-984D-43753FA35690}" dt="2021-07-26T01:46:06.257" v="569" actId="14100"/>
          <ac:cxnSpMkLst>
            <pc:docMk/>
            <pc:sldMk cId="3507845609" sldId="455"/>
            <ac:cxnSpMk id="13" creationId="{D55F86B7-C361-4E80-970A-F5F709A9D3D1}"/>
          </ac:cxnSpMkLst>
        </pc:cxnChg>
        <pc:cxnChg chg="add">
          <ac:chgData name="정근채" userId="bf3f9740-ba12-4a95-bdcd-7a89d0b0b3a3" providerId="ADAL" clId="{5E468DDC-8445-4763-984D-43753FA35690}" dt="2021-07-26T01:45:13.197" v="507" actId="11529"/>
          <ac:cxnSpMkLst>
            <pc:docMk/>
            <pc:sldMk cId="3507845609" sldId="455"/>
            <ac:cxnSpMk id="15" creationId="{83173BA6-D0EC-4939-A7B4-E8895C855DB0}"/>
          </ac:cxnSpMkLst>
        </pc:cxnChg>
        <pc:cxnChg chg="add">
          <ac:chgData name="정근채" userId="bf3f9740-ba12-4a95-bdcd-7a89d0b0b3a3" providerId="ADAL" clId="{5E468DDC-8445-4763-984D-43753FA35690}" dt="2021-07-26T01:45:20.085" v="508" actId="11529"/>
          <ac:cxnSpMkLst>
            <pc:docMk/>
            <pc:sldMk cId="3507845609" sldId="455"/>
            <ac:cxnSpMk id="17" creationId="{AC811047-18FC-46F1-ACFA-03C12E442A21}"/>
          </ac:cxnSpMkLst>
        </pc:cxnChg>
      </pc:sldChg>
      <pc:sldChg chg="addSp modSp mod">
        <pc:chgData name="정근채" userId="bf3f9740-ba12-4a95-bdcd-7a89d0b0b3a3" providerId="ADAL" clId="{5E468DDC-8445-4763-984D-43753FA35690}" dt="2021-07-26T01:51:18.500" v="827" actId="14100"/>
        <pc:sldMkLst>
          <pc:docMk/>
          <pc:sldMk cId="1119937171" sldId="456"/>
        </pc:sldMkLst>
        <pc:spChg chg="add mod">
          <ac:chgData name="정근채" userId="bf3f9740-ba12-4a95-bdcd-7a89d0b0b3a3" providerId="ADAL" clId="{5E468DDC-8445-4763-984D-43753FA35690}" dt="2021-07-26T01:51:18.500" v="827" actId="14100"/>
          <ac:spMkLst>
            <pc:docMk/>
            <pc:sldMk cId="1119937171" sldId="456"/>
            <ac:spMk id="5" creationId="{9FB2BD1F-D683-4E4F-8FD3-5346074B87F4}"/>
          </ac:spMkLst>
        </pc:spChg>
      </pc:sldChg>
      <pc:sldChg chg="addSp modSp mod">
        <pc:chgData name="정근채" userId="bf3f9740-ba12-4a95-bdcd-7a89d0b0b3a3" providerId="ADAL" clId="{5E468DDC-8445-4763-984D-43753FA35690}" dt="2021-07-26T01:48:50.041" v="645"/>
        <pc:sldMkLst>
          <pc:docMk/>
          <pc:sldMk cId="782986543" sldId="467"/>
        </pc:sldMkLst>
        <pc:spChg chg="add mod">
          <ac:chgData name="정근채" userId="bf3f9740-ba12-4a95-bdcd-7a89d0b0b3a3" providerId="ADAL" clId="{5E468DDC-8445-4763-984D-43753FA35690}" dt="2021-07-26T01:48:16.541" v="622" actId="1076"/>
          <ac:spMkLst>
            <pc:docMk/>
            <pc:sldMk cId="782986543" sldId="467"/>
            <ac:spMk id="5" creationId="{22204533-E747-4744-AD54-F8E36B371038}"/>
          </ac:spMkLst>
        </pc:spChg>
        <pc:spChg chg="add mod">
          <ac:chgData name="정근채" userId="bf3f9740-ba12-4a95-bdcd-7a89d0b0b3a3" providerId="ADAL" clId="{5E468DDC-8445-4763-984D-43753FA35690}" dt="2021-07-26T01:47:51.535" v="616" actId="207"/>
          <ac:spMkLst>
            <pc:docMk/>
            <pc:sldMk cId="782986543" sldId="467"/>
            <ac:spMk id="6" creationId="{51424170-584F-4EA3-9CBD-AA9EDEB09A1F}"/>
          </ac:spMkLst>
        </pc:spChg>
        <pc:spChg chg="add mod">
          <ac:chgData name="정근채" userId="bf3f9740-ba12-4a95-bdcd-7a89d0b0b3a3" providerId="ADAL" clId="{5E468DDC-8445-4763-984D-43753FA35690}" dt="2021-07-26T01:48:50.041" v="645"/>
          <ac:spMkLst>
            <pc:docMk/>
            <pc:sldMk cId="782986543" sldId="467"/>
            <ac:spMk id="11" creationId="{F84F6EB1-4076-443F-98BB-1D77E9089CC6}"/>
          </ac:spMkLst>
        </pc:spChg>
        <pc:cxnChg chg="add mod">
          <ac:chgData name="정근채" userId="bf3f9740-ba12-4a95-bdcd-7a89d0b0b3a3" providerId="ADAL" clId="{5E468DDC-8445-4763-984D-43753FA35690}" dt="2021-07-26T01:48:22.618" v="624" actId="1036"/>
          <ac:cxnSpMkLst>
            <pc:docMk/>
            <pc:sldMk cId="782986543" sldId="467"/>
            <ac:cxnSpMk id="8" creationId="{D5D33FD8-74F0-4FCA-9AE9-D786269AAB8D}"/>
          </ac:cxnSpMkLst>
        </pc:cxnChg>
        <pc:cxnChg chg="add mod">
          <ac:chgData name="정근채" userId="bf3f9740-ba12-4a95-bdcd-7a89d0b0b3a3" providerId="ADAL" clId="{5E468DDC-8445-4763-984D-43753FA35690}" dt="2021-07-26T01:48:31.953" v="629" actId="14100"/>
          <ac:cxnSpMkLst>
            <pc:docMk/>
            <pc:sldMk cId="782986543" sldId="467"/>
            <ac:cxnSpMk id="9" creationId="{47B10F91-DF42-4C94-8C13-592BEEE1142B}"/>
          </ac:cxnSpMkLst>
        </pc:cxnChg>
      </pc:sldChg>
      <pc:sldChg chg="addSp modSp mod">
        <pc:chgData name="정근채" userId="bf3f9740-ba12-4a95-bdcd-7a89d0b0b3a3" providerId="ADAL" clId="{5E468DDC-8445-4763-984D-43753FA35690}" dt="2021-07-26T01:49:42.085" v="710" actId="1036"/>
        <pc:sldMkLst>
          <pc:docMk/>
          <pc:sldMk cId="524694486" sldId="468"/>
        </pc:sldMkLst>
        <pc:spChg chg="add mod">
          <ac:chgData name="정근채" userId="bf3f9740-ba12-4a95-bdcd-7a89d0b0b3a3" providerId="ADAL" clId="{5E468DDC-8445-4763-984D-43753FA35690}" dt="2021-07-26T01:49:06.261" v="670"/>
          <ac:spMkLst>
            <pc:docMk/>
            <pc:sldMk cId="524694486" sldId="468"/>
            <ac:spMk id="5" creationId="{A31EA05B-A992-40CC-ABED-D9FE9FDD9240}"/>
          </ac:spMkLst>
        </pc:spChg>
        <pc:spChg chg="add mod">
          <ac:chgData name="정근채" userId="bf3f9740-ba12-4a95-bdcd-7a89d0b0b3a3" providerId="ADAL" clId="{5E468DDC-8445-4763-984D-43753FA35690}" dt="2021-07-26T01:49:42.085" v="710" actId="1036"/>
          <ac:spMkLst>
            <pc:docMk/>
            <pc:sldMk cId="524694486" sldId="468"/>
            <ac:spMk id="6" creationId="{492C6857-660E-4B86-AAB3-2881F87C2A57}"/>
          </ac:spMkLst>
        </pc:spChg>
        <pc:spChg chg="add mod">
          <ac:chgData name="정근채" userId="bf3f9740-ba12-4a95-bdcd-7a89d0b0b3a3" providerId="ADAL" clId="{5E468DDC-8445-4763-984D-43753FA35690}" dt="2021-07-26T01:49:38.182" v="706" actId="1035"/>
          <ac:spMkLst>
            <pc:docMk/>
            <pc:sldMk cId="524694486" sldId="468"/>
            <ac:spMk id="7" creationId="{A24FE8B3-565E-401C-A5C8-15DC7F34EDFF}"/>
          </ac:spMkLst>
        </pc:spChg>
        <pc:cxnChg chg="add mod">
          <ac:chgData name="정근채" userId="bf3f9740-ba12-4a95-bdcd-7a89d0b0b3a3" providerId="ADAL" clId="{5E468DDC-8445-4763-984D-43753FA35690}" dt="2021-07-26T01:49:31.167" v="692" actId="1036"/>
          <ac:cxnSpMkLst>
            <pc:docMk/>
            <pc:sldMk cId="524694486" sldId="468"/>
            <ac:cxnSpMk id="8" creationId="{6B1FB033-0FFB-4534-9927-D281BB3D965F}"/>
          </ac:cxnSpMkLst>
        </pc:cxnChg>
        <pc:cxnChg chg="add mod">
          <ac:chgData name="정근채" userId="bf3f9740-ba12-4a95-bdcd-7a89d0b0b3a3" providerId="ADAL" clId="{5E468DDC-8445-4763-984D-43753FA35690}" dt="2021-07-26T01:49:11.782" v="671"/>
          <ac:cxnSpMkLst>
            <pc:docMk/>
            <pc:sldMk cId="524694486" sldId="468"/>
            <ac:cxnSpMk id="9" creationId="{B6A9F818-EB8B-4893-97BE-49334457A074}"/>
          </ac:cxnSpMkLst>
        </pc:cxnChg>
      </pc:sldChg>
      <pc:sldChg chg="addSp modSp mod">
        <pc:chgData name="정근채" userId="bf3f9740-ba12-4a95-bdcd-7a89d0b0b3a3" providerId="ADAL" clId="{5E468DDC-8445-4763-984D-43753FA35690}" dt="2021-07-26T02:03:10.218" v="1219" actId="1076"/>
        <pc:sldMkLst>
          <pc:docMk/>
          <pc:sldMk cId="1973825168" sldId="469"/>
        </pc:sldMkLst>
        <pc:spChg chg="add mod">
          <ac:chgData name="정근채" userId="bf3f9740-ba12-4a95-bdcd-7a89d0b0b3a3" providerId="ADAL" clId="{5E468DDC-8445-4763-984D-43753FA35690}" dt="2021-07-26T01:59:58.572" v="1178" actId="20577"/>
          <ac:spMkLst>
            <pc:docMk/>
            <pc:sldMk cId="1973825168" sldId="469"/>
            <ac:spMk id="17" creationId="{58BF2988-AAC4-446B-BEA4-9673F5945840}"/>
          </ac:spMkLst>
        </pc:spChg>
        <pc:spChg chg="add mod">
          <ac:chgData name="정근채" userId="bf3f9740-ba12-4a95-bdcd-7a89d0b0b3a3" providerId="ADAL" clId="{5E468DDC-8445-4763-984D-43753FA35690}" dt="2021-07-26T02:00:06.586" v="1182"/>
          <ac:spMkLst>
            <pc:docMk/>
            <pc:sldMk cId="1973825168" sldId="469"/>
            <ac:spMk id="18" creationId="{C5ACD3FF-DD0D-46C3-A7BF-7B3493B13DBD}"/>
          </ac:spMkLst>
        </pc:spChg>
        <pc:spChg chg="add mod">
          <ac:chgData name="정근채" userId="bf3f9740-ba12-4a95-bdcd-7a89d0b0b3a3" providerId="ADAL" clId="{5E468DDC-8445-4763-984D-43753FA35690}" dt="2021-07-26T02:00:12.279" v="1186"/>
          <ac:spMkLst>
            <pc:docMk/>
            <pc:sldMk cId="1973825168" sldId="469"/>
            <ac:spMk id="19" creationId="{F1C2F1E6-2BF0-42F1-905C-CA71106B3FFE}"/>
          </ac:spMkLst>
        </pc:spChg>
        <pc:spChg chg="add mod">
          <ac:chgData name="정근채" userId="bf3f9740-ba12-4a95-bdcd-7a89d0b0b3a3" providerId="ADAL" clId="{5E468DDC-8445-4763-984D-43753FA35690}" dt="2021-07-26T02:00:48.687" v="1189" actId="207"/>
          <ac:spMkLst>
            <pc:docMk/>
            <pc:sldMk cId="1973825168" sldId="469"/>
            <ac:spMk id="20" creationId="{A7493BE9-C0C6-454D-AF1B-90A4993371DD}"/>
          </ac:spMkLst>
        </pc:spChg>
        <pc:spChg chg="add mod">
          <ac:chgData name="정근채" userId="bf3f9740-ba12-4a95-bdcd-7a89d0b0b3a3" providerId="ADAL" clId="{5E468DDC-8445-4763-984D-43753FA35690}" dt="2021-07-26T02:00:52.182" v="1190" actId="571"/>
          <ac:spMkLst>
            <pc:docMk/>
            <pc:sldMk cId="1973825168" sldId="469"/>
            <ac:spMk id="21" creationId="{406DDDD7-4980-42A3-8202-0085BD707F8F}"/>
          </ac:spMkLst>
        </pc:spChg>
        <pc:spChg chg="add mod">
          <ac:chgData name="정근채" userId="bf3f9740-ba12-4a95-bdcd-7a89d0b0b3a3" providerId="ADAL" clId="{5E468DDC-8445-4763-984D-43753FA35690}" dt="2021-07-26T02:01:07.297" v="1192" actId="14100"/>
          <ac:spMkLst>
            <pc:docMk/>
            <pc:sldMk cId="1973825168" sldId="469"/>
            <ac:spMk id="22" creationId="{635B3365-6BD5-4538-B1CC-B05997755ADA}"/>
          </ac:spMkLst>
        </pc:spChg>
        <pc:spChg chg="add mod">
          <ac:chgData name="정근채" userId="bf3f9740-ba12-4a95-bdcd-7a89d0b0b3a3" providerId="ADAL" clId="{5E468DDC-8445-4763-984D-43753FA35690}" dt="2021-07-26T02:02:27.479" v="1205" actId="14100"/>
          <ac:spMkLst>
            <pc:docMk/>
            <pc:sldMk cId="1973825168" sldId="469"/>
            <ac:spMk id="24" creationId="{09B9F1C6-F157-49CB-9BEC-F4FF939F3A67}"/>
          </ac:spMkLst>
        </pc:spChg>
        <pc:spChg chg="add mod">
          <ac:chgData name="정근채" userId="bf3f9740-ba12-4a95-bdcd-7a89d0b0b3a3" providerId="ADAL" clId="{5E468DDC-8445-4763-984D-43753FA35690}" dt="2021-07-26T02:03:10.218" v="1219" actId="1076"/>
          <ac:spMkLst>
            <pc:docMk/>
            <pc:sldMk cId="1973825168" sldId="469"/>
            <ac:spMk id="25" creationId="{F9C17EE5-4A2C-4651-A01A-D0E5125291BE}"/>
          </ac:spMkLst>
        </pc:spChg>
        <pc:picChg chg="mod">
          <ac:chgData name="정근채" userId="bf3f9740-ba12-4a95-bdcd-7a89d0b0b3a3" providerId="ADAL" clId="{5E468DDC-8445-4763-984D-43753FA35690}" dt="2021-07-26T01:58:46.040" v="1109" actId="1076"/>
          <ac:picMkLst>
            <pc:docMk/>
            <pc:sldMk cId="1973825168" sldId="469"/>
            <ac:picMk id="2" creationId="{9A9B9BFC-FFDE-424A-AEF9-7ABE1AF5D9E8}"/>
          </ac:picMkLst>
        </pc:picChg>
        <pc:picChg chg="mod">
          <ac:chgData name="정근채" userId="bf3f9740-ba12-4a95-bdcd-7a89d0b0b3a3" providerId="ADAL" clId="{5E468DDC-8445-4763-984D-43753FA35690}" dt="2021-07-26T01:58:46.040" v="1109" actId="1076"/>
          <ac:picMkLst>
            <pc:docMk/>
            <pc:sldMk cId="1973825168" sldId="469"/>
            <ac:picMk id="6" creationId="{BC2447F2-3624-4E2A-993A-67B76F6B232B}"/>
          </ac:picMkLst>
        </pc:picChg>
        <pc:picChg chg="mod">
          <ac:chgData name="정근채" userId="bf3f9740-ba12-4a95-bdcd-7a89d0b0b3a3" providerId="ADAL" clId="{5E468DDC-8445-4763-984D-43753FA35690}" dt="2021-07-26T01:58:46.040" v="1109" actId="1076"/>
          <ac:picMkLst>
            <pc:docMk/>
            <pc:sldMk cId="1973825168" sldId="469"/>
            <ac:picMk id="7" creationId="{48329CCE-B484-49B3-91B2-8CA2DF105538}"/>
          </ac:picMkLst>
        </pc:picChg>
        <pc:picChg chg="mod">
          <ac:chgData name="정근채" userId="bf3f9740-ba12-4a95-bdcd-7a89d0b0b3a3" providerId="ADAL" clId="{5E468DDC-8445-4763-984D-43753FA35690}" dt="2021-07-26T01:58:46.040" v="1109" actId="1076"/>
          <ac:picMkLst>
            <pc:docMk/>
            <pc:sldMk cId="1973825168" sldId="469"/>
            <ac:picMk id="8" creationId="{81851BDD-CE31-49E0-B06C-F678A413A711}"/>
          </ac:picMkLst>
        </pc:picChg>
        <pc:picChg chg="mod">
          <ac:chgData name="정근채" userId="bf3f9740-ba12-4a95-bdcd-7a89d0b0b3a3" providerId="ADAL" clId="{5E468DDC-8445-4763-984D-43753FA35690}" dt="2021-07-26T01:58:48.631" v="1110" actId="1076"/>
          <ac:picMkLst>
            <pc:docMk/>
            <pc:sldMk cId="1973825168" sldId="469"/>
            <ac:picMk id="9" creationId="{F8DCA76F-E548-4E80-ACA7-52CD7089A38F}"/>
          </ac:picMkLst>
        </pc:picChg>
        <pc:picChg chg="add mod">
          <ac:chgData name="정근채" userId="bf3f9740-ba12-4a95-bdcd-7a89d0b0b3a3" providerId="ADAL" clId="{5E468DDC-8445-4763-984D-43753FA35690}" dt="2021-07-26T02:02:16.666" v="1202" actId="1076"/>
          <ac:picMkLst>
            <pc:docMk/>
            <pc:sldMk cId="1973825168" sldId="469"/>
            <ac:picMk id="23" creationId="{2D9F1516-1D59-4238-88D6-C3B0B159395A}"/>
          </ac:picMkLst>
        </pc:picChg>
        <pc:cxnChg chg="add mod">
          <ac:chgData name="정근채" userId="bf3f9740-ba12-4a95-bdcd-7a89d0b0b3a3" providerId="ADAL" clId="{5E468DDC-8445-4763-984D-43753FA35690}" dt="2021-07-26T01:58:46.040" v="1109" actId="1076"/>
          <ac:cxnSpMkLst>
            <pc:docMk/>
            <pc:sldMk cId="1973825168" sldId="469"/>
            <ac:cxnSpMk id="10" creationId="{694D7FAE-D38A-42FD-864C-F1ABBA47A8BA}"/>
          </ac:cxnSpMkLst>
        </pc:cxnChg>
        <pc:cxnChg chg="add mod">
          <ac:chgData name="정근채" userId="bf3f9740-ba12-4a95-bdcd-7a89d0b0b3a3" providerId="ADAL" clId="{5E468DDC-8445-4763-984D-43753FA35690}" dt="2021-07-26T01:58:46.040" v="1109" actId="1076"/>
          <ac:cxnSpMkLst>
            <pc:docMk/>
            <pc:sldMk cId="1973825168" sldId="469"/>
            <ac:cxnSpMk id="12" creationId="{2DEBB907-00F9-4C86-BCAC-0AE3795623C1}"/>
          </ac:cxnSpMkLst>
        </pc:cxnChg>
        <pc:cxnChg chg="add mod">
          <ac:chgData name="정근채" userId="bf3f9740-ba12-4a95-bdcd-7a89d0b0b3a3" providerId="ADAL" clId="{5E468DDC-8445-4763-984D-43753FA35690}" dt="2021-07-26T01:58:46.040" v="1109" actId="1076"/>
          <ac:cxnSpMkLst>
            <pc:docMk/>
            <pc:sldMk cId="1973825168" sldId="469"/>
            <ac:cxnSpMk id="14" creationId="{CCB0F845-1622-44A2-8B94-78D44A1CEE7F}"/>
          </ac:cxnSpMkLst>
        </pc:cxnChg>
        <pc:cxnChg chg="add">
          <ac:chgData name="정근채" userId="bf3f9740-ba12-4a95-bdcd-7a89d0b0b3a3" providerId="ADAL" clId="{5E468DDC-8445-4763-984D-43753FA35690}" dt="2021-07-26T01:58:55.354" v="1111" actId="11529"/>
          <ac:cxnSpMkLst>
            <pc:docMk/>
            <pc:sldMk cId="1973825168" sldId="469"/>
            <ac:cxnSpMk id="16" creationId="{41016B48-3A5A-4AF5-A879-A6323C4F7F3D}"/>
          </ac:cxnSpMkLst>
        </pc:cxnChg>
      </pc:sldChg>
      <pc:sldChg chg="addSp modSp mod">
        <pc:chgData name="정근채" userId="bf3f9740-ba12-4a95-bdcd-7a89d0b0b3a3" providerId="ADAL" clId="{5E468DDC-8445-4763-984D-43753FA35690}" dt="2021-07-26T02:15:27.046" v="1482" actId="1076"/>
        <pc:sldMkLst>
          <pc:docMk/>
          <pc:sldMk cId="854711056" sldId="470"/>
        </pc:sldMkLst>
        <pc:picChg chg="add mod">
          <ac:chgData name="정근채" userId="bf3f9740-ba12-4a95-bdcd-7a89d0b0b3a3" providerId="ADAL" clId="{5E468DDC-8445-4763-984D-43753FA35690}" dt="2021-07-26T02:15:27.046" v="1482" actId="1076"/>
          <ac:picMkLst>
            <pc:docMk/>
            <pc:sldMk cId="854711056" sldId="470"/>
            <ac:picMk id="9" creationId="{F07B8721-AB92-4A17-ADEA-5AE9E64BB30B}"/>
          </ac:picMkLst>
        </pc:picChg>
      </pc:sldChg>
      <pc:sldChg chg="addSp delSp modSp mod">
        <pc:chgData name="정근채" userId="bf3f9740-ba12-4a95-bdcd-7a89d0b0b3a3" providerId="ADAL" clId="{5E468DDC-8445-4763-984D-43753FA35690}" dt="2021-07-26T02:15:32.860" v="1485"/>
        <pc:sldMkLst>
          <pc:docMk/>
          <pc:sldMk cId="3752062317" sldId="471"/>
        </pc:sldMkLst>
        <pc:spChg chg="mod">
          <ac:chgData name="정근채" userId="bf3f9740-ba12-4a95-bdcd-7a89d0b0b3a3" providerId="ADAL" clId="{5E468DDC-8445-4763-984D-43753FA35690}" dt="2021-07-26T02:13:31.105" v="1475" actId="14100"/>
          <ac:spMkLst>
            <pc:docMk/>
            <pc:sldMk cId="3752062317" sldId="471"/>
            <ac:spMk id="5" creationId="{FB14CA38-75FE-432E-BE78-8EB0B40076A6}"/>
          </ac:spMkLst>
        </pc:spChg>
        <pc:picChg chg="add del">
          <ac:chgData name="정근채" userId="bf3f9740-ba12-4a95-bdcd-7a89d0b0b3a3" providerId="ADAL" clId="{5E468DDC-8445-4763-984D-43753FA35690}" dt="2021-07-26T02:15:30.559" v="1484" actId="22"/>
          <ac:picMkLst>
            <pc:docMk/>
            <pc:sldMk cId="3752062317" sldId="471"/>
            <ac:picMk id="17" creationId="{2743B901-F58E-4229-9964-C326BB7A6A75}"/>
          </ac:picMkLst>
        </pc:picChg>
        <pc:picChg chg="add mod">
          <ac:chgData name="정근채" userId="bf3f9740-ba12-4a95-bdcd-7a89d0b0b3a3" providerId="ADAL" clId="{5E468DDC-8445-4763-984D-43753FA35690}" dt="2021-07-26T02:15:32.860" v="1485"/>
          <ac:picMkLst>
            <pc:docMk/>
            <pc:sldMk cId="3752062317" sldId="471"/>
            <ac:picMk id="18" creationId="{F80E9610-3F97-41DC-B3F1-D8F50FCFB752}"/>
          </ac:picMkLst>
        </pc:picChg>
        <pc:cxnChg chg="mod">
          <ac:chgData name="정근채" userId="bf3f9740-ba12-4a95-bdcd-7a89d0b0b3a3" providerId="ADAL" clId="{5E468DDC-8445-4763-984D-43753FA35690}" dt="2021-07-26T02:14:19.102" v="1479" actId="208"/>
          <ac:cxnSpMkLst>
            <pc:docMk/>
            <pc:sldMk cId="3752062317" sldId="471"/>
            <ac:cxnSpMk id="6" creationId="{2447832E-6089-4154-A7E0-E820B04CB5BC}"/>
          </ac:cxnSpMkLst>
        </pc:cxnChg>
        <pc:cxnChg chg="mod">
          <ac:chgData name="정근채" userId="bf3f9740-ba12-4a95-bdcd-7a89d0b0b3a3" providerId="ADAL" clId="{5E468DDC-8445-4763-984D-43753FA35690}" dt="2021-07-26T02:14:19.102" v="1479" actId="208"/>
          <ac:cxnSpMkLst>
            <pc:docMk/>
            <pc:sldMk cId="3752062317" sldId="471"/>
            <ac:cxnSpMk id="8" creationId="{62A723F9-4648-4F0B-819A-140662A0F726}"/>
          </ac:cxnSpMkLst>
        </pc:cxnChg>
        <pc:cxnChg chg="add">
          <ac:chgData name="정근채" userId="bf3f9740-ba12-4a95-bdcd-7a89d0b0b3a3" providerId="ADAL" clId="{5E468DDC-8445-4763-984D-43753FA35690}" dt="2021-07-26T02:14:02.268" v="1476" actId="11529"/>
          <ac:cxnSpMkLst>
            <pc:docMk/>
            <pc:sldMk cId="3752062317" sldId="471"/>
            <ac:cxnSpMk id="10" creationId="{BF1BE33D-6316-41C7-AAF1-06535AC9AB87}"/>
          </ac:cxnSpMkLst>
        </pc:cxnChg>
        <pc:cxnChg chg="add">
          <ac:chgData name="정근채" userId="bf3f9740-ba12-4a95-bdcd-7a89d0b0b3a3" providerId="ADAL" clId="{5E468DDC-8445-4763-984D-43753FA35690}" dt="2021-07-26T02:14:09.004" v="1477" actId="11529"/>
          <ac:cxnSpMkLst>
            <pc:docMk/>
            <pc:sldMk cId="3752062317" sldId="471"/>
            <ac:cxnSpMk id="13" creationId="{4A428F47-1579-4B9F-8B51-3B101587D66C}"/>
          </ac:cxnSpMkLst>
        </pc:cxnChg>
        <pc:cxnChg chg="add">
          <ac:chgData name="정근채" userId="bf3f9740-ba12-4a95-bdcd-7a89d0b0b3a3" providerId="ADAL" clId="{5E468DDC-8445-4763-984D-43753FA35690}" dt="2021-07-26T02:14:14.431" v="1478" actId="11529"/>
          <ac:cxnSpMkLst>
            <pc:docMk/>
            <pc:sldMk cId="3752062317" sldId="471"/>
            <ac:cxnSpMk id="15" creationId="{315557E1-9B2D-4A72-B2DC-F1B9528CD12B}"/>
          </ac:cxnSpMkLst>
        </pc:cxnChg>
      </pc:sldChg>
      <pc:sldChg chg="addSp delSp modSp mod">
        <pc:chgData name="정근채" userId="bf3f9740-ba12-4a95-bdcd-7a89d0b0b3a3" providerId="ADAL" clId="{5E468DDC-8445-4763-984D-43753FA35690}" dt="2021-07-26T02:25:10.138" v="1722"/>
        <pc:sldMkLst>
          <pc:docMk/>
          <pc:sldMk cId="2005583373" sldId="472"/>
        </pc:sldMkLst>
        <pc:spChg chg="del mod">
          <ac:chgData name="정근채" userId="bf3f9740-ba12-4a95-bdcd-7a89d0b0b3a3" providerId="ADAL" clId="{5E468DDC-8445-4763-984D-43753FA35690}" dt="2021-07-26T02:25:07.156" v="1718" actId="478"/>
          <ac:spMkLst>
            <pc:docMk/>
            <pc:sldMk cId="2005583373" sldId="472"/>
            <ac:spMk id="8" creationId="{EE37140A-E006-46E4-AEA4-5517153F340A}"/>
          </ac:spMkLst>
        </pc:spChg>
        <pc:spChg chg="add del mod">
          <ac:chgData name="정근채" userId="bf3f9740-ba12-4a95-bdcd-7a89d0b0b3a3" providerId="ADAL" clId="{5E468DDC-8445-4763-984D-43753FA35690}" dt="2021-07-26T02:25:07.156" v="1718" actId="478"/>
          <ac:spMkLst>
            <pc:docMk/>
            <pc:sldMk cId="2005583373" sldId="472"/>
            <ac:spMk id="10" creationId="{0A9977C2-2384-4D12-B3DA-5FE187B7F198}"/>
          </ac:spMkLst>
        </pc:spChg>
        <pc:spChg chg="add mod">
          <ac:chgData name="정근채" userId="bf3f9740-ba12-4a95-bdcd-7a89d0b0b3a3" providerId="ADAL" clId="{5E468DDC-8445-4763-984D-43753FA35690}" dt="2021-07-26T02:25:10.138" v="1722"/>
          <ac:spMkLst>
            <pc:docMk/>
            <pc:sldMk cId="2005583373" sldId="472"/>
            <ac:spMk id="15" creationId="{CC3CFA09-F28B-4CA0-9292-0D35AC4C97BF}"/>
          </ac:spMkLst>
        </pc:spChg>
        <pc:spChg chg="add mod">
          <ac:chgData name="정근채" userId="bf3f9740-ba12-4a95-bdcd-7a89d0b0b3a3" providerId="ADAL" clId="{5E468DDC-8445-4763-984D-43753FA35690}" dt="2021-07-26T02:25:07.545" v="1719"/>
          <ac:spMkLst>
            <pc:docMk/>
            <pc:sldMk cId="2005583373" sldId="472"/>
            <ac:spMk id="16" creationId="{7E19BE00-2185-4DF9-9B89-7BC533C5BB91}"/>
          </ac:spMkLst>
        </pc:spChg>
        <pc:picChg chg="mod">
          <ac:chgData name="정근채" userId="bf3f9740-ba12-4a95-bdcd-7a89d0b0b3a3" providerId="ADAL" clId="{5E468DDC-8445-4763-984D-43753FA35690}" dt="2021-07-26T02:24:29.781" v="1705" actId="1076"/>
          <ac:picMkLst>
            <pc:docMk/>
            <pc:sldMk cId="2005583373" sldId="472"/>
            <ac:picMk id="2" creationId="{1A0DE82D-EC3E-4AE6-A664-97A7F0F63EE5}"/>
          </ac:picMkLst>
        </pc:picChg>
        <pc:picChg chg="mod">
          <ac:chgData name="정근채" userId="bf3f9740-ba12-4a95-bdcd-7a89d0b0b3a3" providerId="ADAL" clId="{5E468DDC-8445-4763-984D-43753FA35690}" dt="2021-07-26T02:24:39.044" v="1707" actId="1076"/>
          <ac:picMkLst>
            <pc:docMk/>
            <pc:sldMk cId="2005583373" sldId="472"/>
            <ac:picMk id="5" creationId="{2DE16160-B02E-43DF-9BDE-CC6294F51BC2}"/>
          </ac:picMkLst>
        </pc:picChg>
        <pc:picChg chg="mod">
          <ac:chgData name="정근채" userId="bf3f9740-ba12-4a95-bdcd-7a89d0b0b3a3" providerId="ADAL" clId="{5E468DDC-8445-4763-984D-43753FA35690}" dt="2021-07-26T02:24:54.233" v="1717" actId="1035"/>
          <ac:picMkLst>
            <pc:docMk/>
            <pc:sldMk cId="2005583373" sldId="472"/>
            <ac:picMk id="6" creationId="{01DCF139-1A7B-4495-B84B-30FD461BA385}"/>
          </ac:picMkLst>
        </pc:picChg>
        <pc:picChg chg="mod">
          <ac:chgData name="정근채" userId="bf3f9740-ba12-4a95-bdcd-7a89d0b0b3a3" providerId="ADAL" clId="{5E468DDC-8445-4763-984D-43753FA35690}" dt="2021-07-26T02:24:49.451" v="1712" actId="1037"/>
          <ac:picMkLst>
            <pc:docMk/>
            <pc:sldMk cId="2005583373" sldId="472"/>
            <ac:picMk id="7" creationId="{531B672C-B8A5-41DC-AF05-AB2FDAF9D681}"/>
          </ac:picMkLst>
        </pc:picChg>
        <pc:picChg chg="add mod">
          <ac:chgData name="정근채" userId="bf3f9740-ba12-4a95-bdcd-7a89d0b0b3a3" providerId="ADAL" clId="{5E468DDC-8445-4763-984D-43753FA35690}" dt="2021-07-26T02:16:08.039" v="1489"/>
          <ac:picMkLst>
            <pc:docMk/>
            <pc:sldMk cId="2005583373" sldId="472"/>
            <ac:picMk id="9" creationId="{0007B3FF-D959-4D34-9728-CEBC5C4F00DA}"/>
          </ac:picMkLst>
        </pc:picChg>
        <pc:picChg chg="add del mod">
          <ac:chgData name="정근채" userId="bf3f9740-ba12-4a95-bdcd-7a89d0b0b3a3" providerId="ADAL" clId="{5E468DDC-8445-4763-984D-43753FA35690}" dt="2021-07-26T02:24:30.896" v="1706" actId="478"/>
          <ac:picMkLst>
            <pc:docMk/>
            <pc:sldMk cId="2005583373" sldId="472"/>
            <ac:picMk id="11" creationId="{AA3A04AE-D31B-4BBE-9A36-A5D3BD994C46}"/>
          </ac:picMkLst>
        </pc:picChg>
        <pc:picChg chg="add del mod">
          <ac:chgData name="정근채" userId="bf3f9740-ba12-4a95-bdcd-7a89d0b0b3a3" providerId="ADAL" clId="{5E468DDC-8445-4763-984D-43753FA35690}" dt="2021-07-26T02:24:40.120" v="1708" actId="478"/>
          <ac:picMkLst>
            <pc:docMk/>
            <pc:sldMk cId="2005583373" sldId="472"/>
            <ac:picMk id="12" creationId="{34DEEC72-25CD-4BDB-9E5D-59EB558202CF}"/>
          </ac:picMkLst>
        </pc:picChg>
        <pc:picChg chg="add del mod">
          <ac:chgData name="정근채" userId="bf3f9740-ba12-4a95-bdcd-7a89d0b0b3a3" providerId="ADAL" clId="{5E468DDC-8445-4763-984D-43753FA35690}" dt="2021-07-26T02:24:44.090" v="1710" actId="478"/>
          <ac:picMkLst>
            <pc:docMk/>
            <pc:sldMk cId="2005583373" sldId="472"/>
            <ac:picMk id="13" creationId="{A65D82A9-9388-476F-AE7D-82F882E00176}"/>
          </ac:picMkLst>
        </pc:picChg>
        <pc:picChg chg="add del mod">
          <ac:chgData name="정근채" userId="bf3f9740-ba12-4a95-bdcd-7a89d0b0b3a3" providerId="ADAL" clId="{5E468DDC-8445-4763-984D-43753FA35690}" dt="2021-07-26T02:24:51.545" v="1713" actId="478"/>
          <ac:picMkLst>
            <pc:docMk/>
            <pc:sldMk cId="2005583373" sldId="472"/>
            <ac:picMk id="14" creationId="{FCF29367-B856-46AA-9C08-5756CA1100A8}"/>
          </ac:picMkLst>
        </pc:picChg>
      </pc:sldChg>
      <pc:sldChg chg="addSp delSp modSp mod">
        <pc:chgData name="정근채" userId="bf3f9740-ba12-4a95-bdcd-7a89d0b0b3a3" providerId="ADAL" clId="{5E468DDC-8445-4763-984D-43753FA35690}" dt="2021-07-26T02:25:52.899" v="1739" actId="1035"/>
        <pc:sldMkLst>
          <pc:docMk/>
          <pc:sldMk cId="386546200" sldId="473"/>
        </pc:sldMkLst>
        <pc:spChg chg="del mod">
          <ac:chgData name="정근채" userId="bf3f9740-ba12-4a95-bdcd-7a89d0b0b3a3" providerId="ADAL" clId="{5E468DDC-8445-4763-984D-43753FA35690}" dt="2021-07-26T02:25:16.652" v="1723" actId="478"/>
          <ac:spMkLst>
            <pc:docMk/>
            <pc:sldMk cId="386546200" sldId="473"/>
            <ac:spMk id="8" creationId="{ECF420D0-C23B-4B28-AD34-5AC1E2FB3625}"/>
          </ac:spMkLst>
        </pc:spChg>
        <pc:spChg chg="add del mod">
          <ac:chgData name="정근채" userId="bf3f9740-ba12-4a95-bdcd-7a89d0b0b3a3" providerId="ADAL" clId="{5E468DDC-8445-4763-984D-43753FA35690}" dt="2021-07-26T02:25:16.652" v="1723" actId="478"/>
          <ac:spMkLst>
            <pc:docMk/>
            <pc:sldMk cId="386546200" sldId="473"/>
            <ac:spMk id="10" creationId="{26DA6566-F152-47F9-89A6-71AFCF654318}"/>
          </ac:spMkLst>
        </pc:spChg>
        <pc:spChg chg="add mod">
          <ac:chgData name="정근채" userId="bf3f9740-ba12-4a95-bdcd-7a89d0b0b3a3" providerId="ADAL" clId="{5E468DDC-8445-4763-984D-43753FA35690}" dt="2021-07-26T02:25:19.262" v="1725" actId="20577"/>
          <ac:spMkLst>
            <pc:docMk/>
            <pc:sldMk cId="386546200" sldId="473"/>
            <ac:spMk id="11" creationId="{F79E2139-43B5-4F12-AFC7-19CBF4B0D096}"/>
          </ac:spMkLst>
        </pc:spChg>
        <pc:spChg chg="add mod">
          <ac:chgData name="정근채" userId="bf3f9740-ba12-4a95-bdcd-7a89d0b0b3a3" providerId="ADAL" clId="{5E468DDC-8445-4763-984D-43753FA35690}" dt="2021-07-26T02:25:17.079" v="1724"/>
          <ac:spMkLst>
            <pc:docMk/>
            <pc:sldMk cId="386546200" sldId="473"/>
            <ac:spMk id="12" creationId="{81AF434F-D3B4-4BB1-B18E-F75DE551697B}"/>
          </ac:spMkLst>
        </pc:spChg>
        <pc:picChg chg="mod">
          <ac:chgData name="정근채" userId="bf3f9740-ba12-4a95-bdcd-7a89d0b0b3a3" providerId="ADAL" clId="{5E468DDC-8445-4763-984D-43753FA35690}" dt="2021-07-26T02:25:30.317" v="1727" actId="1076"/>
          <ac:picMkLst>
            <pc:docMk/>
            <pc:sldMk cId="386546200" sldId="473"/>
            <ac:picMk id="2" creationId="{798B71AF-50CB-4E83-919E-13EE747FEA22}"/>
          </ac:picMkLst>
        </pc:picChg>
        <pc:picChg chg="mod">
          <ac:chgData name="정근채" userId="bf3f9740-ba12-4a95-bdcd-7a89d0b0b3a3" providerId="ADAL" clId="{5E468DDC-8445-4763-984D-43753FA35690}" dt="2021-07-26T02:25:40.692" v="1731" actId="1076"/>
          <ac:picMkLst>
            <pc:docMk/>
            <pc:sldMk cId="386546200" sldId="473"/>
            <ac:picMk id="5" creationId="{AFF485A1-8C76-4140-A992-38FACD7F447B}"/>
          </ac:picMkLst>
        </pc:picChg>
        <pc:picChg chg="mod">
          <ac:chgData name="정근채" userId="bf3f9740-ba12-4a95-bdcd-7a89d0b0b3a3" providerId="ADAL" clId="{5E468DDC-8445-4763-984D-43753FA35690}" dt="2021-07-26T02:25:52.899" v="1739" actId="1035"/>
          <ac:picMkLst>
            <pc:docMk/>
            <pc:sldMk cId="386546200" sldId="473"/>
            <ac:picMk id="6" creationId="{2F877AF5-F911-466E-BF40-324F425EB9C2}"/>
          </ac:picMkLst>
        </pc:picChg>
        <pc:picChg chg="mod">
          <ac:chgData name="정근채" userId="bf3f9740-ba12-4a95-bdcd-7a89d0b0b3a3" providerId="ADAL" clId="{5E468DDC-8445-4763-984D-43753FA35690}" dt="2021-07-26T02:25:50.493" v="1735" actId="1076"/>
          <ac:picMkLst>
            <pc:docMk/>
            <pc:sldMk cId="386546200" sldId="473"/>
            <ac:picMk id="7" creationId="{A04F31AA-1DC4-4DDE-8D13-447D3405DA42}"/>
          </ac:picMkLst>
        </pc:picChg>
        <pc:picChg chg="add mod">
          <ac:chgData name="정근채" userId="bf3f9740-ba12-4a95-bdcd-7a89d0b0b3a3" providerId="ADAL" clId="{5E468DDC-8445-4763-984D-43753FA35690}" dt="2021-07-26T02:16:08.832" v="1490"/>
          <ac:picMkLst>
            <pc:docMk/>
            <pc:sldMk cId="386546200" sldId="473"/>
            <ac:picMk id="9" creationId="{0343F6BB-3A46-40D6-99A9-E5995CC1AB4E}"/>
          </ac:picMkLst>
        </pc:picChg>
        <pc:picChg chg="add del mod">
          <ac:chgData name="정근채" userId="bf3f9740-ba12-4a95-bdcd-7a89d0b0b3a3" providerId="ADAL" clId="{5E468DDC-8445-4763-984D-43753FA35690}" dt="2021-07-26T02:25:31.345" v="1728" actId="478"/>
          <ac:picMkLst>
            <pc:docMk/>
            <pc:sldMk cId="386546200" sldId="473"/>
            <ac:picMk id="13" creationId="{0AC684ED-6574-413A-966A-BEA75C4101A7}"/>
          </ac:picMkLst>
        </pc:picChg>
        <pc:picChg chg="add del mod">
          <ac:chgData name="정근채" userId="bf3f9740-ba12-4a95-bdcd-7a89d0b0b3a3" providerId="ADAL" clId="{5E468DDC-8445-4763-984D-43753FA35690}" dt="2021-07-26T02:25:41.639" v="1732" actId="478"/>
          <ac:picMkLst>
            <pc:docMk/>
            <pc:sldMk cId="386546200" sldId="473"/>
            <ac:picMk id="14" creationId="{45FB7495-D6E5-4626-A064-C0FAA5F680DB}"/>
          </ac:picMkLst>
        </pc:picChg>
        <pc:picChg chg="add del mod">
          <ac:chgData name="정근채" userId="bf3f9740-ba12-4a95-bdcd-7a89d0b0b3a3" providerId="ADAL" clId="{5E468DDC-8445-4763-984D-43753FA35690}" dt="2021-07-26T02:25:45.896" v="1734" actId="478"/>
          <ac:picMkLst>
            <pc:docMk/>
            <pc:sldMk cId="386546200" sldId="473"/>
            <ac:picMk id="15" creationId="{60745755-82E1-4FC9-891E-4238ADA7F4BA}"/>
          </ac:picMkLst>
        </pc:picChg>
        <pc:picChg chg="add del mod">
          <ac:chgData name="정근채" userId="bf3f9740-ba12-4a95-bdcd-7a89d0b0b3a3" providerId="ADAL" clId="{5E468DDC-8445-4763-984D-43753FA35690}" dt="2021-07-26T02:25:51.115" v="1736" actId="478"/>
          <ac:picMkLst>
            <pc:docMk/>
            <pc:sldMk cId="386546200" sldId="473"/>
            <ac:picMk id="16" creationId="{48A6315E-5494-4105-92CC-330E91C9AA6E}"/>
          </ac:picMkLst>
        </pc:picChg>
      </pc:sldChg>
      <pc:sldChg chg="addSp delSp modSp mod">
        <pc:chgData name="정근채" userId="bf3f9740-ba12-4a95-bdcd-7a89d0b0b3a3" providerId="ADAL" clId="{5E468DDC-8445-4763-984D-43753FA35690}" dt="2021-07-26T02:37:02.831" v="1913" actId="1035"/>
        <pc:sldMkLst>
          <pc:docMk/>
          <pc:sldMk cId="800199147" sldId="474"/>
        </pc:sldMkLst>
        <pc:spChg chg="add del mod">
          <ac:chgData name="정근채" userId="bf3f9740-ba12-4a95-bdcd-7a89d0b0b3a3" providerId="ADAL" clId="{5E468DDC-8445-4763-984D-43753FA35690}" dt="2021-07-26T02:19:45.858" v="1584" actId="478"/>
          <ac:spMkLst>
            <pc:docMk/>
            <pc:sldMk cId="800199147" sldId="474"/>
            <ac:spMk id="12" creationId="{09396B2A-D094-457A-863F-8901DCF0AC5C}"/>
          </ac:spMkLst>
        </pc:spChg>
        <pc:spChg chg="add mod">
          <ac:chgData name="정근채" userId="bf3f9740-ba12-4a95-bdcd-7a89d0b0b3a3" providerId="ADAL" clId="{5E468DDC-8445-4763-984D-43753FA35690}" dt="2021-07-26T02:19:42.557" v="1583" actId="20577"/>
          <ac:spMkLst>
            <pc:docMk/>
            <pc:sldMk cId="800199147" sldId="474"/>
            <ac:spMk id="13" creationId="{B39EF5C6-9009-4C11-AAE1-2270CBB46F92}"/>
          </ac:spMkLst>
        </pc:spChg>
        <pc:spChg chg="add mod">
          <ac:chgData name="정근채" userId="bf3f9740-ba12-4a95-bdcd-7a89d0b0b3a3" providerId="ADAL" clId="{5E468DDC-8445-4763-984D-43753FA35690}" dt="2021-07-26T02:33:11.615" v="1882" actId="1076"/>
          <ac:spMkLst>
            <pc:docMk/>
            <pc:sldMk cId="800199147" sldId="474"/>
            <ac:spMk id="14" creationId="{FA3DDD2A-7669-4E14-A897-322E779397A3}"/>
          </ac:spMkLst>
        </pc:spChg>
        <pc:spChg chg="add mod">
          <ac:chgData name="정근채" userId="bf3f9740-ba12-4a95-bdcd-7a89d0b0b3a3" providerId="ADAL" clId="{5E468DDC-8445-4763-984D-43753FA35690}" dt="2021-07-26T02:21:14.923" v="1624" actId="1076"/>
          <ac:spMkLst>
            <pc:docMk/>
            <pc:sldMk cId="800199147" sldId="474"/>
            <ac:spMk id="20" creationId="{652489FE-A70B-4383-8C59-2E0B7CD5E507}"/>
          </ac:spMkLst>
        </pc:spChg>
        <pc:spChg chg="add mod">
          <ac:chgData name="정근채" userId="bf3f9740-ba12-4a95-bdcd-7a89d0b0b3a3" providerId="ADAL" clId="{5E468DDC-8445-4763-984D-43753FA35690}" dt="2021-07-26T02:21:25.338" v="1632" actId="1036"/>
          <ac:spMkLst>
            <pc:docMk/>
            <pc:sldMk cId="800199147" sldId="474"/>
            <ac:spMk id="21" creationId="{2740CD21-BE4F-4269-B875-23D978883B59}"/>
          </ac:spMkLst>
        </pc:spChg>
        <pc:spChg chg="add mod">
          <ac:chgData name="정근채" userId="bf3f9740-ba12-4a95-bdcd-7a89d0b0b3a3" providerId="ADAL" clId="{5E468DDC-8445-4763-984D-43753FA35690}" dt="2021-07-26T02:21:58.224" v="1674" actId="1036"/>
          <ac:spMkLst>
            <pc:docMk/>
            <pc:sldMk cId="800199147" sldId="474"/>
            <ac:spMk id="24" creationId="{D666E6AA-9ABB-4DE7-A8B6-56001ACE42A1}"/>
          </ac:spMkLst>
        </pc:spChg>
        <pc:spChg chg="add mod">
          <ac:chgData name="정근채" userId="bf3f9740-ba12-4a95-bdcd-7a89d0b0b3a3" providerId="ADAL" clId="{5E468DDC-8445-4763-984D-43753FA35690}" dt="2021-07-26T02:37:02.831" v="1913" actId="1035"/>
          <ac:spMkLst>
            <pc:docMk/>
            <pc:sldMk cId="800199147" sldId="474"/>
            <ac:spMk id="26" creationId="{8AFC499C-1B2B-43F3-907C-4F7FFF939E74}"/>
          </ac:spMkLst>
        </pc:spChg>
        <pc:picChg chg="mod">
          <ac:chgData name="정근채" userId="bf3f9740-ba12-4a95-bdcd-7a89d0b0b3a3" providerId="ADAL" clId="{5E468DDC-8445-4763-984D-43753FA35690}" dt="2021-07-26T02:36:56.311" v="1903" actId="1076"/>
          <ac:picMkLst>
            <pc:docMk/>
            <pc:sldMk cId="800199147" sldId="474"/>
            <ac:picMk id="2" creationId="{79127E69-BB7D-4B82-8411-DF661DC78F95}"/>
          </ac:picMkLst>
        </pc:picChg>
        <pc:picChg chg="add mod">
          <ac:chgData name="정근채" userId="bf3f9740-ba12-4a95-bdcd-7a89d0b0b3a3" providerId="ADAL" clId="{5E468DDC-8445-4763-984D-43753FA35690}" dt="2021-07-26T02:16:09.687" v="1491"/>
          <ac:picMkLst>
            <pc:docMk/>
            <pc:sldMk cId="800199147" sldId="474"/>
            <ac:picMk id="11" creationId="{5D4376C4-E4A4-4A61-9F9E-B20946D75EBB}"/>
          </ac:picMkLst>
        </pc:picChg>
        <pc:cxnChg chg="mod">
          <ac:chgData name="정근채" userId="bf3f9740-ba12-4a95-bdcd-7a89d0b0b3a3" providerId="ADAL" clId="{5E468DDC-8445-4763-984D-43753FA35690}" dt="2021-07-26T02:22:23.138" v="1675" actId="14100"/>
          <ac:cxnSpMkLst>
            <pc:docMk/>
            <pc:sldMk cId="800199147" sldId="474"/>
            <ac:cxnSpMk id="10" creationId="{2DF19F3E-79A9-4E73-A7B4-8098B2F9142B}"/>
          </ac:cxnSpMkLst>
        </pc:cxnChg>
        <pc:cxnChg chg="add">
          <ac:chgData name="정근채" userId="bf3f9740-ba12-4a95-bdcd-7a89d0b0b3a3" providerId="ADAL" clId="{5E468DDC-8445-4763-984D-43753FA35690}" dt="2021-07-26T02:20:15.867" v="1616" actId="11529"/>
          <ac:cxnSpMkLst>
            <pc:docMk/>
            <pc:sldMk cId="800199147" sldId="474"/>
            <ac:cxnSpMk id="16" creationId="{53C5490A-5C28-437C-A587-187336620765}"/>
          </ac:cxnSpMkLst>
        </pc:cxnChg>
        <pc:cxnChg chg="add mod">
          <ac:chgData name="정근채" userId="bf3f9740-ba12-4a95-bdcd-7a89d0b0b3a3" providerId="ADAL" clId="{5E468DDC-8445-4763-984D-43753FA35690}" dt="2021-07-26T02:21:28.526" v="1633" actId="208"/>
          <ac:cxnSpMkLst>
            <pc:docMk/>
            <pc:sldMk cId="800199147" sldId="474"/>
            <ac:cxnSpMk id="18" creationId="{834C166E-59A9-4E0F-83AF-1ED7A7E61FA7}"/>
          </ac:cxnSpMkLst>
        </pc:cxnChg>
        <pc:cxnChg chg="add">
          <ac:chgData name="정근채" userId="bf3f9740-ba12-4a95-bdcd-7a89d0b0b3a3" providerId="ADAL" clId="{5E468DDC-8445-4763-984D-43753FA35690}" dt="2021-07-26T02:21:39.871" v="1634" actId="11529"/>
          <ac:cxnSpMkLst>
            <pc:docMk/>
            <pc:sldMk cId="800199147" sldId="474"/>
            <ac:cxnSpMk id="23" creationId="{71B42428-929A-475C-98BF-DCD3690B6EE2}"/>
          </ac:cxnSpMkLst>
        </pc:cxnChg>
      </pc:sldChg>
      <pc:sldChg chg="addSp delSp modSp mod">
        <pc:chgData name="정근채" userId="bf3f9740-ba12-4a95-bdcd-7a89d0b0b3a3" providerId="ADAL" clId="{5E468DDC-8445-4763-984D-43753FA35690}" dt="2021-07-26T02:37:04.590" v="1914"/>
        <pc:sldMkLst>
          <pc:docMk/>
          <pc:sldMk cId="125373876" sldId="475"/>
        </pc:sldMkLst>
        <pc:spChg chg="del">
          <ac:chgData name="정근채" userId="bf3f9740-ba12-4a95-bdcd-7a89d0b0b3a3" providerId="ADAL" clId="{5E468DDC-8445-4763-984D-43753FA35690}" dt="2021-07-26T02:23:13.567" v="1682" actId="478"/>
          <ac:spMkLst>
            <pc:docMk/>
            <pc:sldMk cId="125373876" sldId="475"/>
            <ac:spMk id="6" creationId="{C6A5283F-74AE-4C05-BFD3-642E3A80ABB4}"/>
          </ac:spMkLst>
        </pc:spChg>
        <pc:spChg chg="del">
          <ac:chgData name="정근채" userId="bf3f9740-ba12-4a95-bdcd-7a89d0b0b3a3" providerId="ADAL" clId="{5E468DDC-8445-4763-984D-43753FA35690}" dt="2021-07-26T02:23:13.567" v="1682" actId="478"/>
          <ac:spMkLst>
            <pc:docMk/>
            <pc:sldMk cId="125373876" sldId="475"/>
            <ac:spMk id="10" creationId="{A93220E1-9C25-4D17-B68F-DFF2683EAD7D}"/>
          </ac:spMkLst>
        </pc:spChg>
        <pc:spChg chg="add mod">
          <ac:chgData name="정근채" userId="bf3f9740-ba12-4a95-bdcd-7a89d0b0b3a3" providerId="ADAL" clId="{5E468DDC-8445-4763-984D-43753FA35690}" dt="2021-07-26T02:24:13.469" v="1703" actId="20577"/>
          <ac:spMkLst>
            <pc:docMk/>
            <pc:sldMk cId="125373876" sldId="475"/>
            <ac:spMk id="16" creationId="{8AD792DC-A258-4A3D-A4EB-FA700BE98BCA}"/>
          </ac:spMkLst>
        </pc:spChg>
        <pc:spChg chg="add mod">
          <ac:chgData name="정근채" userId="bf3f9740-ba12-4a95-bdcd-7a89d0b0b3a3" providerId="ADAL" clId="{5E468DDC-8445-4763-984D-43753FA35690}" dt="2021-07-26T02:24:06.522" v="1698"/>
          <ac:spMkLst>
            <pc:docMk/>
            <pc:sldMk cId="125373876" sldId="475"/>
            <ac:spMk id="17" creationId="{8EE679A1-A5A5-4685-92F9-F51D28B28A39}"/>
          </ac:spMkLst>
        </pc:spChg>
        <pc:spChg chg="add mod">
          <ac:chgData name="정근채" userId="bf3f9740-ba12-4a95-bdcd-7a89d0b0b3a3" providerId="ADAL" clId="{5E468DDC-8445-4763-984D-43753FA35690}" dt="2021-07-26T02:37:04.590" v="1914"/>
          <ac:spMkLst>
            <pc:docMk/>
            <pc:sldMk cId="125373876" sldId="475"/>
            <ac:spMk id="19" creationId="{5CC8DB44-D7AF-4F41-BDE7-D3C204898886}"/>
          </ac:spMkLst>
        </pc:spChg>
        <pc:picChg chg="mod">
          <ac:chgData name="정근채" userId="bf3f9740-ba12-4a95-bdcd-7a89d0b0b3a3" providerId="ADAL" clId="{5E468DDC-8445-4763-984D-43753FA35690}" dt="2021-07-26T02:23:00.936" v="1678" actId="1076"/>
          <ac:picMkLst>
            <pc:docMk/>
            <pc:sldMk cId="125373876" sldId="475"/>
            <ac:picMk id="2" creationId="{EE92DBE8-B1FA-4698-BC71-0E0FA1C973FD}"/>
          </ac:picMkLst>
        </pc:picChg>
        <pc:picChg chg="mod">
          <ac:chgData name="정근채" userId="bf3f9740-ba12-4a95-bdcd-7a89d0b0b3a3" providerId="ADAL" clId="{5E468DDC-8445-4763-984D-43753FA35690}" dt="2021-07-26T02:23:05.369" v="1680" actId="1076"/>
          <ac:picMkLst>
            <pc:docMk/>
            <pc:sldMk cId="125373876" sldId="475"/>
            <ac:picMk id="5" creationId="{0E17D615-9E83-4AB1-B94D-3949CB7CC30D}"/>
          </ac:picMkLst>
        </pc:picChg>
        <pc:picChg chg="mod">
          <ac:chgData name="정근채" userId="bf3f9740-ba12-4a95-bdcd-7a89d0b0b3a3" providerId="ADAL" clId="{5E468DDC-8445-4763-984D-43753FA35690}" dt="2021-07-26T02:23:51.095" v="1693" actId="1076"/>
          <ac:picMkLst>
            <pc:docMk/>
            <pc:sldMk cId="125373876" sldId="475"/>
            <ac:picMk id="8" creationId="{4FFBDC22-E52B-4523-81B2-ED9098BC27B3}"/>
          </ac:picMkLst>
        </pc:picChg>
        <pc:picChg chg="add mod">
          <ac:chgData name="정근채" userId="bf3f9740-ba12-4a95-bdcd-7a89d0b0b3a3" providerId="ADAL" clId="{5E468DDC-8445-4763-984D-43753FA35690}" dt="2021-07-26T02:16:10.449" v="1492"/>
          <ac:picMkLst>
            <pc:docMk/>
            <pc:sldMk cId="125373876" sldId="475"/>
            <ac:picMk id="12" creationId="{E2A09AE4-BE11-424F-A877-7798B29F7B89}"/>
          </ac:picMkLst>
        </pc:picChg>
        <pc:picChg chg="add del mod">
          <ac:chgData name="정근채" userId="bf3f9740-ba12-4a95-bdcd-7a89d0b0b3a3" providerId="ADAL" clId="{5E468DDC-8445-4763-984D-43753FA35690}" dt="2021-07-26T02:23:01.948" v="1679" actId="478"/>
          <ac:picMkLst>
            <pc:docMk/>
            <pc:sldMk cId="125373876" sldId="475"/>
            <ac:picMk id="13" creationId="{8A623F1C-041E-4B4C-A60A-6F91603CFA12}"/>
          </ac:picMkLst>
        </pc:picChg>
        <pc:picChg chg="add del mod">
          <ac:chgData name="정근채" userId="bf3f9740-ba12-4a95-bdcd-7a89d0b0b3a3" providerId="ADAL" clId="{5E468DDC-8445-4763-984D-43753FA35690}" dt="2021-07-26T02:23:06.429" v="1681" actId="478"/>
          <ac:picMkLst>
            <pc:docMk/>
            <pc:sldMk cId="125373876" sldId="475"/>
            <ac:picMk id="14" creationId="{C033AB55-DD4D-4650-839F-25725CF87C6F}"/>
          </ac:picMkLst>
        </pc:picChg>
        <pc:picChg chg="add del mod">
          <ac:chgData name="정근채" userId="bf3f9740-ba12-4a95-bdcd-7a89d0b0b3a3" providerId="ADAL" clId="{5E468DDC-8445-4763-984D-43753FA35690}" dt="2021-07-26T02:23:52.347" v="1694" actId="478"/>
          <ac:picMkLst>
            <pc:docMk/>
            <pc:sldMk cId="125373876" sldId="475"/>
            <ac:picMk id="15" creationId="{0FA92B20-C9B5-4BA6-8B02-E7446FD24288}"/>
          </ac:picMkLst>
        </pc:picChg>
        <pc:cxnChg chg="del">
          <ac:chgData name="정근채" userId="bf3f9740-ba12-4a95-bdcd-7a89d0b0b3a3" providerId="ADAL" clId="{5E468DDC-8445-4763-984D-43753FA35690}" dt="2021-07-26T02:23:13.567" v="1682" actId="478"/>
          <ac:cxnSpMkLst>
            <pc:docMk/>
            <pc:sldMk cId="125373876" sldId="475"/>
            <ac:cxnSpMk id="7" creationId="{09CC6202-3C7B-440F-A94E-003889BBAD3D}"/>
          </ac:cxnSpMkLst>
        </pc:cxnChg>
        <pc:cxnChg chg="del">
          <ac:chgData name="정근채" userId="bf3f9740-ba12-4a95-bdcd-7a89d0b0b3a3" providerId="ADAL" clId="{5E468DDC-8445-4763-984D-43753FA35690}" dt="2021-07-26T02:23:13.567" v="1682" actId="478"/>
          <ac:cxnSpMkLst>
            <pc:docMk/>
            <pc:sldMk cId="125373876" sldId="475"/>
            <ac:cxnSpMk id="11" creationId="{97772B3F-05FD-4533-931A-53F334C8118E}"/>
          </ac:cxnSpMkLst>
        </pc:cxnChg>
        <pc:cxnChg chg="add mod">
          <ac:chgData name="정근채" userId="bf3f9740-ba12-4a95-bdcd-7a89d0b0b3a3" providerId="ADAL" clId="{5E468DDC-8445-4763-984D-43753FA35690}" dt="2021-07-26T02:24:06.522" v="1698"/>
          <ac:cxnSpMkLst>
            <pc:docMk/>
            <pc:sldMk cId="125373876" sldId="475"/>
            <ac:cxnSpMk id="18" creationId="{8BE684BE-4CFF-4F06-A142-70919615750A}"/>
          </ac:cxnSpMkLst>
        </pc:cxnChg>
      </pc:sldChg>
      <pc:sldChg chg="addSp modSp mod">
        <pc:chgData name="정근채" userId="bf3f9740-ba12-4a95-bdcd-7a89d0b0b3a3" providerId="ADAL" clId="{5E468DDC-8445-4763-984D-43753FA35690}" dt="2021-07-26T02:27:12.390" v="1742" actId="1076"/>
        <pc:sldMkLst>
          <pc:docMk/>
          <pc:sldMk cId="566727333" sldId="476"/>
        </pc:sldMkLst>
        <pc:picChg chg="add mod">
          <ac:chgData name="정근채" userId="bf3f9740-ba12-4a95-bdcd-7a89d0b0b3a3" providerId="ADAL" clId="{5E468DDC-8445-4763-984D-43753FA35690}" dt="2021-07-26T02:27:12.390" v="1742" actId="1076"/>
          <ac:picMkLst>
            <pc:docMk/>
            <pc:sldMk cId="566727333" sldId="476"/>
            <ac:picMk id="8" creationId="{7366EFAB-F258-41AE-8966-2BCAE2E8EF42}"/>
          </ac:picMkLst>
        </pc:picChg>
      </pc:sldChg>
      <pc:sldChg chg="addSp delSp modSp mod">
        <pc:chgData name="정근채" userId="bf3f9740-ba12-4a95-bdcd-7a89d0b0b3a3" providerId="ADAL" clId="{5E468DDC-8445-4763-984D-43753FA35690}" dt="2021-07-26T02:30:46.143" v="1852"/>
        <pc:sldMkLst>
          <pc:docMk/>
          <pc:sldMk cId="511281917" sldId="477"/>
        </pc:sldMkLst>
        <pc:spChg chg="add mod">
          <ac:chgData name="정근채" userId="bf3f9740-ba12-4a95-bdcd-7a89d0b0b3a3" providerId="ADAL" clId="{5E468DDC-8445-4763-984D-43753FA35690}" dt="2021-07-26T02:30:46.143" v="1852"/>
          <ac:spMkLst>
            <pc:docMk/>
            <pc:sldMk cId="511281917" sldId="477"/>
            <ac:spMk id="7" creationId="{2A63A5AB-CA46-4CC4-8B8F-131C307DB126}"/>
          </ac:spMkLst>
        </pc:spChg>
        <pc:spChg chg="add del mod">
          <ac:chgData name="정근채" userId="bf3f9740-ba12-4a95-bdcd-7a89d0b0b3a3" providerId="ADAL" clId="{5E468DDC-8445-4763-984D-43753FA35690}" dt="2021-07-26T02:30:29.133" v="1795" actId="478"/>
          <ac:spMkLst>
            <pc:docMk/>
            <pc:sldMk cId="511281917" sldId="477"/>
            <ac:spMk id="8" creationId="{A0BFA85A-FC29-43B0-A58F-1CB1C3085BBF}"/>
          </ac:spMkLst>
        </pc:spChg>
        <pc:picChg chg="add mod">
          <ac:chgData name="정근채" userId="bf3f9740-ba12-4a95-bdcd-7a89d0b0b3a3" providerId="ADAL" clId="{5E468DDC-8445-4763-984D-43753FA35690}" dt="2021-07-26T02:27:15.031" v="1743"/>
          <ac:picMkLst>
            <pc:docMk/>
            <pc:sldMk cId="511281917" sldId="477"/>
            <ac:picMk id="6" creationId="{9AFB7163-A1CD-4288-BDD4-5E4627458C58}"/>
          </ac:picMkLst>
        </pc:picChg>
        <pc:cxnChg chg="add del mod">
          <ac:chgData name="정근채" userId="bf3f9740-ba12-4a95-bdcd-7a89d0b0b3a3" providerId="ADAL" clId="{5E468DDC-8445-4763-984D-43753FA35690}" dt="2021-07-26T02:30:29.133" v="1795" actId="478"/>
          <ac:cxnSpMkLst>
            <pc:docMk/>
            <pc:sldMk cId="511281917" sldId="477"/>
            <ac:cxnSpMk id="9" creationId="{02E6C7BB-B057-4347-9D63-870D72268186}"/>
          </ac:cxnSpMkLst>
        </pc:cxnChg>
      </pc:sldChg>
      <pc:sldChg chg="addSp modSp">
        <pc:chgData name="정근채" userId="bf3f9740-ba12-4a95-bdcd-7a89d0b0b3a3" providerId="ADAL" clId="{5E468DDC-8445-4763-984D-43753FA35690}" dt="2021-07-26T02:27:15.883" v="1744"/>
        <pc:sldMkLst>
          <pc:docMk/>
          <pc:sldMk cId="2494377382" sldId="478"/>
        </pc:sldMkLst>
        <pc:picChg chg="add mod">
          <ac:chgData name="정근채" userId="bf3f9740-ba12-4a95-bdcd-7a89d0b0b3a3" providerId="ADAL" clId="{5E468DDC-8445-4763-984D-43753FA35690}" dt="2021-07-26T02:27:15.883" v="1744"/>
          <ac:picMkLst>
            <pc:docMk/>
            <pc:sldMk cId="2494377382" sldId="478"/>
            <ac:picMk id="7" creationId="{66BF572E-CA8A-4446-A595-876EADC14678}"/>
          </ac:picMkLst>
        </pc:picChg>
      </pc:sldChg>
      <pc:sldChg chg="addSp delSp modSp mod">
        <pc:chgData name="정근채" userId="bf3f9740-ba12-4a95-bdcd-7a89d0b0b3a3" providerId="ADAL" clId="{5E468DDC-8445-4763-984D-43753FA35690}" dt="2021-07-26T02:31:53.439" v="1880"/>
        <pc:sldMkLst>
          <pc:docMk/>
          <pc:sldMk cId="2468722694" sldId="479"/>
        </pc:sldMkLst>
        <pc:spChg chg="mod">
          <ac:chgData name="정근채" userId="bf3f9740-ba12-4a95-bdcd-7a89d0b0b3a3" providerId="ADAL" clId="{5E468DDC-8445-4763-984D-43753FA35690}" dt="2021-07-26T02:27:44.011" v="1754" actId="1076"/>
          <ac:spMkLst>
            <pc:docMk/>
            <pc:sldMk cId="2468722694" sldId="479"/>
            <ac:spMk id="6" creationId="{9DD814C0-A6D5-484E-AA80-C02259D54E89}"/>
          </ac:spMkLst>
        </pc:spChg>
        <pc:spChg chg="add mod">
          <ac:chgData name="정근채" userId="bf3f9740-ba12-4a95-bdcd-7a89d0b0b3a3" providerId="ADAL" clId="{5E468DDC-8445-4763-984D-43753FA35690}" dt="2021-07-26T02:31:32.810" v="1865" actId="1038"/>
          <ac:spMkLst>
            <pc:docMk/>
            <pc:sldMk cId="2468722694" sldId="479"/>
            <ac:spMk id="9" creationId="{40048CE1-CABA-4FF7-84C8-EC7F3A4FBB96}"/>
          </ac:spMkLst>
        </pc:spChg>
        <pc:spChg chg="mod">
          <ac:chgData name="정근채" userId="bf3f9740-ba12-4a95-bdcd-7a89d0b0b3a3" providerId="ADAL" clId="{5E468DDC-8445-4763-984D-43753FA35690}" dt="2021-07-26T02:31:53.439" v="1880"/>
          <ac:spMkLst>
            <pc:docMk/>
            <pc:sldMk cId="2468722694" sldId="479"/>
            <ac:spMk id="11" creationId="{1873EFD9-F2EE-4065-9770-47ECA8412C69}"/>
          </ac:spMkLst>
        </pc:spChg>
        <pc:picChg chg="add del mod">
          <ac:chgData name="정근채" userId="bf3f9740-ba12-4a95-bdcd-7a89d0b0b3a3" providerId="ADAL" clId="{5E468DDC-8445-4763-984D-43753FA35690}" dt="2021-07-26T02:27:48.332" v="1757" actId="478"/>
          <ac:picMkLst>
            <pc:docMk/>
            <pc:sldMk cId="2468722694" sldId="479"/>
            <ac:picMk id="10" creationId="{EADC5EED-9F4E-40FE-BB8C-D8630E4E9290}"/>
          </ac:picMkLst>
        </pc:picChg>
        <pc:picChg chg="add mod">
          <ac:chgData name="정근채" userId="bf3f9740-ba12-4a95-bdcd-7a89d0b0b3a3" providerId="ADAL" clId="{5E468DDC-8445-4763-984D-43753FA35690}" dt="2021-07-26T02:27:35.256" v="1747"/>
          <ac:picMkLst>
            <pc:docMk/>
            <pc:sldMk cId="2468722694" sldId="479"/>
            <ac:picMk id="12" creationId="{57152022-5D45-4B52-8A05-313CB7C11D58}"/>
          </ac:picMkLst>
        </pc:picChg>
        <pc:cxnChg chg="mod">
          <ac:chgData name="정근채" userId="bf3f9740-ba12-4a95-bdcd-7a89d0b0b3a3" providerId="ADAL" clId="{5E468DDC-8445-4763-984D-43753FA35690}" dt="2021-07-26T02:27:46.813" v="1756" actId="14100"/>
          <ac:cxnSpMkLst>
            <pc:docMk/>
            <pc:sldMk cId="2468722694" sldId="479"/>
            <ac:cxnSpMk id="7" creationId="{F03B25B1-9FEE-442F-AE91-69F642EFEFC9}"/>
          </ac:cxnSpMkLst>
        </pc:cxnChg>
      </pc:sldChg>
      <pc:sldChg chg="addSp modSp">
        <pc:chgData name="정근채" userId="bf3f9740-ba12-4a95-bdcd-7a89d0b0b3a3" providerId="ADAL" clId="{5E468DDC-8445-4763-984D-43753FA35690}" dt="2021-07-26T02:27:49.657" v="1758"/>
        <pc:sldMkLst>
          <pc:docMk/>
          <pc:sldMk cId="3344031181" sldId="480"/>
        </pc:sldMkLst>
        <pc:picChg chg="add mod">
          <ac:chgData name="정근채" userId="bf3f9740-ba12-4a95-bdcd-7a89d0b0b3a3" providerId="ADAL" clId="{5E468DDC-8445-4763-984D-43753FA35690}" dt="2021-07-26T02:27:49.657" v="1758"/>
          <ac:picMkLst>
            <pc:docMk/>
            <pc:sldMk cId="3344031181" sldId="480"/>
            <ac:picMk id="8" creationId="{C8E3B49F-4D74-47FA-8E37-10B35DA15D9C}"/>
          </ac:picMkLst>
        </pc:picChg>
      </pc:sldChg>
      <pc:sldChg chg="addSp modSp mod">
        <pc:chgData name="정근채" userId="bf3f9740-ba12-4a95-bdcd-7a89d0b0b3a3" providerId="ADAL" clId="{5E468DDC-8445-4763-984D-43753FA35690}" dt="2021-07-26T02:36:45.675" v="1900" actId="208"/>
        <pc:sldMkLst>
          <pc:docMk/>
          <pc:sldMk cId="3627570393" sldId="481"/>
        </pc:sldMkLst>
        <pc:spChg chg="mod">
          <ac:chgData name="정근채" userId="bf3f9740-ba12-4a95-bdcd-7a89d0b0b3a3" providerId="ADAL" clId="{5E468DDC-8445-4763-984D-43753FA35690}" dt="2021-07-26T02:34:03.337" v="1891" actId="1076"/>
          <ac:spMkLst>
            <pc:docMk/>
            <pc:sldMk cId="3627570393" sldId="481"/>
            <ac:spMk id="6" creationId="{500E5994-3F2B-4923-9AAE-10741AB5E8E2}"/>
          </ac:spMkLst>
        </pc:spChg>
        <pc:spChg chg="mod">
          <ac:chgData name="정근채" userId="bf3f9740-ba12-4a95-bdcd-7a89d0b0b3a3" providerId="ADAL" clId="{5E468DDC-8445-4763-984D-43753FA35690}" dt="2021-07-26T02:33:43.976" v="1889" actId="1076"/>
          <ac:spMkLst>
            <pc:docMk/>
            <pc:sldMk cId="3627570393" sldId="481"/>
            <ac:spMk id="12" creationId="{E2B96520-2EF7-49C5-A755-2D1A88F09DF1}"/>
          </ac:spMkLst>
        </pc:spChg>
        <pc:spChg chg="add mod">
          <ac:chgData name="정근채" userId="bf3f9740-ba12-4a95-bdcd-7a89d0b0b3a3" providerId="ADAL" clId="{5E468DDC-8445-4763-984D-43753FA35690}" dt="2021-07-26T02:33:25.382" v="1885" actId="1076"/>
          <ac:spMkLst>
            <pc:docMk/>
            <pc:sldMk cId="3627570393" sldId="481"/>
            <ac:spMk id="13" creationId="{38180D81-1175-4E34-B8E0-28BA939A85CA}"/>
          </ac:spMkLst>
        </pc:spChg>
        <pc:spChg chg="add mod">
          <ac:chgData name="정근채" userId="bf3f9740-ba12-4a95-bdcd-7a89d0b0b3a3" providerId="ADAL" clId="{5E468DDC-8445-4763-984D-43753FA35690}" dt="2021-07-26T02:33:21.952" v="1884" actId="1076"/>
          <ac:spMkLst>
            <pc:docMk/>
            <pc:sldMk cId="3627570393" sldId="481"/>
            <ac:spMk id="14" creationId="{743A6B19-B74E-4C06-9E61-D904A4F74E47}"/>
          </ac:spMkLst>
        </pc:spChg>
        <pc:spChg chg="add mod">
          <ac:chgData name="정근채" userId="bf3f9740-ba12-4a95-bdcd-7a89d0b0b3a3" providerId="ADAL" clId="{5E468DDC-8445-4763-984D-43753FA35690}" dt="2021-07-26T02:36:45.675" v="1900" actId="208"/>
          <ac:spMkLst>
            <pc:docMk/>
            <pc:sldMk cId="3627570393" sldId="481"/>
            <ac:spMk id="21" creationId="{AAD4AB7A-C613-43FE-A0A2-52A69A3E405D}"/>
          </ac:spMkLst>
        </pc:spChg>
        <pc:picChg chg="add mod">
          <ac:chgData name="정근채" userId="bf3f9740-ba12-4a95-bdcd-7a89d0b0b3a3" providerId="ADAL" clId="{5E468DDC-8445-4763-984D-43753FA35690}" dt="2021-07-26T02:27:50.445" v="1759"/>
          <ac:picMkLst>
            <pc:docMk/>
            <pc:sldMk cId="3627570393" sldId="481"/>
            <ac:picMk id="11" creationId="{4EDC9FBD-5876-41D6-A9BB-CA45A9A7F400}"/>
          </ac:picMkLst>
        </pc:picChg>
        <pc:cxnChg chg="mod">
          <ac:chgData name="정근채" userId="bf3f9740-ba12-4a95-bdcd-7a89d0b0b3a3" providerId="ADAL" clId="{5E468DDC-8445-4763-984D-43753FA35690}" dt="2021-07-26T02:34:05.632" v="1892" actId="14100"/>
          <ac:cxnSpMkLst>
            <pc:docMk/>
            <pc:sldMk cId="3627570393" sldId="481"/>
            <ac:cxnSpMk id="7" creationId="{C15AEC49-265A-4059-9E7A-0BC0CF9C0328}"/>
          </ac:cxnSpMkLst>
        </pc:cxnChg>
        <pc:cxnChg chg="mod">
          <ac:chgData name="정근채" userId="bf3f9740-ba12-4a95-bdcd-7a89d0b0b3a3" providerId="ADAL" clId="{5E468DDC-8445-4763-984D-43753FA35690}" dt="2021-07-26T02:33:47.516" v="1890" actId="14100"/>
          <ac:cxnSpMkLst>
            <pc:docMk/>
            <pc:sldMk cId="3627570393" sldId="481"/>
            <ac:cxnSpMk id="10" creationId="{4FE8FAD7-EAE7-4454-9589-9A77E4D8C24F}"/>
          </ac:cxnSpMkLst>
        </pc:cxnChg>
        <pc:cxnChg chg="add mod">
          <ac:chgData name="정근채" userId="bf3f9740-ba12-4a95-bdcd-7a89d0b0b3a3" providerId="ADAL" clId="{5E468DDC-8445-4763-984D-43753FA35690}" dt="2021-07-26T02:33:33.111" v="1888" actId="14100"/>
          <ac:cxnSpMkLst>
            <pc:docMk/>
            <pc:sldMk cId="3627570393" sldId="481"/>
            <ac:cxnSpMk id="15" creationId="{CF1117A7-763A-4068-913C-571051245BBB}"/>
          </ac:cxnSpMkLst>
        </pc:cxnChg>
      </pc:sldChg>
      <pc:sldChg chg="addSp modSp mod">
        <pc:chgData name="정근채" userId="bf3f9740-ba12-4a95-bdcd-7a89d0b0b3a3" providerId="ADAL" clId="{5E468DDC-8445-4763-984D-43753FA35690}" dt="2021-07-26T04:14:11.651" v="1960" actId="11529"/>
        <pc:sldMkLst>
          <pc:docMk/>
          <pc:sldMk cId="761396786" sldId="482"/>
        </pc:sldMkLst>
        <pc:spChg chg="mod">
          <ac:chgData name="정근채" userId="bf3f9740-ba12-4a95-bdcd-7a89d0b0b3a3" providerId="ADAL" clId="{5E468DDC-8445-4763-984D-43753FA35690}" dt="2021-07-26T02:38:07.159" v="1931" actId="1076"/>
          <ac:spMkLst>
            <pc:docMk/>
            <pc:sldMk cId="761396786" sldId="482"/>
            <ac:spMk id="6" creationId="{E6213CD7-E537-4FB6-AEAB-C20FD3003F40}"/>
          </ac:spMkLst>
        </pc:spChg>
        <pc:picChg chg="mod">
          <ac:chgData name="정근채" userId="bf3f9740-ba12-4a95-bdcd-7a89d0b0b3a3" providerId="ADAL" clId="{5E468DDC-8445-4763-984D-43753FA35690}" dt="2021-07-26T04:12:11.359" v="1934" actId="1038"/>
          <ac:picMkLst>
            <pc:docMk/>
            <pc:sldMk cId="761396786" sldId="482"/>
            <ac:picMk id="2" creationId="{3FFA4F4F-7913-452E-A7F2-8F0A8133AA61}"/>
          </ac:picMkLst>
        </pc:picChg>
        <pc:picChg chg="add mod">
          <ac:chgData name="정근채" userId="bf3f9740-ba12-4a95-bdcd-7a89d0b0b3a3" providerId="ADAL" clId="{5E468DDC-8445-4763-984D-43753FA35690}" dt="2021-07-26T02:37:46.058" v="1922"/>
          <ac:picMkLst>
            <pc:docMk/>
            <pc:sldMk cId="761396786" sldId="482"/>
            <ac:picMk id="8" creationId="{F53F25C4-168C-45FD-8CDD-ADFC03773E88}"/>
          </ac:picMkLst>
        </pc:picChg>
        <pc:picChg chg="add mod">
          <ac:chgData name="정근채" userId="bf3f9740-ba12-4a95-bdcd-7a89d0b0b3a3" providerId="ADAL" clId="{5E468DDC-8445-4763-984D-43753FA35690}" dt="2021-07-26T04:14:05.875" v="1959" actId="1076"/>
          <ac:picMkLst>
            <pc:docMk/>
            <pc:sldMk cId="761396786" sldId="482"/>
            <ac:picMk id="10" creationId="{80520E7D-2198-4DE4-90BF-8402F395342E}"/>
          </ac:picMkLst>
        </pc:picChg>
        <pc:cxnChg chg="mod">
          <ac:chgData name="정근채" userId="bf3f9740-ba12-4a95-bdcd-7a89d0b0b3a3" providerId="ADAL" clId="{5E468DDC-8445-4763-984D-43753FA35690}" dt="2021-07-26T02:38:09.222" v="1932" actId="14100"/>
          <ac:cxnSpMkLst>
            <pc:docMk/>
            <pc:sldMk cId="761396786" sldId="482"/>
            <ac:cxnSpMk id="7" creationId="{D147A585-1E32-4389-87C1-2852B63B652E}"/>
          </ac:cxnSpMkLst>
        </pc:cxnChg>
        <pc:cxnChg chg="add">
          <ac:chgData name="정근채" userId="bf3f9740-ba12-4a95-bdcd-7a89d0b0b3a3" providerId="ADAL" clId="{5E468DDC-8445-4763-984D-43753FA35690}" dt="2021-07-26T04:14:11.651" v="1960" actId="11529"/>
          <ac:cxnSpMkLst>
            <pc:docMk/>
            <pc:sldMk cId="761396786" sldId="482"/>
            <ac:cxnSpMk id="12" creationId="{9B45D253-CEED-46CC-B299-9382236CD94F}"/>
          </ac:cxnSpMkLst>
        </pc:cxnChg>
      </pc:sldChg>
      <pc:sldChg chg="addSp modSp mod">
        <pc:chgData name="정근채" userId="bf3f9740-ba12-4a95-bdcd-7a89d0b0b3a3" providerId="ADAL" clId="{5E468DDC-8445-4763-984D-43753FA35690}" dt="2021-07-26T04:15:57.582" v="1976" actId="14100"/>
        <pc:sldMkLst>
          <pc:docMk/>
          <pc:sldMk cId="946856866" sldId="483"/>
        </pc:sldMkLst>
        <pc:spChg chg="mod">
          <ac:chgData name="정근채" userId="bf3f9740-ba12-4a95-bdcd-7a89d0b0b3a3" providerId="ADAL" clId="{5E468DDC-8445-4763-984D-43753FA35690}" dt="2021-07-26T04:14:32.253" v="1963" actId="1076"/>
          <ac:spMkLst>
            <pc:docMk/>
            <pc:sldMk cId="946856866" sldId="483"/>
            <ac:spMk id="7" creationId="{47100849-0616-4CAB-B944-FC7270FCAA37}"/>
          </ac:spMkLst>
        </pc:spChg>
        <pc:spChg chg="add mod">
          <ac:chgData name="정근채" userId="bf3f9740-ba12-4a95-bdcd-7a89d0b0b3a3" providerId="ADAL" clId="{5E468DDC-8445-4763-984D-43753FA35690}" dt="2021-07-26T04:15:51.132" v="1975" actId="1076"/>
          <ac:spMkLst>
            <pc:docMk/>
            <pc:sldMk cId="946856866" sldId="483"/>
            <ac:spMk id="10" creationId="{1F615463-2374-40B3-B902-07B219BCEC04}"/>
          </ac:spMkLst>
        </pc:spChg>
        <pc:spChg chg="add mod">
          <ac:chgData name="정근채" userId="bf3f9740-ba12-4a95-bdcd-7a89d0b0b3a3" providerId="ADAL" clId="{5E468DDC-8445-4763-984D-43753FA35690}" dt="2021-07-26T04:15:40.597" v="1972" actId="1076"/>
          <ac:spMkLst>
            <pc:docMk/>
            <pc:sldMk cId="946856866" sldId="483"/>
            <ac:spMk id="11" creationId="{A0D98965-857C-41E8-9A50-A074F85855BF}"/>
          </ac:spMkLst>
        </pc:spChg>
        <pc:picChg chg="add mod">
          <ac:chgData name="정근채" userId="bf3f9740-ba12-4a95-bdcd-7a89d0b0b3a3" providerId="ADAL" clId="{5E468DDC-8445-4763-984D-43753FA35690}" dt="2021-07-26T02:37:48.539" v="1925"/>
          <ac:picMkLst>
            <pc:docMk/>
            <pc:sldMk cId="946856866" sldId="483"/>
            <ac:picMk id="8" creationId="{8A61127D-D792-4E57-BC49-98DF4AC6FB29}"/>
          </ac:picMkLst>
        </pc:picChg>
        <pc:cxnChg chg="mod">
          <ac:chgData name="정근채" userId="bf3f9740-ba12-4a95-bdcd-7a89d0b0b3a3" providerId="ADAL" clId="{5E468DDC-8445-4763-984D-43753FA35690}" dt="2021-07-26T04:14:36.565" v="1964" actId="14100"/>
          <ac:cxnSpMkLst>
            <pc:docMk/>
            <pc:sldMk cId="946856866" sldId="483"/>
            <ac:cxnSpMk id="6" creationId="{894DC988-FA99-4DDF-A9AD-D795C8AF310F}"/>
          </ac:cxnSpMkLst>
        </pc:cxnChg>
        <pc:cxnChg chg="add mod">
          <ac:chgData name="정근채" userId="bf3f9740-ba12-4a95-bdcd-7a89d0b0b3a3" providerId="ADAL" clId="{5E468DDC-8445-4763-984D-43753FA35690}" dt="2021-07-26T04:15:57.582" v="1976" actId="14100"/>
          <ac:cxnSpMkLst>
            <pc:docMk/>
            <pc:sldMk cId="946856866" sldId="483"/>
            <ac:cxnSpMk id="12" creationId="{7ACFC7C1-2E77-4B88-98AF-AC3828327FFD}"/>
          </ac:cxnSpMkLst>
        </pc:cxnChg>
      </pc:sldChg>
      <pc:sldChg chg="addSp delSp modSp mod">
        <pc:chgData name="정근채" userId="bf3f9740-ba12-4a95-bdcd-7a89d0b0b3a3" providerId="ADAL" clId="{5E468DDC-8445-4763-984D-43753FA35690}" dt="2021-07-26T02:37:31.073" v="1921" actId="20577"/>
        <pc:sldMkLst>
          <pc:docMk/>
          <pc:sldMk cId="603807370" sldId="484"/>
        </pc:sldMkLst>
        <pc:spChg chg="del">
          <ac:chgData name="정근채" userId="bf3f9740-ba12-4a95-bdcd-7a89d0b0b3a3" providerId="ADAL" clId="{5E468DDC-8445-4763-984D-43753FA35690}" dt="2021-07-26T02:28:21.575" v="1769" actId="478"/>
          <ac:spMkLst>
            <pc:docMk/>
            <pc:sldMk cId="603807370" sldId="484"/>
            <ac:spMk id="6" creationId="{DF30399F-2422-421D-B26E-F2457D6592C8}"/>
          </ac:spMkLst>
        </pc:spChg>
        <pc:spChg chg="del">
          <ac:chgData name="정근채" userId="bf3f9740-ba12-4a95-bdcd-7a89d0b0b3a3" providerId="ADAL" clId="{5E468DDC-8445-4763-984D-43753FA35690}" dt="2021-07-26T02:28:21.575" v="1769" actId="478"/>
          <ac:spMkLst>
            <pc:docMk/>
            <pc:sldMk cId="603807370" sldId="484"/>
            <ac:spMk id="9" creationId="{3626C314-6A34-450E-831B-45932F9F51B8}"/>
          </ac:spMkLst>
        </pc:spChg>
        <pc:spChg chg="add mod">
          <ac:chgData name="정근채" userId="bf3f9740-ba12-4a95-bdcd-7a89d0b0b3a3" providerId="ADAL" clId="{5E468DDC-8445-4763-984D-43753FA35690}" dt="2021-07-26T02:37:31.073" v="1921" actId="20577"/>
          <ac:spMkLst>
            <pc:docMk/>
            <pc:sldMk cId="603807370" sldId="484"/>
            <ac:spMk id="13" creationId="{03A2A37F-0151-4A1B-AB20-73ED2E613A87}"/>
          </ac:spMkLst>
        </pc:spChg>
        <pc:spChg chg="add mod">
          <ac:chgData name="정근채" userId="bf3f9740-ba12-4a95-bdcd-7a89d0b0b3a3" providerId="ADAL" clId="{5E468DDC-8445-4763-984D-43753FA35690}" dt="2021-07-26T02:37:22.821" v="1916"/>
          <ac:spMkLst>
            <pc:docMk/>
            <pc:sldMk cId="603807370" sldId="484"/>
            <ac:spMk id="14" creationId="{EB2F78A6-5303-4ED8-8832-A0BB97837F24}"/>
          </ac:spMkLst>
        </pc:spChg>
        <pc:spChg chg="add mod">
          <ac:chgData name="정근채" userId="bf3f9740-ba12-4a95-bdcd-7a89d0b0b3a3" providerId="ADAL" clId="{5E468DDC-8445-4763-984D-43753FA35690}" dt="2021-07-26T02:37:22.821" v="1916"/>
          <ac:spMkLst>
            <pc:docMk/>
            <pc:sldMk cId="603807370" sldId="484"/>
            <ac:spMk id="16" creationId="{5057186B-5256-4120-86D1-A6531D1C52EB}"/>
          </ac:spMkLst>
        </pc:spChg>
        <pc:picChg chg="mod">
          <ac:chgData name="정근채" userId="bf3f9740-ba12-4a95-bdcd-7a89d0b0b3a3" providerId="ADAL" clId="{5E468DDC-8445-4763-984D-43753FA35690}" dt="2021-07-26T02:28:32.164" v="1771" actId="1076"/>
          <ac:picMkLst>
            <pc:docMk/>
            <pc:sldMk cId="603807370" sldId="484"/>
            <ac:picMk id="2" creationId="{735A4BBA-6BEF-4CE2-8230-00B7B769242B}"/>
          </ac:picMkLst>
        </pc:picChg>
        <pc:picChg chg="mod">
          <ac:chgData name="정근채" userId="bf3f9740-ba12-4a95-bdcd-7a89d0b0b3a3" providerId="ADAL" clId="{5E468DDC-8445-4763-984D-43753FA35690}" dt="2021-07-26T02:28:50.958" v="1782" actId="1037"/>
          <ac:picMkLst>
            <pc:docMk/>
            <pc:sldMk cId="603807370" sldId="484"/>
            <ac:picMk id="5" creationId="{94D4C798-5E01-4FC2-9380-3292154E9618}"/>
          </ac:picMkLst>
        </pc:picChg>
        <pc:picChg chg="add mod">
          <ac:chgData name="정근채" userId="bf3f9740-ba12-4a95-bdcd-7a89d0b0b3a3" providerId="ADAL" clId="{5E468DDC-8445-4763-984D-43753FA35690}" dt="2021-07-26T02:28:12.015" v="1766"/>
          <ac:picMkLst>
            <pc:docMk/>
            <pc:sldMk cId="603807370" sldId="484"/>
            <ac:picMk id="10" creationId="{B9FCB213-CA49-4707-A00A-44CED2062072}"/>
          </ac:picMkLst>
        </pc:picChg>
        <pc:picChg chg="add del mod">
          <ac:chgData name="정근채" userId="bf3f9740-ba12-4a95-bdcd-7a89d0b0b3a3" providerId="ADAL" clId="{5E468DDC-8445-4763-984D-43753FA35690}" dt="2021-07-26T02:28:33.243" v="1772" actId="478"/>
          <ac:picMkLst>
            <pc:docMk/>
            <pc:sldMk cId="603807370" sldId="484"/>
            <ac:picMk id="11" creationId="{6FDB0707-EAE4-4024-88B4-088955A0066E}"/>
          </ac:picMkLst>
        </pc:picChg>
        <pc:picChg chg="add del mod">
          <ac:chgData name="정근채" userId="bf3f9740-ba12-4a95-bdcd-7a89d0b0b3a3" providerId="ADAL" clId="{5E468DDC-8445-4763-984D-43753FA35690}" dt="2021-07-26T02:28:53.501" v="1783" actId="478"/>
          <ac:picMkLst>
            <pc:docMk/>
            <pc:sldMk cId="603807370" sldId="484"/>
            <ac:picMk id="12" creationId="{8ECC766B-67D4-4823-BD00-7928AC3A2956}"/>
          </ac:picMkLst>
        </pc:picChg>
        <pc:cxnChg chg="del">
          <ac:chgData name="정근채" userId="bf3f9740-ba12-4a95-bdcd-7a89d0b0b3a3" providerId="ADAL" clId="{5E468DDC-8445-4763-984D-43753FA35690}" dt="2021-07-26T02:28:21.575" v="1769" actId="478"/>
          <ac:cxnSpMkLst>
            <pc:docMk/>
            <pc:sldMk cId="603807370" sldId="484"/>
            <ac:cxnSpMk id="7" creationId="{05B802F7-26EF-4F2D-8E50-09CF929A0E1E}"/>
          </ac:cxnSpMkLst>
        </pc:cxnChg>
        <pc:cxnChg chg="del">
          <ac:chgData name="정근채" userId="bf3f9740-ba12-4a95-bdcd-7a89d0b0b3a3" providerId="ADAL" clId="{5E468DDC-8445-4763-984D-43753FA35690}" dt="2021-07-26T02:28:21.575" v="1769" actId="478"/>
          <ac:cxnSpMkLst>
            <pc:docMk/>
            <pc:sldMk cId="603807370" sldId="484"/>
            <ac:cxnSpMk id="8" creationId="{E8A9AE97-F7AD-488C-9DDA-6102A0C7E5B7}"/>
          </ac:cxnSpMkLst>
        </pc:cxnChg>
        <pc:cxnChg chg="add mod">
          <ac:chgData name="정근채" userId="bf3f9740-ba12-4a95-bdcd-7a89d0b0b3a3" providerId="ADAL" clId="{5E468DDC-8445-4763-984D-43753FA35690}" dt="2021-07-26T02:37:22.821" v="1916"/>
          <ac:cxnSpMkLst>
            <pc:docMk/>
            <pc:sldMk cId="603807370" sldId="484"/>
            <ac:cxnSpMk id="15" creationId="{E23DF83C-1801-4F36-B428-770AB32C4CE1}"/>
          </ac:cxnSpMkLst>
        </pc:cxnChg>
      </pc:sldChg>
      <pc:sldChg chg="addSp delSp modSp mod">
        <pc:chgData name="정근채" userId="bf3f9740-ba12-4a95-bdcd-7a89d0b0b3a3" providerId="ADAL" clId="{5E468DDC-8445-4763-984D-43753FA35690}" dt="2021-07-26T04:14:16.882" v="1961"/>
        <pc:sldMkLst>
          <pc:docMk/>
          <pc:sldMk cId="976235333" sldId="485"/>
        </pc:sldMkLst>
        <pc:spChg chg="del">
          <ac:chgData name="정근채" userId="bf3f9740-ba12-4a95-bdcd-7a89d0b0b3a3" providerId="ADAL" clId="{5E468DDC-8445-4763-984D-43753FA35690}" dt="2021-07-26T04:12:36.584" v="1944" actId="478"/>
          <ac:spMkLst>
            <pc:docMk/>
            <pc:sldMk cId="976235333" sldId="485"/>
            <ac:spMk id="6" creationId="{210F7F77-BB12-4CC9-AAC0-0CE333CF7CB9}"/>
          </ac:spMkLst>
        </pc:spChg>
        <pc:spChg chg="add mod">
          <ac:chgData name="정근채" userId="bf3f9740-ba12-4a95-bdcd-7a89d0b0b3a3" providerId="ADAL" clId="{5E468DDC-8445-4763-984D-43753FA35690}" dt="2021-07-26T04:12:37.038" v="1945"/>
          <ac:spMkLst>
            <pc:docMk/>
            <pc:sldMk cId="976235333" sldId="485"/>
            <ac:spMk id="9" creationId="{63A20899-9454-423F-A3D1-8FB2BB897D22}"/>
          </ac:spMkLst>
        </pc:spChg>
        <pc:picChg chg="mod">
          <ac:chgData name="정근채" userId="bf3f9740-ba12-4a95-bdcd-7a89d0b0b3a3" providerId="ADAL" clId="{5E468DDC-8445-4763-984D-43753FA35690}" dt="2021-07-26T04:12:15.997" v="1935" actId="1038"/>
          <ac:picMkLst>
            <pc:docMk/>
            <pc:sldMk cId="976235333" sldId="485"/>
            <ac:picMk id="2" creationId="{07455244-167D-4A59-86A7-AE9352A0B5B4}"/>
          </ac:picMkLst>
        </pc:picChg>
        <pc:picChg chg="mod">
          <ac:chgData name="정근채" userId="bf3f9740-ba12-4a95-bdcd-7a89d0b0b3a3" providerId="ADAL" clId="{5E468DDC-8445-4763-984D-43753FA35690}" dt="2021-07-26T04:12:28.036" v="1943" actId="1038"/>
          <ac:picMkLst>
            <pc:docMk/>
            <pc:sldMk cId="976235333" sldId="485"/>
            <ac:picMk id="5" creationId="{0C30B14A-9674-43C9-AC0E-54896C64F56B}"/>
          </ac:picMkLst>
        </pc:picChg>
        <pc:picChg chg="add mod">
          <ac:chgData name="정근채" userId="bf3f9740-ba12-4a95-bdcd-7a89d0b0b3a3" providerId="ADAL" clId="{5E468DDC-8445-4763-984D-43753FA35690}" dt="2021-07-26T02:37:46.905" v="1923"/>
          <ac:picMkLst>
            <pc:docMk/>
            <pc:sldMk cId="976235333" sldId="485"/>
            <ac:picMk id="8" creationId="{EB7C86AD-9B7F-4510-8B18-8221BC3CD8B7}"/>
          </ac:picMkLst>
        </pc:picChg>
        <pc:picChg chg="add mod">
          <ac:chgData name="정근채" userId="bf3f9740-ba12-4a95-bdcd-7a89d0b0b3a3" providerId="ADAL" clId="{5E468DDC-8445-4763-984D-43753FA35690}" dt="2021-07-26T04:14:16.882" v="1961"/>
          <ac:picMkLst>
            <pc:docMk/>
            <pc:sldMk cId="976235333" sldId="485"/>
            <ac:picMk id="11" creationId="{17F99744-E62D-42D6-A477-56CE16801A26}"/>
          </ac:picMkLst>
        </pc:picChg>
        <pc:cxnChg chg="del">
          <ac:chgData name="정근채" userId="bf3f9740-ba12-4a95-bdcd-7a89d0b0b3a3" providerId="ADAL" clId="{5E468DDC-8445-4763-984D-43753FA35690}" dt="2021-07-26T04:12:36.584" v="1944" actId="478"/>
          <ac:cxnSpMkLst>
            <pc:docMk/>
            <pc:sldMk cId="976235333" sldId="485"/>
            <ac:cxnSpMk id="7" creationId="{C09929BF-338A-439E-9CE2-D787BFB43602}"/>
          </ac:cxnSpMkLst>
        </pc:cxnChg>
        <pc:cxnChg chg="add mod">
          <ac:chgData name="정근채" userId="bf3f9740-ba12-4a95-bdcd-7a89d0b0b3a3" providerId="ADAL" clId="{5E468DDC-8445-4763-984D-43753FA35690}" dt="2021-07-26T04:12:37.038" v="1945"/>
          <ac:cxnSpMkLst>
            <pc:docMk/>
            <pc:sldMk cId="976235333" sldId="485"/>
            <ac:cxnSpMk id="10" creationId="{ED79261A-B9FC-42D3-86D3-A730CC0475B4}"/>
          </ac:cxnSpMkLst>
        </pc:cxnChg>
        <pc:cxnChg chg="add mod">
          <ac:chgData name="정근채" userId="bf3f9740-ba12-4a95-bdcd-7a89d0b0b3a3" providerId="ADAL" clId="{5E468DDC-8445-4763-984D-43753FA35690}" dt="2021-07-26T04:14:16.882" v="1961"/>
          <ac:cxnSpMkLst>
            <pc:docMk/>
            <pc:sldMk cId="976235333" sldId="485"/>
            <ac:cxnSpMk id="12" creationId="{E3FD2769-522E-4F8E-A87F-FF81DE752913}"/>
          </ac:cxnSpMkLst>
        </pc:cxnChg>
      </pc:sldChg>
      <pc:sldChg chg="addSp delSp modSp mod">
        <pc:chgData name="정근채" userId="bf3f9740-ba12-4a95-bdcd-7a89d0b0b3a3" providerId="ADAL" clId="{5E468DDC-8445-4763-984D-43753FA35690}" dt="2021-07-26T04:16:31.137" v="1987" actId="478"/>
        <pc:sldMkLst>
          <pc:docMk/>
          <pc:sldMk cId="3709690644" sldId="486"/>
        </pc:sldMkLst>
        <pc:spChg chg="del">
          <ac:chgData name="정근채" userId="bf3f9740-ba12-4a95-bdcd-7a89d0b0b3a3" providerId="ADAL" clId="{5E468DDC-8445-4763-984D-43753FA35690}" dt="2021-07-26T04:15:15.580" v="1969" actId="478"/>
          <ac:spMkLst>
            <pc:docMk/>
            <pc:sldMk cId="3709690644" sldId="486"/>
            <ac:spMk id="7" creationId="{88FD27F1-5090-492D-B339-8AB93DD024E2}"/>
          </ac:spMkLst>
        </pc:spChg>
        <pc:spChg chg="add del mod">
          <ac:chgData name="정근채" userId="bf3f9740-ba12-4a95-bdcd-7a89d0b0b3a3" providerId="ADAL" clId="{5E468DDC-8445-4763-984D-43753FA35690}" dt="2021-07-26T04:16:31.137" v="1987" actId="478"/>
          <ac:spMkLst>
            <pc:docMk/>
            <pc:sldMk cId="3709690644" sldId="486"/>
            <ac:spMk id="10" creationId="{14918FA8-C275-432F-939C-9BB8C8071949}"/>
          </ac:spMkLst>
        </pc:spChg>
        <pc:spChg chg="add mod">
          <ac:chgData name="정근채" userId="bf3f9740-ba12-4a95-bdcd-7a89d0b0b3a3" providerId="ADAL" clId="{5E468DDC-8445-4763-984D-43753FA35690}" dt="2021-07-26T04:16:25.705" v="1985" actId="20577"/>
          <ac:spMkLst>
            <pc:docMk/>
            <pc:sldMk cId="3709690644" sldId="486"/>
            <ac:spMk id="11" creationId="{BDFE63F9-543D-4523-8602-8C5228781C3F}"/>
          </ac:spMkLst>
        </pc:spChg>
        <pc:spChg chg="add mod">
          <ac:chgData name="정근채" userId="bf3f9740-ba12-4a95-bdcd-7a89d0b0b3a3" providerId="ADAL" clId="{5E468DDC-8445-4763-984D-43753FA35690}" dt="2021-07-26T04:16:23.011" v="1984"/>
          <ac:spMkLst>
            <pc:docMk/>
            <pc:sldMk cId="3709690644" sldId="486"/>
            <ac:spMk id="12" creationId="{B66DDA9F-2513-4C75-9B9C-59543093D059}"/>
          </ac:spMkLst>
        </pc:spChg>
        <pc:picChg chg="mod">
          <ac:chgData name="정근채" userId="bf3f9740-ba12-4a95-bdcd-7a89d0b0b3a3" providerId="ADAL" clId="{5E468DDC-8445-4763-984D-43753FA35690}" dt="2021-07-26T04:15:06.684" v="1966" actId="1037"/>
          <ac:picMkLst>
            <pc:docMk/>
            <pc:sldMk cId="3709690644" sldId="486"/>
            <ac:picMk id="2" creationId="{C312152D-A8E5-405F-8AC0-1D187D7F87A1}"/>
          </ac:picMkLst>
        </pc:picChg>
        <pc:picChg chg="mod">
          <ac:chgData name="정근채" userId="bf3f9740-ba12-4a95-bdcd-7a89d0b0b3a3" providerId="ADAL" clId="{5E468DDC-8445-4763-984D-43753FA35690}" dt="2021-07-26T04:15:11.386" v="1968" actId="1037"/>
          <ac:picMkLst>
            <pc:docMk/>
            <pc:sldMk cId="3709690644" sldId="486"/>
            <ac:picMk id="5" creationId="{12CE5D66-926A-412B-9F78-5BFD6FE340AA}"/>
          </ac:picMkLst>
        </pc:picChg>
        <pc:picChg chg="add mod">
          <ac:chgData name="정근채" userId="bf3f9740-ba12-4a95-bdcd-7a89d0b0b3a3" providerId="ADAL" clId="{5E468DDC-8445-4763-984D-43753FA35690}" dt="2021-07-26T02:37:49.992" v="1926"/>
          <ac:picMkLst>
            <pc:docMk/>
            <pc:sldMk cId="3709690644" sldId="486"/>
            <ac:picMk id="8" creationId="{F27DF2F7-BB25-45FC-9A20-6E75BF8EE223}"/>
          </ac:picMkLst>
        </pc:picChg>
        <pc:cxnChg chg="del">
          <ac:chgData name="정근채" userId="bf3f9740-ba12-4a95-bdcd-7a89d0b0b3a3" providerId="ADAL" clId="{5E468DDC-8445-4763-984D-43753FA35690}" dt="2021-07-26T04:15:15.580" v="1969" actId="478"/>
          <ac:cxnSpMkLst>
            <pc:docMk/>
            <pc:sldMk cId="3709690644" sldId="486"/>
            <ac:cxnSpMk id="6" creationId="{1AC43EF8-AAB2-4567-9C3D-902EFCEDE79F}"/>
          </ac:cxnSpMkLst>
        </pc:cxnChg>
        <pc:cxnChg chg="add del mod">
          <ac:chgData name="정근채" userId="bf3f9740-ba12-4a95-bdcd-7a89d0b0b3a3" providerId="ADAL" clId="{5E468DDC-8445-4763-984D-43753FA35690}" dt="2021-07-26T04:16:31.137" v="1987" actId="478"/>
          <ac:cxnSpMkLst>
            <pc:docMk/>
            <pc:sldMk cId="3709690644" sldId="486"/>
            <ac:cxnSpMk id="9" creationId="{3796C2D1-75A1-4EAA-971F-CD003A25C253}"/>
          </ac:cxnSpMkLst>
        </pc:cxnChg>
        <pc:cxnChg chg="add mod">
          <ac:chgData name="정근채" userId="bf3f9740-ba12-4a95-bdcd-7a89d0b0b3a3" providerId="ADAL" clId="{5E468DDC-8445-4763-984D-43753FA35690}" dt="2021-07-26T04:16:23.011" v="1984"/>
          <ac:cxnSpMkLst>
            <pc:docMk/>
            <pc:sldMk cId="3709690644" sldId="486"/>
            <ac:cxnSpMk id="13" creationId="{21DA1DF7-2F75-4CED-9EDB-164A48DC6A47}"/>
          </ac:cxnSpMkLst>
        </pc:cxnChg>
      </pc:sldChg>
      <pc:sldChg chg="addSp delSp modSp mod">
        <pc:chgData name="정근채" userId="bf3f9740-ba12-4a95-bdcd-7a89d0b0b3a3" providerId="ADAL" clId="{5E468DDC-8445-4763-984D-43753FA35690}" dt="2021-07-26T02:37:28.591" v="1918" actId="20577"/>
        <pc:sldMkLst>
          <pc:docMk/>
          <pc:sldMk cId="3471024239" sldId="487"/>
        </pc:sldMkLst>
        <pc:spChg chg="del">
          <ac:chgData name="정근채" userId="bf3f9740-ba12-4a95-bdcd-7a89d0b0b3a3" providerId="ADAL" clId="{5E468DDC-8445-4763-984D-43753FA35690}" dt="2021-07-26T02:28:16.422" v="1768" actId="478"/>
          <ac:spMkLst>
            <pc:docMk/>
            <pc:sldMk cId="3471024239" sldId="487"/>
            <ac:spMk id="6" creationId="{D7820FEE-CF1E-46FE-94EE-8ED227C67EA5}"/>
          </ac:spMkLst>
        </pc:spChg>
        <pc:spChg chg="del">
          <ac:chgData name="정근채" userId="bf3f9740-ba12-4a95-bdcd-7a89d0b0b3a3" providerId="ADAL" clId="{5E468DDC-8445-4763-984D-43753FA35690}" dt="2021-07-26T02:28:16.422" v="1768" actId="478"/>
          <ac:spMkLst>
            <pc:docMk/>
            <pc:sldMk cId="3471024239" sldId="487"/>
            <ac:spMk id="9" creationId="{1E6858D6-6E52-456F-B97B-D50C9E25C35C}"/>
          </ac:spMkLst>
        </pc:spChg>
        <pc:spChg chg="add mod">
          <ac:chgData name="정근채" userId="bf3f9740-ba12-4a95-bdcd-7a89d0b0b3a3" providerId="ADAL" clId="{5E468DDC-8445-4763-984D-43753FA35690}" dt="2021-07-26T02:37:28.591" v="1918" actId="20577"/>
          <ac:spMkLst>
            <pc:docMk/>
            <pc:sldMk cId="3471024239" sldId="487"/>
            <ac:spMk id="13" creationId="{ED3DA795-CB6B-4F5B-ADFD-AD468D857718}"/>
          </ac:spMkLst>
        </pc:spChg>
        <pc:spChg chg="add mod">
          <ac:chgData name="정근채" userId="bf3f9740-ba12-4a95-bdcd-7a89d0b0b3a3" providerId="ADAL" clId="{5E468DDC-8445-4763-984D-43753FA35690}" dt="2021-07-26T02:37:23.743" v="1917"/>
          <ac:spMkLst>
            <pc:docMk/>
            <pc:sldMk cId="3471024239" sldId="487"/>
            <ac:spMk id="14" creationId="{A617892A-4170-43B0-A597-0DE51B9FE0D2}"/>
          </ac:spMkLst>
        </pc:spChg>
        <pc:spChg chg="add mod">
          <ac:chgData name="정근채" userId="bf3f9740-ba12-4a95-bdcd-7a89d0b0b3a3" providerId="ADAL" clId="{5E468DDC-8445-4763-984D-43753FA35690}" dt="2021-07-26T02:37:23.743" v="1917"/>
          <ac:spMkLst>
            <pc:docMk/>
            <pc:sldMk cId="3471024239" sldId="487"/>
            <ac:spMk id="16" creationId="{F81E1B7D-D4A8-4475-A6EB-2C3A8D992E27}"/>
          </ac:spMkLst>
        </pc:spChg>
        <pc:picChg chg="mod">
          <ac:chgData name="정근채" userId="bf3f9740-ba12-4a95-bdcd-7a89d0b0b3a3" providerId="ADAL" clId="{5E468DDC-8445-4763-984D-43753FA35690}" dt="2021-07-26T02:29:17.700" v="1793" actId="1037"/>
          <ac:picMkLst>
            <pc:docMk/>
            <pc:sldMk cId="3471024239" sldId="487"/>
            <ac:picMk id="2" creationId="{4DCFBD15-7941-46D7-8944-664E29ABE126}"/>
          </ac:picMkLst>
        </pc:picChg>
        <pc:picChg chg="mod">
          <ac:chgData name="정근채" userId="bf3f9740-ba12-4a95-bdcd-7a89d0b0b3a3" providerId="ADAL" clId="{5E468DDC-8445-4763-984D-43753FA35690}" dt="2021-07-26T02:29:13.451" v="1792" actId="1035"/>
          <ac:picMkLst>
            <pc:docMk/>
            <pc:sldMk cId="3471024239" sldId="487"/>
            <ac:picMk id="5" creationId="{DB6A3C70-2EAA-493D-8ACE-C88D3CA74B2D}"/>
          </ac:picMkLst>
        </pc:picChg>
        <pc:picChg chg="add mod">
          <ac:chgData name="정근채" userId="bf3f9740-ba12-4a95-bdcd-7a89d0b0b3a3" providerId="ADAL" clId="{5E468DDC-8445-4763-984D-43753FA35690}" dt="2021-07-26T02:28:12.713" v="1767"/>
          <ac:picMkLst>
            <pc:docMk/>
            <pc:sldMk cId="3471024239" sldId="487"/>
            <ac:picMk id="10" creationId="{A4731BC0-6575-4074-86E4-A70FD58672B9}"/>
          </ac:picMkLst>
        </pc:picChg>
        <pc:picChg chg="add del mod">
          <ac:chgData name="정근채" userId="bf3f9740-ba12-4a95-bdcd-7a89d0b0b3a3" providerId="ADAL" clId="{5E468DDC-8445-4763-984D-43753FA35690}" dt="2021-07-26T02:29:08.743" v="1789" actId="478"/>
          <ac:picMkLst>
            <pc:docMk/>
            <pc:sldMk cId="3471024239" sldId="487"/>
            <ac:picMk id="11" creationId="{C5286266-6C8C-42EB-AFD0-3A8E8EC5500F}"/>
          </ac:picMkLst>
        </pc:picChg>
        <pc:picChg chg="add del mod">
          <ac:chgData name="정근채" userId="bf3f9740-ba12-4a95-bdcd-7a89d0b0b3a3" providerId="ADAL" clId="{5E468DDC-8445-4763-984D-43753FA35690}" dt="2021-07-26T02:29:11.286" v="1790" actId="478"/>
          <ac:picMkLst>
            <pc:docMk/>
            <pc:sldMk cId="3471024239" sldId="487"/>
            <ac:picMk id="12" creationId="{1C08601B-C763-489D-8C36-353F17BAB9F0}"/>
          </ac:picMkLst>
        </pc:picChg>
        <pc:cxnChg chg="del">
          <ac:chgData name="정근채" userId="bf3f9740-ba12-4a95-bdcd-7a89d0b0b3a3" providerId="ADAL" clId="{5E468DDC-8445-4763-984D-43753FA35690}" dt="2021-07-26T02:28:16.422" v="1768" actId="478"/>
          <ac:cxnSpMkLst>
            <pc:docMk/>
            <pc:sldMk cId="3471024239" sldId="487"/>
            <ac:cxnSpMk id="7" creationId="{8168B331-391A-4EEB-BBEB-72B80DF08F11}"/>
          </ac:cxnSpMkLst>
        </pc:cxnChg>
        <pc:cxnChg chg="del">
          <ac:chgData name="정근채" userId="bf3f9740-ba12-4a95-bdcd-7a89d0b0b3a3" providerId="ADAL" clId="{5E468DDC-8445-4763-984D-43753FA35690}" dt="2021-07-26T02:28:16.422" v="1768" actId="478"/>
          <ac:cxnSpMkLst>
            <pc:docMk/>
            <pc:sldMk cId="3471024239" sldId="487"/>
            <ac:cxnSpMk id="8" creationId="{3FEE73DA-CB1C-428E-8DA5-BFE373DA031E}"/>
          </ac:cxnSpMkLst>
        </pc:cxnChg>
        <pc:cxnChg chg="add mod">
          <ac:chgData name="정근채" userId="bf3f9740-ba12-4a95-bdcd-7a89d0b0b3a3" providerId="ADAL" clId="{5E468DDC-8445-4763-984D-43753FA35690}" dt="2021-07-26T02:37:23.743" v="1917"/>
          <ac:cxnSpMkLst>
            <pc:docMk/>
            <pc:sldMk cId="3471024239" sldId="487"/>
            <ac:cxnSpMk id="15" creationId="{AF1D7CB6-CF35-4F2A-A459-F4630127B0E4}"/>
          </ac:cxnSpMkLst>
        </pc:cxnChg>
      </pc:sldChg>
      <pc:sldChg chg="addSp delSp modSp mod">
        <pc:chgData name="정근채" userId="bf3f9740-ba12-4a95-bdcd-7a89d0b0b3a3" providerId="ADAL" clId="{5E468DDC-8445-4763-984D-43753FA35690}" dt="2021-07-26T04:14:17.481" v="1962"/>
        <pc:sldMkLst>
          <pc:docMk/>
          <pc:sldMk cId="1907022896" sldId="488"/>
        </pc:sldMkLst>
        <pc:spChg chg="del">
          <ac:chgData name="정근채" userId="bf3f9740-ba12-4a95-bdcd-7a89d0b0b3a3" providerId="ADAL" clId="{5E468DDC-8445-4763-984D-43753FA35690}" dt="2021-07-26T04:12:58.461" v="1956" actId="478"/>
          <ac:spMkLst>
            <pc:docMk/>
            <pc:sldMk cId="1907022896" sldId="488"/>
            <ac:spMk id="6" creationId="{99230874-183B-4058-B217-E24172AD9B3A}"/>
          </ac:spMkLst>
        </pc:spChg>
        <pc:spChg chg="add mod">
          <ac:chgData name="정근채" userId="bf3f9740-ba12-4a95-bdcd-7a89d0b0b3a3" providerId="ADAL" clId="{5E468DDC-8445-4763-984D-43753FA35690}" dt="2021-07-26T04:12:58.892" v="1957"/>
          <ac:spMkLst>
            <pc:docMk/>
            <pc:sldMk cId="1907022896" sldId="488"/>
            <ac:spMk id="9" creationId="{21DAAE05-DE39-4FBD-901C-DB345CBCE9D1}"/>
          </ac:spMkLst>
        </pc:spChg>
        <pc:picChg chg="mod">
          <ac:chgData name="정근채" userId="bf3f9740-ba12-4a95-bdcd-7a89d0b0b3a3" providerId="ADAL" clId="{5E468DDC-8445-4763-984D-43753FA35690}" dt="2021-07-26T04:12:46.456" v="1947" actId="1038"/>
          <ac:picMkLst>
            <pc:docMk/>
            <pc:sldMk cId="1907022896" sldId="488"/>
            <ac:picMk id="2" creationId="{69AB3F31-729E-4C96-8BEC-07A68767DD72}"/>
          </ac:picMkLst>
        </pc:picChg>
        <pc:picChg chg="mod">
          <ac:chgData name="정근채" userId="bf3f9740-ba12-4a95-bdcd-7a89d0b0b3a3" providerId="ADAL" clId="{5E468DDC-8445-4763-984D-43753FA35690}" dt="2021-07-26T04:12:54.534" v="1955" actId="1036"/>
          <ac:picMkLst>
            <pc:docMk/>
            <pc:sldMk cId="1907022896" sldId="488"/>
            <ac:picMk id="5" creationId="{F25F456B-B938-476A-A467-AEA4B180F708}"/>
          </ac:picMkLst>
        </pc:picChg>
        <pc:picChg chg="add mod">
          <ac:chgData name="정근채" userId="bf3f9740-ba12-4a95-bdcd-7a89d0b0b3a3" providerId="ADAL" clId="{5E468DDC-8445-4763-984D-43753FA35690}" dt="2021-07-26T02:37:47.701" v="1924"/>
          <ac:picMkLst>
            <pc:docMk/>
            <pc:sldMk cId="1907022896" sldId="488"/>
            <ac:picMk id="8" creationId="{F0480D80-E1C5-4408-86FE-88C51BACFD0C}"/>
          </ac:picMkLst>
        </pc:picChg>
        <pc:picChg chg="add mod">
          <ac:chgData name="정근채" userId="bf3f9740-ba12-4a95-bdcd-7a89d0b0b3a3" providerId="ADAL" clId="{5E468DDC-8445-4763-984D-43753FA35690}" dt="2021-07-26T04:14:17.481" v="1962"/>
          <ac:picMkLst>
            <pc:docMk/>
            <pc:sldMk cId="1907022896" sldId="488"/>
            <ac:picMk id="11" creationId="{8A1E8FBA-47FE-4059-8759-5C847E721FEF}"/>
          </ac:picMkLst>
        </pc:picChg>
        <pc:cxnChg chg="del">
          <ac:chgData name="정근채" userId="bf3f9740-ba12-4a95-bdcd-7a89d0b0b3a3" providerId="ADAL" clId="{5E468DDC-8445-4763-984D-43753FA35690}" dt="2021-07-26T04:12:58.461" v="1956" actId="478"/>
          <ac:cxnSpMkLst>
            <pc:docMk/>
            <pc:sldMk cId="1907022896" sldId="488"/>
            <ac:cxnSpMk id="7" creationId="{53ADB915-EA5A-4AC5-A8D4-F7C775814776}"/>
          </ac:cxnSpMkLst>
        </pc:cxnChg>
        <pc:cxnChg chg="add mod">
          <ac:chgData name="정근채" userId="bf3f9740-ba12-4a95-bdcd-7a89d0b0b3a3" providerId="ADAL" clId="{5E468DDC-8445-4763-984D-43753FA35690}" dt="2021-07-26T04:12:58.892" v="1957"/>
          <ac:cxnSpMkLst>
            <pc:docMk/>
            <pc:sldMk cId="1907022896" sldId="488"/>
            <ac:cxnSpMk id="10" creationId="{A28C4E73-40F0-4EB5-B044-44448F6F3CCE}"/>
          </ac:cxnSpMkLst>
        </pc:cxnChg>
        <pc:cxnChg chg="add mod">
          <ac:chgData name="정근채" userId="bf3f9740-ba12-4a95-bdcd-7a89d0b0b3a3" providerId="ADAL" clId="{5E468DDC-8445-4763-984D-43753FA35690}" dt="2021-07-26T04:14:17.481" v="1962"/>
          <ac:cxnSpMkLst>
            <pc:docMk/>
            <pc:sldMk cId="1907022896" sldId="488"/>
            <ac:cxnSpMk id="12" creationId="{85D26D6F-76F6-48A9-975E-07CF6436F595}"/>
          </ac:cxnSpMkLst>
        </pc:cxnChg>
      </pc:sldChg>
      <pc:sldChg chg="addSp delSp modSp mod">
        <pc:chgData name="정근채" userId="bf3f9740-ba12-4a95-bdcd-7a89d0b0b3a3" providerId="ADAL" clId="{5E468DDC-8445-4763-984D-43753FA35690}" dt="2021-07-26T04:16:43.375" v="1988"/>
        <pc:sldMkLst>
          <pc:docMk/>
          <pc:sldMk cId="4176940593" sldId="489"/>
        </pc:sldMkLst>
        <pc:spChg chg="del">
          <ac:chgData name="정근채" userId="bf3f9740-ba12-4a95-bdcd-7a89d0b0b3a3" providerId="ADAL" clId="{5E468DDC-8445-4763-984D-43753FA35690}" dt="2021-07-26T04:16:10.730" v="1981" actId="478"/>
          <ac:spMkLst>
            <pc:docMk/>
            <pc:sldMk cId="4176940593" sldId="489"/>
            <ac:spMk id="7" creationId="{E3FB1794-1C23-4725-8163-73D3B3BBD298}"/>
          </ac:spMkLst>
        </pc:spChg>
        <pc:spChg chg="add mod">
          <ac:chgData name="정근채" userId="bf3f9740-ba12-4a95-bdcd-7a89d0b0b3a3" providerId="ADAL" clId="{5E468DDC-8445-4763-984D-43753FA35690}" dt="2021-07-26T04:16:21.619" v="1983" actId="20577"/>
          <ac:spMkLst>
            <pc:docMk/>
            <pc:sldMk cId="4176940593" sldId="489"/>
            <ac:spMk id="9" creationId="{DA2CD97F-D585-4FA6-9296-2277DCE46B27}"/>
          </ac:spMkLst>
        </pc:spChg>
        <pc:spChg chg="add mod">
          <ac:chgData name="정근채" userId="bf3f9740-ba12-4a95-bdcd-7a89d0b0b3a3" providerId="ADAL" clId="{5E468DDC-8445-4763-984D-43753FA35690}" dt="2021-07-26T04:16:18.206" v="1982"/>
          <ac:spMkLst>
            <pc:docMk/>
            <pc:sldMk cId="4176940593" sldId="489"/>
            <ac:spMk id="10" creationId="{2D1389D9-8948-4DE4-89EC-2506C98322F6}"/>
          </ac:spMkLst>
        </pc:spChg>
        <pc:spChg chg="add mod">
          <ac:chgData name="정근채" userId="bf3f9740-ba12-4a95-bdcd-7a89d0b0b3a3" providerId="ADAL" clId="{5E468DDC-8445-4763-984D-43753FA35690}" dt="2021-07-26T04:16:43.375" v="1988"/>
          <ac:spMkLst>
            <pc:docMk/>
            <pc:sldMk cId="4176940593" sldId="489"/>
            <ac:spMk id="13" creationId="{C11468AB-8D9B-402C-A12A-ED544CB890A8}"/>
          </ac:spMkLst>
        </pc:spChg>
        <pc:picChg chg="mod">
          <ac:chgData name="정근채" userId="bf3f9740-ba12-4a95-bdcd-7a89d0b0b3a3" providerId="ADAL" clId="{5E468DDC-8445-4763-984D-43753FA35690}" dt="2021-07-26T04:16:05.123" v="1978" actId="1037"/>
          <ac:picMkLst>
            <pc:docMk/>
            <pc:sldMk cId="4176940593" sldId="489"/>
            <ac:picMk id="2" creationId="{054446A1-62C8-47A3-8D74-0F4CDD2E4C4C}"/>
          </ac:picMkLst>
        </pc:picChg>
        <pc:picChg chg="mod">
          <ac:chgData name="정근채" userId="bf3f9740-ba12-4a95-bdcd-7a89d0b0b3a3" providerId="ADAL" clId="{5E468DDC-8445-4763-984D-43753FA35690}" dt="2021-07-26T04:16:07.620" v="1980" actId="1037"/>
          <ac:picMkLst>
            <pc:docMk/>
            <pc:sldMk cId="4176940593" sldId="489"/>
            <ac:picMk id="5" creationId="{BD9B5605-D026-407F-8A69-4E596BDB45C1}"/>
          </ac:picMkLst>
        </pc:picChg>
        <pc:picChg chg="add mod">
          <ac:chgData name="정근채" userId="bf3f9740-ba12-4a95-bdcd-7a89d0b0b3a3" providerId="ADAL" clId="{5E468DDC-8445-4763-984D-43753FA35690}" dt="2021-07-26T02:37:50.782" v="1927"/>
          <ac:picMkLst>
            <pc:docMk/>
            <pc:sldMk cId="4176940593" sldId="489"/>
            <ac:picMk id="8" creationId="{4C3D350A-BF3E-4B24-B6BB-E60F126B93F7}"/>
          </ac:picMkLst>
        </pc:picChg>
        <pc:cxnChg chg="del">
          <ac:chgData name="정근채" userId="bf3f9740-ba12-4a95-bdcd-7a89d0b0b3a3" providerId="ADAL" clId="{5E468DDC-8445-4763-984D-43753FA35690}" dt="2021-07-26T04:16:10.730" v="1981" actId="478"/>
          <ac:cxnSpMkLst>
            <pc:docMk/>
            <pc:sldMk cId="4176940593" sldId="489"/>
            <ac:cxnSpMk id="6" creationId="{A81F9073-BC8C-4B01-B9B9-75C3B8298B80}"/>
          </ac:cxnSpMkLst>
        </pc:cxnChg>
        <pc:cxnChg chg="add mod">
          <ac:chgData name="정근채" userId="bf3f9740-ba12-4a95-bdcd-7a89d0b0b3a3" providerId="ADAL" clId="{5E468DDC-8445-4763-984D-43753FA35690}" dt="2021-07-26T04:16:18.206" v="1982"/>
          <ac:cxnSpMkLst>
            <pc:docMk/>
            <pc:sldMk cId="4176940593" sldId="489"/>
            <ac:cxnSpMk id="11" creationId="{FDFD8094-0591-4F20-A271-588AB8F096C3}"/>
          </ac:cxnSpMkLst>
        </pc:cxnChg>
        <pc:cxnChg chg="add mod">
          <ac:chgData name="정근채" userId="bf3f9740-ba12-4a95-bdcd-7a89d0b0b3a3" providerId="ADAL" clId="{5E468DDC-8445-4763-984D-43753FA35690}" dt="2021-07-26T04:16:43.375" v="1988"/>
          <ac:cxnSpMkLst>
            <pc:docMk/>
            <pc:sldMk cId="4176940593" sldId="489"/>
            <ac:cxnSpMk id="12" creationId="{453BEC9F-FC41-456B-87E9-A9ADA53B9B0C}"/>
          </ac:cxnSpMkLst>
        </pc:cxnChg>
      </pc:sldChg>
      <pc:sldChg chg="addSp modSp mod">
        <pc:chgData name="정근채" userId="bf3f9740-ba12-4a95-bdcd-7a89d0b0b3a3" providerId="ADAL" clId="{5E468DDC-8445-4763-984D-43753FA35690}" dt="2021-07-26T04:17:33.707" v="1998" actId="1036"/>
        <pc:sldMkLst>
          <pc:docMk/>
          <pc:sldMk cId="3876526106" sldId="490"/>
        </pc:sldMkLst>
        <pc:spChg chg="mod">
          <ac:chgData name="정근채" userId="bf3f9740-ba12-4a95-bdcd-7a89d0b0b3a3" providerId="ADAL" clId="{5E468DDC-8445-4763-984D-43753FA35690}" dt="2021-07-26T04:17:06.226" v="1991" actId="1076"/>
          <ac:spMkLst>
            <pc:docMk/>
            <pc:sldMk cId="3876526106" sldId="490"/>
            <ac:spMk id="6" creationId="{231C08A6-117E-498D-98D6-B706515DFBA8}"/>
          </ac:spMkLst>
        </pc:spChg>
        <pc:spChg chg="mod">
          <ac:chgData name="정근채" userId="bf3f9740-ba12-4a95-bdcd-7a89d0b0b3a3" providerId="ADAL" clId="{5E468DDC-8445-4763-984D-43753FA35690}" dt="2021-07-26T04:17:06.226" v="1991" actId="1076"/>
          <ac:spMkLst>
            <pc:docMk/>
            <pc:sldMk cId="3876526106" sldId="490"/>
            <ac:spMk id="8" creationId="{62BC43F6-A82C-43DA-8A97-5D55D0432FB4}"/>
          </ac:spMkLst>
        </pc:spChg>
        <pc:spChg chg="add mod">
          <ac:chgData name="정근채" userId="bf3f9740-ba12-4a95-bdcd-7a89d0b0b3a3" providerId="ADAL" clId="{5E468DDC-8445-4763-984D-43753FA35690}" dt="2021-07-26T04:17:33.707" v="1998" actId="1036"/>
          <ac:spMkLst>
            <pc:docMk/>
            <pc:sldMk cId="3876526106" sldId="490"/>
            <ac:spMk id="12" creationId="{8BD00E17-045C-42DF-96B4-0BA275B5C8EA}"/>
          </ac:spMkLst>
        </pc:spChg>
        <pc:picChg chg="mod">
          <ac:chgData name="정근채" userId="bf3f9740-ba12-4a95-bdcd-7a89d0b0b3a3" providerId="ADAL" clId="{5E468DDC-8445-4763-984D-43753FA35690}" dt="2021-07-26T04:17:06.226" v="1991" actId="1076"/>
          <ac:picMkLst>
            <pc:docMk/>
            <pc:sldMk cId="3876526106" sldId="490"/>
            <ac:picMk id="2" creationId="{4640A86C-3289-4108-B93F-5AE723E957E6}"/>
          </ac:picMkLst>
        </pc:picChg>
        <pc:picChg chg="mod">
          <ac:chgData name="정근채" userId="bf3f9740-ba12-4a95-bdcd-7a89d0b0b3a3" providerId="ADAL" clId="{5E468DDC-8445-4763-984D-43753FA35690}" dt="2021-07-26T04:17:27.365" v="1994" actId="1076"/>
          <ac:picMkLst>
            <pc:docMk/>
            <pc:sldMk cId="3876526106" sldId="490"/>
            <ac:picMk id="5" creationId="{3312E9F5-322D-4D6B-86F7-A5BF251E1BB7}"/>
          </ac:picMkLst>
        </pc:picChg>
        <pc:picChg chg="add mod">
          <ac:chgData name="정근채" userId="bf3f9740-ba12-4a95-bdcd-7a89d0b0b3a3" providerId="ADAL" clId="{5E468DDC-8445-4763-984D-43753FA35690}" dt="2021-07-26T02:37:51.697" v="1928"/>
          <ac:picMkLst>
            <pc:docMk/>
            <pc:sldMk cId="3876526106" sldId="490"/>
            <ac:picMk id="10" creationId="{450DBE77-A5BE-4D37-B9EE-6A7BD52803E6}"/>
          </ac:picMkLst>
        </pc:picChg>
        <pc:cxnChg chg="mod">
          <ac:chgData name="정근채" userId="bf3f9740-ba12-4a95-bdcd-7a89d0b0b3a3" providerId="ADAL" clId="{5E468DDC-8445-4763-984D-43753FA35690}" dt="2021-07-26T04:17:06.226" v="1991" actId="1076"/>
          <ac:cxnSpMkLst>
            <pc:docMk/>
            <pc:sldMk cId="3876526106" sldId="490"/>
            <ac:cxnSpMk id="7" creationId="{B1A8AF07-0424-46E6-9DA8-EFE8016183F7}"/>
          </ac:cxnSpMkLst>
        </pc:cxnChg>
        <pc:cxnChg chg="mod">
          <ac:chgData name="정근채" userId="bf3f9740-ba12-4a95-bdcd-7a89d0b0b3a3" providerId="ADAL" clId="{5E468DDC-8445-4763-984D-43753FA35690}" dt="2021-07-26T04:17:06.226" v="1991" actId="1076"/>
          <ac:cxnSpMkLst>
            <pc:docMk/>
            <pc:sldMk cId="3876526106" sldId="490"/>
            <ac:cxnSpMk id="9" creationId="{485ABFB5-B30E-41A8-84CA-AE5A97C838CF}"/>
          </ac:cxnSpMkLst>
        </pc:cxnChg>
      </pc:sldChg>
      <pc:sldChg chg="addSp delSp modSp mod">
        <pc:chgData name="정근채" userId="bf3f9740-ba12-4a95-bdcd-7a89d0b0b3a3" providerId="ADAL" clId="{5E468DDC-8445-4763-984D-43753FA35690}" dt="2021-07-26T02:37:05.379" v="1915"/>
        <pc:sldMkLst>
          <pc:docMk/>
          <pc:sldMk cId="3271105530" sldId="495"/>
        </pc:sldMkLst>
        <pc:spChg chg="del">
          <ac:chgData name="정근채" userId="bf3f9740-ba12-4a95-bdcd-7a89d0b0b3a3" providerId="ADAL" clId="{5E468DDC-8445-4763-984D-43753FA35690}" dt="2021-07-26T02:23:22.837" v="1683" actId="478"/>
          <ac:spMkLst>
            <pc:docMk/>
            <pc:sldMk cId="3271105530" sldId="495"/>
            <ac:spMk id="8" creationId="{4A0F5C47-F2DD-4801-A81B-718B2C9D9BE3}"/>
          </ac:spMkLst>
        </pc:spChg>
        <pc:spChg chg="del">
          <ac:chgData name="정근채" userId="bf3f9740-ba12-4a95-bdcd-7a89d0b0b3a3" providerId="ADAL" clId="{5E468DDC-8445-4763-984D-43753FA35690}" dt="2021-07-26T02:23:22.837" v="1683" actId="478"/>
          <ac:spMkLst>
            <pc:docMk/>
            <pc:sldMk cId="3271105530" sldId="495"/>
            <ac:spMk id="11" creationId="{70BC6662-4FA7-468B-A578-7EE7FAA157AB}"/>
          </ac:spMkLst>
        </pc:spChg>
        <pc:spChg chg="add mod">
          <ac:chgData name="정근채" userId="bf3f9740-ba12-4a95-bdcd-7a89d0b0b3a3" providerId="ADAL" clId="{5E468DDC-8445-4763-984D-43753FA35690}" dt="2021-07-26T02:24:10.469" v="1700" actId="20577"/>
          <ac:spMkLst>
            <pc:docMk/>
            <pc:sldMk cId="3271105530" sldId="495"/>
            <ac:spMk id="17" creationId="{FD59435D-0B8A-40A3-8B8A-BC3EC77E12A1}"/>
          </ac:spMkLst>
        </pc:spChg>
        <pc:spChg chg="add mod">
          <ac:chgData name="정근채" userId="bf3f9740-ba12-4a95-bdcd-7a89d0b0b3a3" providerId="ADAL" clId="{5E468DDC-8445-4763-984D-43753FA35690}" dt="2021-07-26T02:24:07.648" v="1699"/>
          <ac:spMkLst>
            <pc:docMk/>
            <pc:sldMk cId="3271105530" sldId="495"/>
            <ac:spMk id="18" creationId="{0AC27E7C-0CEF-4251-A00C-8918CA12B71E}"/>
          </ac:spMkLst>
        </pc:spChg>
        <pc:spChg chg="add mod">
          <ac:chgData name="정근채" userId="bf3f9740-ba12-4a95-bdcd-7a89d0b0b3a3" providerId="ADAL" clId="{5E468DDC-8445-4763-984D-43753FA35690}" dt="2021-07-26T02:37:05.379" v="1915"/>
          <ac:spMkLst>
            <pc:docMk/>
            <pc:sldMk cId="3271105530" sldId="495"/>
            <ac:spMk id="20" creationId="{B62D36C0-FD20-4BCB-9C1C-37F1A75000FF}"/>
          </ac:spMkLst>
        </pc:spChg>
        <pc:picChg chg="mod">
          <ac:chgData name="정근채" userId="bf3f9740-ba12-4a95-bdcd-7a89d0b0b3a3" providerId="ADAL" clId="{5E468DDC-8445-4763-984D-43753FA35690}" dt="2021-07-26T02:23:30.853" v="1685" actId="1076"/>
          <ac:picMkLst>
            <pc:docMk/>
            <pc:sldMk cId="3271105530" sldId="495"/>
            <ac:picMk id="6" creationId="{65FF89D7-C94A-48F0-B517-C6A54EA3BD04}"/>
          </ac:picMkLst>
        </pc:picChg>
        <pc:picChg chg="mod">
          <ac:chgData name="정근채" userId="bf3f9740-ba12-4a95-bdcd-7a89d0b0b3a3" providerId="ADAL" clId="{5E468DDC-8445-4763-984D-43753FA35690}" dt="2021-07-26T02:23:41.768" v="1691" actId="1038"/>
          <ac:picMkLst>
            <pc:docMk/>
            <pc:sldMk cId="3271105530" sldId="495"/>
            <ac:picMk id="7" creationId="{78A27D63-6D19-4ADD-8572-A05406587E54}"/>
          </ac:picMkLst>
        </pc:picChg>
        <pc:picChg chg="mod">
          <ac:chgData name="정근채" userId="bf3f9740-ba12-4a95-bdcd-7a89d0b0b3a3" providerId="ADAL" clId="{5E468DDC-8445-4763-984D-43753FA35690}" dt="2021-07-26T02:23:56.504" v="1696" actId="1076"/>
          <ac:picMkLst>
            <pc:docMk/>
            <pc:sldMk cId="3271105530" sldId="495"/>
            <ac:picMk id="10" creationId="{E069FC68-94B6-4688-9272-68D82960B422}"/>
          </ac:picMkLst>
        </pc:picChg>
        <pc:picChg chg="add mod">
          <ac:chgData name="정근채" userId="bf3f9740-ba12-4a95-bdcd-7a89d0b0b3a3" providerId="ADAL" clId="{5E468DDC-8445-4763-984D-43753FA35690}" dt="2021-07-26T02:16:11.275" v="1493"/>
          <ac:picMkLst>
            <pc:docMk/>
            <pc:sldMk cId="3271105530" sldId="495"/>
            <ac:picMk id="13" creationId="{C9E0BAF9-6E1E-474D-B61B-2C83B49AC4C3}"/>
          </ac:picMkLst>
        </pc:picChg>
        <pc:picChg chg="add del mod">
          <ac:chgData name="정근채" userId="bf3f9740-ba12-4a95-bdcd-7a89d0b0b3a3" providerId="ADAL" clId="{5E468DDC-8445-4763-984D-43753FA35690}" dt="2021-07-26T02:23:31.865" v="1686" actId="478"/>
          <ac:picMkLst>
            <pc:docMk/>
            <pc:sldMk cId="3271105530" sldId="495"/>
            <ac:picMk id="14" creationId="{29A4FF3E-9D29-417B-BE49-5C3596BE72B4}"/>
          </ac:picMkLst>
        </pc:picChg>
        <pc:picChg chg="add del mod">
          <ac:chgData name="정근채" userId="bf3f9740-ba12-4a95-bdcd-7a89d0b0b3a3" providerId="ADAL" clId="{5E468DDC-8445-4763-984D-43753FA35690}" dt="2021-07-26T02:23:39.619" v="1690" actId="478"/>
          <ac:picMkLst>
            <pc:docMk/>
            <pc:sldMk cId="3271105530" sldId="495"/>
            <ac:picMk id="15" creationId="{A80797C2-7C2D-4F85-B09D-2D1BF4197F6A}"/>
          </ac:picMkLst>
        </pc:picChg>
        <pc:picChg chg="add del mod">
          <ac:chgData name="정근채" userId="bf3f9740-ba12-4a95-bdcd-7a89d0b0b3a3" providerId="ADAL" clId="{5E468DDC-8445-4763-984D-43753FA35690}" dt="2021-07-26T02:23:57.669" v="1697" actId="478"/>
          <ac:picMkLst>
            <pc:docMk/>
            <pc:sldMk cId="3271105530" sldId="495"/>
            <ac:picMk id="16" creationId="{97EC31FF-3EDB-4C69-937B-D9E0920482D3}"/>
          </ac:picMkLst>
        </pc:picChg>
        <pc:cxnChg chg="del">
          <ac:chgData name="정근채" userId="bf3f9740-ba12-4a95-bdcd-7a89d0b0b3a3" providerId="ADAL" clId="{5E468DDC-8445-4763-984D-43753FA35690}" dt="2021-07-26T02:23:22.837" v="1683" actId="478"/>
          <ac:cxnSpMkLst>
            <pc:docMk/>
            <pc:sldMk cId="3271105530" sldId="495"/>
            <ac:cxnSpMk id="9" creationId="{1C4108B8-D2D5-4811-95BA-1015EB6B8F47}"/>
          </ac:cxnSpMkLst>
        </pc:cxnChg>
        <pc:cxnChg chg="del">
          <ac:chgData name="정근채" userId="bf3f9740-ba12-4a95-bdcd-7a89d0b0b3a3" providerId="ADAL" clId="{5E468DDC-8445-4763-984D-43753FA35690}" dt="2021-07-26T02:23:22.837" v="1683" actId="478"/>
          <ac:cxnSpMkLst>
            <pc:docMk/>
            <pc:sldMk cId="3271105530" sldId="495"/>
            <ac:cxnSpMk id="12" creationId="{F41F01F9-E886-414D-A564-85DC2DB8C99C}"/>
          </ac:cxnSpMkLst>
        </pc:cxnChg>
        <pc:cxnChg chg="add mod">
          <ac:chgData name="정근채" userId="bf3f9740-ba12-4a95-bdcd-7a89d0b0b3a3" providerId="ADAL" clId="{5E468DDC-8445-4763-984D-43753FA35690}" dt="2021-07-26T02:24:07.648" v="1699"/>
          <ac:cxnSpMkLst>
            <pc:docMk/>
            <pc:sldMk cId="3271105530" sldId="495"/>
            <ac:cxnSpMk id="19" creationId="{09985241-7D45-4F49-AADB-D1D69598F385}"/>
          </ac:cxnSpMkLst>
        </pc:cxnChg>
      </pc:sldChg>
      <pc:sldChg chg="addSp delSp modSp mod">
        <pc:chgData name="정근채" userId="bf3f9740-ba12-4a95-bdcd-7a89d0b0b3a3" providerId="ADAL" clId="{5E468DDC-8445-4763-984D-43753FA35690}" dt="2021-07-26T04:18:17.532" v="2001" actId="207"/>
        <pc:sldMkLst>
          <pc:docMk/>
          <pc:sldMk cId="2111400645" sldId="496"/>
        </pc:sldMkLst>
        <pc:spChg chg="add mod">
          <ac:chgData name="정근채" userId="bf3f9740-ba12-4a95-bdcd-7a89d0b0b3a3" providerId="ADAL" clId="{5E468DDC-8445-4763-984D-43753FA35690}" dt="2021-07-26T04:18:17.532" v="2001" actId="207"/>
          <ac:spMkLst>
            <pc:docMk/>
            <pc:sldMk cId="2111400645" sldId="496"/>
            <ac:spMk id="2" creationId="{CB9D1759-A010-4654-9ED1-61D007264D7E}"/>
          </ac:spMkLst>
        </pc:spChg>
        <pc:picChg chg="add del mod">
          <ac:chgData name="정근채" userId="bf3f9740-ba12-4a95-bdcd-7a89d0b0b3a3" providerId="ADAL" clId="{5E468DDC-8445-4763-984D-43753FA35690}" dt="2021-07-26T02:37:54.039" v="1930"/>
          <ac:picMkLst>
            <pc:docMk/>
            <pc:sldMk cId="2111400645" sldId="496"/>
            <ac:picMk id="5" creationId="{03F8A717-AB49-42AC-BF9B-EC007D66322C}"/>
          </ac:picMkLst>
        </pc:picChg>
      </pc:sldChg>
      <pc:sldChg chg="addSp modSp mod">
        <pc:chgData name="정근채" userId="bf3f9740-ba12-4a95-bdcd-7a89d0b0b3a3" providerId="ADAL" clId="{5E468DDC-8445-4763-984D-43753FA35690}" dt="2021-07-26T04:32:37.331" v="2200" actId="208"/>
        <pc:sldMkLst>
          <pc:docMk/>
          <pc:sldMk cId="1120474303" sldId="497"/>
        </pc:sldMkLst>
        <pc:spChg chg="add mod">
          <ac:chgData name="정근채" userId="bf3f9740-ba12-4a95-bdcd-7a89d0b0b3a3" providerId="ADAL" clId="{5E468DDC-8445-4763-984D-43753FA35690}" dt="2021-07-26T04:31:48.980" v="2178" actId="207"/>
          <ac:spMkLst>
            <pc:docMk/>
            <pc:sldMk cId="1120474303" sldId="497"/>
            <ac:spMk id="2" creationId="{3D287128-BE80-4078-A730-49DF5F74F6FE}"/>
          </ac:spMkLst>
        </pc:spChg>
        <pc:spChg chg="add mod">
          <ac:chgData name="정근채" userId="bf3f9740-ba12-4a95-bdcd-7a89d0b0b3a3" providerId="ADAL" clId="{5E468DDC-8445-4763-984D-43753FA35690}" dt="2021-07-26T04:32:12.811" v="2195" actId="20577"/>
          <ac:spMkLst>
            <pc:docMk/>
            <pc:sldMk cId="1120474303" sldId="497"/>
            <ac:spMk id="4" creationId="{6BFBDCE7-37F3-4E5B-859A-5352D7AE45EB}"/>
          </ac:spMkLst>
        </pc:spChg>
        <pc:spChg chg="add mod">
          <ac:chgData name="정근채" userId="bf3f9740-ba12-4a95-bdcd-7a89d0b0b3a3" providerId="ADAL" clId="{5E468DDC-8445-4763-984D-43753FA35690}" dt="2021-07-26T04:32:29.096" v="2198" actId="14100"/>
          <ac:spMkLst>
            <pc:docMk/>
            <pc:sldMk cId="1120474303" sldId="497"/>
            <ac:spMk id="6" creationId="{747FB8E3-2DAF-46A2-9F59-E39E6BC1A7EA}"/>
          </ac:spMkLst>
        </pc:spChg>
        <pc:cxnChg chg="add mod">
          <ac:chgData name="정근채" userId="bf3f9740-ba12-4a95-bdcd-7a89d0b0b3a3" providerId="ADAL" clId="{5E468DDC-8445-4763-984D-43753FA35690}" dt="2021-07-26T04:32:37.331" v="2200" actId="208"/>
          <ac:cxnSpMkLst>
            <pc:docMk/>
            <pc:sldMk cId="1120474303" sldId="497"/>
            <ac:cxnSpMk id="8" creationId="{2D6AA84B-E82C-44EE-B325-3314522E3997}"/>
          </ac:cxnSpMkLst>
        </pc:cxnChg>
      </pc:sldChg>
      <pc:sldChg chg="addSp modSp mod">
        <pc:chgData name="정근채" userId="bf3f9740-ba12-4a95-bdcd-7a89d0b0b3a3" providerId="ADAL" clId="{5E468DDC-8445-4763-984D-43753FA35690}" dt="2021-07-26T04:34:04.307" v="2206" actId="732"/>
        <pc:sldMkLst>
          <pc:docMk/>
          <pc:sldMk cId="1365399970" sldId="498"/>
        </pc:sldMkLst>
        <pc:picChg chg="add mod modCrop">
          <ac:chgData name="정근채" userId="bf3f9740-ba12-4a95-bdcd-7a89d0b0b3a3" providerId="ADAL" clId="{5E468DDC-8445-4763-984D-43753FA35690}" dt="2021-07-26T04:34:04.307" v="2206" actId="732"/>
          <ac:picMkLst>
            <pc:docMk/>
            <pc:sldMk cId="1365399970" sldId="498"/>
            <ac:picMk id="7" creationId="{A27C6DA3-AFFD-4BB7-9D65-D9C7C5D6BDFC}"/>
          </ac:picMkLst>
        </pc:picChg>
      </pc:sldChg>
      <pc:sldChg chg="addSp delSp modSp mod">
        <pc:chgData name="정근채" userId="bf3f9740-ba12-4a95-bdcd-7a89d0b0b3a3" providerId="ADAL" clId="{5E468DDC-8445-4763-984D-43753FA35690}" dt="2021-07-26T02:01:26.168" v="1194" actId="1076"/>
        <pc:sldMkLst>
          <pc:docMk/>
          <pc:sldMk cId="3107936444" sldId="499"/>
        </pc:sldMkLst>
        <pc:spChg chg="add mod">
          <ac:chgData name="정근채" userId="bf3f9740-ba12-4a95-bdcd-7a89d0b0b3a3" providerId="ADAL" clId="{5E468DDC-8445-4763-984D-43753FA35690}" dt="2021-07-26T01:29:28.054" v="250" actId="20577"/>
          <ac:spMkLst>
            <pc:docMk/>
            <pc:sldMk cId="3107936444" sldId="499"/>
            <ac:spMk id="2" creationId="{AF6136E3-33D7-4D0C-A04E-B2E12F897664}"/>
          </ac:spMkLst>
        </pc:spChg>
        <pc:spChg chg="mod">
          <ac:chgData name="정근채" userId="bf3f9740-ba12-4a95-bdcd-7a89d0b0b3a3" providerId="ADAL" clId="{5E468DDC-8445-4763-984D-43753FA35690}" dt="2021-07-26T02:01:26.168" v="1194" actId="1076"/>
          <ac:spMkLst>
            <pc:docMk/>
            <pc:sldMk cId="3107936444" sldId="499"/>
            <ac:spMk id="4" creationId="{DE3A45D6-1447-4863-AA76-FC16AE31E04A}"/>
          </ac:spMkLst>
        </pc:spChg>
        <pc:spChg chg="add del">
          <ac:chgData name="정근채" userId="bf3f9740-ba12-4a95-bdcd-7a89d0b0b3a3" providerId="ADAL" clId="{5E468DDC-8445-4763-984D-43753FA35690}" dt="2021-07-26T01:28:58.062" v="230" actId="11529"/>
          <ac:spMkLst>
            <pc:docMk/>
            <pc:sldMk cId="3107936444" sldId="499"/>
            <ac:spMk id="6" creationId="{5EC2561F-CDCF-48AF-943E-CC19DD9E9AA5}"/>
          </ac:spMkLst>
        </pc:spChg>
        <pc:cxnChg chg="add">
          <ac:chgData name="정근채" userId="bf3f9740-ba12-4a95-bdcd-7a89d0b0b3a3" providerId="ADAL" clId="{5E468DDC-8445-4763-984D-43753FA35690}" dt="2021-07-26T01:29:06.695" v="231" actId="11529"/>
          <ac:cxnSpMkLst>
            <pc:docMk/>
            <pc:sldMk cId="3107936444" sldId="499"/>
            <ac:cxnSpMk id="12" creationId="{922D488A-61CE-4A48-95C0-83E66CD814F1}"/>
          </ac:cxnSpMkLst>
        </pc:cxnChg>
      </pc:sldChg>
      <pc:sldChg chg="modSp mod">
        <pc:chgData name="정근채" userId="bf3f9740-ba12-4a95-bdcd-7a89d0b0b3a3" providerId="ADAL" clId="{5E468DDC-8445-4763-984D-43753FA35690}" dt="2021-07-26T00:43:40.542" v="208" actId="113"/>
        <pc:sldMkLst>
          <pc:docMk/>
          <pc:sldMk cId="535172848" sldId="500"/>
        </pc:sldMkLst>
        <pc:spChg chg="mod">
          <ac:chgData name="정근채" userId="bf3f9740-ba12-4a95-bdcd-7a89d0b0b3a3" providerId="ADAL" clId="{5E468DDC-8445-4763-984D-43753FA35690}" dt="2021-07-26T00:43:40.542" v="208" actId="113"/>
          <ac:spMkLst>
            <pc:docMk/>
            <pc:sldMk cId="535172848" sldId="500"/>
            <ac:spMk id="4" creationId="{DE3A45D6-1447-4863-AA76-FC16AE31E04A}"/>
          </ac:spMkLst>
        </pc:spChg>
        <pc:picChg chg="mod">
          <ac:chgData name="정근채" userId="bf3f9740-ba12-4a95-bdcd-7a89d0b0b3a3" providerId="ADAL" clId="{5E468DDC-8445-4763-984D-43753FA35690}" dt="2021-07-26T00:40:45.940" v="161" actId="1076"/>
          <ac:picMkLst>
            <pc:docMk/>
            <pc:sldMk cId="535172848" sldId="500"/>
            <ac:picMk id="7" creationId="{6C9EEFE5-58A0-4C57-A18F-D5B8D2F56F71}"/>
          </ac:picMkLst>
        </pc:picChg>
      </pc:sldChg>
      <pc:sldChg chg="modSp mod">
        <pc:chgData name="정근채" userId="bf3f9740-ba12-4a95-bdcd-7a89d0b0b3a3" providerId="ADAL" clId="{5E468DDC-8445-4763-984D-43753FA35690}" dt="2021-07-26T01:31:55.805" v="264" actId="207"/>
        <pc:sldMkLst>
          <pc:docMk/>
          <pc:sldMk cId="726159124" sldId="501"/>
        </pc:sldMkLst>
        <pc:spChg chg="mod">
          <ac:chgData name="정근채" userId="bf3f9740-ba12-4a95-bdcd-7a89d0b0b3a3" providerId="ADAL" clId="{5E468DDC-8445-4763-984D-43753FA35690}" dt="2021-07-26T01:31:55.805" v="264" actId="207"/>
          <ac:spMkLst>
            <pc:docMk/>
            <pc:sldMk cId="726159124" sldId="501"/>
            <ac:spMk id="4" creationId="{DE3A45D6-1447-4863-AA76-FC16AE31E04A}"/>
          </ac:spMkLst>
        </pc:spChg>
      </pc:sldChg>
      <pc:sldChg chg="modSp mod">
        <pc:chgData name="정근채" userId="bf3f9740-ba12-4a95-bdcd-7a89d0b0b3a3" providerId="ADAL" clId="{5E468DDC-8445-4763-984D-43753FA35690}" dt="2021-07-26T04:24:02.238" v="2096"/>
        <pc:sldMkLst>
          <pc:docMk/>
          <pc:sldMk cId="873742197" sldId="502"/>
        </pc:sldMkLst>
        <pc:spChg chg="mod">
          <ac:chgData name="정근채" userId="bf3f9740-ba12-4a95-bdcd-7a89d0b0b3a3" providerId="ADAL" clId="{5E468DDC-8445-4763-984D-43753FA35690}" dt="2021-07-26T04:23:34.024" v="2068" actId="20577"/>
          <ac:spMkLst>
            <pc:docMk/>
            <pc:sldMk cId="873742197" sldId="502"/>
            <ac:spMk id="9" creationId="{B17DA4CD-8F23-4F72-BF4E-466A317CC20E}"/>
          </ac:spMkLst>
        </pc:spChg>
        <pc:spChg chg="mod">
          <ac:chgData name="정근채" userId="bf3f9740-ba12-4a95-bdcd-7a89d0b0b3a3" providerId="ADAL" clId="{5E468DDC-8445-4763-984D-43753FA35690}" dt="2021-07-26T04:24:02.238" v="2096"/>
          <ac:spMkLst>
            <pc:docMk/>
            <pc:sldMk cId="873742197" sldId="502"/>
            <ac:spMk id="12" creationId="{9AB7471B-1F9A-4897-AEB2-7EE5DBC352E6}"/>
          </ac:spMkLst>
        </pc:spChg>
      </pc:sldChg>
      <pc:sldChg chg="addSp modSp mod">
        <pc:chgData name="정근채" userId="bf3f9740-ba12-4a95-bdcd-7a89d0b0b3a3" providerId="ADAL" clId="{5E468DDC-8445-4763-984D-43753FA35690}" dt="2021-07-26T04:25:29.166" v="2118" actId="20577"/>
        <pc:sldMkLst>
          <pc:docMk/>
          <pc:sldMk cId="3714928783" sldId="503"/>
        </pc:sldMkLst>
        <pc:spChg chg="add mod">
          <ac:chgData name="정근채" userId="bf3f9740-ba12-4a95-bdcd-7a89d0b0b3a3" providerId="ADAL" clId="{5E468DDC-8445-4763-984D-43753FA35690}" dt="2021-07-26T04:25:05.395" v="2100" actId="1036"/>
          <ac:spMkLst>
            <pc:docMk/>
            <pc:sldMk cId="3714928783" sldId="503"/>
            <ac:spMk id="7" creationId="{B1C8C21A-A995-4E88-833D-FC5BA3CFC2DD}"/>
          </ac:spMkLst>
        </pc:spChg>
        <pc:spChg chg="add mod">
          <ac:chgData name="정근채" userId="bf3f9740-ba12-4a95-bdcd-7a89d0b0b3a3" providerId="ADAL" clId="{5E468DDC-8445-4763-984D-43753FA35690}" dt="2021-07-26T04:25:21.403" v="2114" actId="1076"/>
          <ac:spMkLst>
            <pc:docMk/>
            <pc:sldMk cId="3714928783" sldId="503"/>
            <ac:spMk id="8" creationId="{C7E2A5C5-21FA-47D3-98BB-D78FB20B16C3}"/>
          </ac:spMkLst>
        </pc:spChg>
        <pc:spChg chg="add mod">
          <ac:chgData name="정근채" userId="bf3f9740-ba12-4a95-bdcd-7a89d0b0b3a3" providerId="ADAL" clId="{5E468DDC-8445-4763-984D-43753FA35690}" dt="2021-07-26T04:25:18.706" v="2113" actId="571"/>
          <ac:spMkLst>
            <pc:docMk/>
            <pc:sldMk cId="3714928783" sldId="503"/>
            <ac:spMk id="9" creationId="{F7E87381-1075-475E-A088-3F5641DD0EA3}"/>
          </ac:spMkLst>
        </pc:spChg>
        <pc:spChg chg="add mod">
          <ac:chgData name="정근채" userId="bf3f9740-ba12-4a95-bdcd-7a89d0b0b3a3" providerId="ADAL" clId="{5E468DDC-8445-4763-984D-43753FA35690}" dt="2021-07-26T04:25:25.431" v="2116" actId="20577"/>
          <ac:spMkLst>
            <pc:docMk/>
            <pc:sldMk cId="3714928783" sldId="503"/>
            <ac:spMk id="10" creationId="{D76940FC-9D0D-46E8-B43D-8FB2DDF26BAD}"/>
          </ac:spMkLst>
        </pc:spChg>
        <pc:spChg chg="add mod">
          <ac:chgData name="정근채" userId="bf3f9740-ba12-4a95-bdcd-7a89d0b0b3a3" providerId="ADAL" clId="{5E468DDC-8445-4763-984D-43753FA35690}" dt="2021-07-26T04:25:29.166" v="2118" actId="20577"/>
          <ac:spMkLst>
            <pc:docMk/>
            <pc:sldMk cId="3714928783" sldId="503"/>
            <ac:spMk id="12" creationId="{218E2092-2E9F-4E23-BF4F-301CE7575C3C}"/>
          </ac:spMkLst>
        </pc:spChg>
      </pc:sldChg>
      <pc:sldChg chg="addSp modSp mod">
        <pc:chgData name="정근채" userId="bf3f9740-ba12-4a95-bdcd-7a89d0b0b3a3" providerId="ADAL" clId="{5E468DDC-8445-4763-984D-43753FA35690}" dt="2021-07-26T04:29:40.548" v="2175" actId="1037"/>
        <pc:sldMkLst>
          <pc:docMk/>
          <pc:sldMk cId="2103822824" sldId="504"/>
        </pc:sldMkLst>
        <pc:spChg chg="add mod">
          <ac:chgData name="정근채" userId="bf3f9740-ba12-4a95-bdcd-7a89d0b0b3a3" providerId="ADAL" clId="{5E468DDC-8445-4763-984D-43753FA35690}" dt="2021-07-26T04:26:23.075" v="2147" actId="1076"/>
          <ac:spMkLst>
            <pc:docMk/>
            <pc:sldMk cId="2103822824" sldId="504"/>
            <ac:spMk id="6" creationId="{5F343821-FE91-4917-A84B-9AFDBDCE01F9}"/>
          </ac:spMkLst>
        </pc:spChg>
        <pc:spChg chg="add mod">
          <ac:chgData name="정근채" userId="bf3f9740-ba12-4a95-bdcd-7a89d0b0b3a3" providerId="ADAL" clId="{5E468DDC-8445-4763-984D-43753FA35690}" dt="2021-07-26T04:29:29.830" v="2169" actId="207"/>
          <ac:spMkLst>
            <pc:docMk/>
            <pc:sldMk cId="2103822824" sldId="504"/>
            <ac:spMk id="7" creationId="{222D1ACD-C76D-4838-9B4F-BBF90D4970E4}"/>
          </ac:spMkLst>
        </pc:spChg>
        <pc:cxnChg chg="add mod">
          <ac:chgData name="정근채" userId="bf3f9740-ba12-4a95-bdcd-7a89d0b0b3a3" providerId="ADAL" clId="{5E468DDC-8445-4763-984D-43753FA35690}" dt="2021-07-26T04:29:40.548" v="2175" actId="1037"/>
          <ac:cxnSpMkLst>
            <pc:docMk/>
            <pc:sldMk cId="2103822824" sldId="504"/>
            <ac:cxnSpMk id="8" creationId="{190BE068-F9DF-4562-821B-3B0BFBC426B9}"/>
          </ac:cxnSpMkLst>
        </pc:cxnChg>
      </pc:sldChg>
      <pc:sldChg chg="addSp modSp mod">
        <pc:chgData name="정근채" userId="bf3f9740-ba12-4a95-bdcd-7a89d0b0b3a3" providerId="ADAL" clId="{5E468DDC-8445-4763-984D-43753FA35690}" dt="2021-07-26T04:28:09.719" v="2165" actId="1076"/>
        <pc:sldMkLst>
          <pc:docMk/>
          <pc:sldMk cId="843393839" sldId="506"/>
        </pc:sldMkLst>
        <pc:spChg chg="add mod">
          <ac:chgData name="정근채" userId="bf3f9740-ba12-4a95-bdcd-7a89d0b0b3a3" providerId="ADAL" clId="{5E468DDC-8445-4763-984D-43753FA35690}" dt="2021-07-26T04:27:21.744" v="2157" actId="1076"/>
          <ac:spMkLst>
            <pc:docMk/>
            <pc:sldMk cId="843393839" sldId="506"/>
            <ac:spMk id="17" creationId="{738DE772-AFAE-4C4D-89B7-083AECA21ED2}"/>
          </ac:spMkLst>
        </pc:spChg>
        <pc:spChg chg="add mod">
          <ac:chgData name="정근채" userId="bf3f9740-ba12-4a95-bdcd-7a89d0b0b3a3" providerId="ADAL" clId="{5E468DDC-8445-4763-984D-43753FA35690}" dt="2021-07-26T04:28:01.526" v="2163" actId="1076"/>
          <ac:spMkLst>
            <pc:docMk/>
            <pc:sldMk cId="843393839" sldId="506"/>
            <ac:spMk id="22" creationId="{4775CBD8-6A70-470E-8470-E96E8668E053}"/>
          </ac:spMkLst>
        </pc:spChg>
        <pc:spChg chg="add mod">
          <ac:chgData name="정근채" userId="bf3f9740-ba12-4a95-bdcd-7a89d0b0b3a3" providerId="ADAL" clId="{5E468DDC-8445-4763-984D-43753FA35690}" dt="2021-07-26T04:28:06.198" v="2164" actId="1076"/>
          <ac:spMkLst>
            <pc:docMk/>
            <pc:sldMk cId="843393839" sldId="506"/>
            <ac:spMk id="23" creationId="{37CA2777-CF7F-4289-B7CC-17E325A453CD}"/>
          </ac:spMkLst>
        </pc:spChg>
        <pc:spChg chg="add mod">
          <ac:chgData name="정근채" userId="bf3f9740-ba12-4a95-bdcd-7a89d0b0b3a3" providerId="ADAL" clId="{5E468DDC-8445-4763-984D-43753FA35690}" dt="2021-07-26T04:28:09.719" v="2165" actId="1076"/>
          <ac:spMkLst>
            <pc:docMk/>
            <pc:sldMk cId="843393839" sldId="506"/>
            <ac:spMk id="24" creationId="{8EFF603B-75D3-432D-AA78-135774130278}"/>
          </ac:spMkLst>
        </pc:spChg>
        <pc:picChg chg="mod">
          <ac:chgData name="정근채" userId="bf3f9740-ba12-4a95-bdcd-7a89d0b0b3a3" providerId="ADAL" clId="{5E468DDC-8445-4763-984D-43753FA35690}" dt="2021-07-26T04:27:16.896" v="2156" actId="1076"/>
          <ac:picMkLst>
            <pc:docMk/>
            <pc:sldMk cId="843393839" sldId="506"/>
            <ac:picMk id="11" creationId="{E419A844-E599-4AFB-A33D-BF2A26067388}"/>
          </ac:picMkLst>
        </pc:picChg>
        <pc:picChg chg="mod">
          <ac:chgData name="정근채" userId="bf3f9740-ba12-4a95-bdcd-7a89d0b0b3a3" providerId="ADAL" clId="{5E468DDC-8445-4763-984D-43753FA35690}" dt="2021-07-26T04:27:16.896" v="2156" actId="1076"/>
          <ac:picMkLst>
            <pc:docMk/>
            <pc:sldMk cId="843393839" sldId="506"/>
            <ac:picMk id="12" creationId="{8D79AF29-404C-4E59-8C31-D0CA3FD267C0}"/>
          </ac:picMkLst>
        </pc:picChg>
        <pc:picChg chg="mod">
          <ac:chgData name="정근채" userId="bf3f9740-ba12-4a95-bdcd-7a89d0b0b3a3" providerId="ADAL" clId="{5E468DDC-8445-4763-984D-43753FA35690}" dt="2021-07-26T04:27:16.896" v="2156" actId="1076"/>
          <ac:picMkLst>
            <pc:docMk/>
            <pc:sldMk cId="843393839" sldId="506"/>
            <ac:picMk id="13" creationId="{440A2730-128E-4A87-BFBD-E171923D70ED}"/>
          </ac:picMkLst>
        </pc:picChg>
        <pc:cxnChg chg="add">
          <ac:chgData name="정근채" userId="bf3f9740-ba12-4a95-bdcd-7a89d0b0b3a3" providerId="ADAL" clId="{5E468DDC-8445-4763-984D-43753FA35690}" dt="2021-07-26T04:26:35.165" v="2148" actId="11529"/>
          <ac:cxnSpMkLst>
            <pc:docMk/>
            <pc:sldMk cId="843393839" sldId="506"/>
            <ac:cxnSpMk id="5" creationId="{FB334575-5D7D-4D63-B736-0D340788FB5E}"/>
          </ac:cxnSpMkLst>
        </pc:cxnChg>
        <pc:cxnChg chg="add">
          <ac:chgData name="정근채" userId="bf3f9740-ba12-4a95-bdcd-7a89d0b0b3a3" providerId="ADAL" clId="{5E468DDC-8445-4763-984D-43753FA35690}" dt="2021-07-26T04:26:44.111" v="2149" actId="11529"/>
          <ac:cxnSpMkLst>
            <pc:docMk/>
            <pc:sldMk cId="843393839" sldId="506"/>
            <ac:cxnSpMk id="9" creationId="{030A490F-40F4-4169-BD98-458438C8D173}"/>
          </ac:cxnSpMkLst>
        </pc:cxnChg>
        <pc:cxnChg chg="add">
          <ac:chgData name="정근채" userId="bf3f9740-ba12-4a95-bdcd-7a89d0b0b3a3" providerId="ADAL" clId="{5E468DDC-8445-4763-984D-43753FA35690}" dt="2021-07-26T04:26:49.414" v="2150" actId="11529"/>
          <ac:cxnSpMkLst>
            <pc:docMk/>
            <pc:sldMk cId="843393839" sldId="506"/>
            <ac:cxnSpMk id="15" creationId="{C2B01A94-63E7-4493-AAF4-16C36AB521AD}"/>
          </ac:cxnSpMkLst>
        </pc:cxnChg>
        <pc:cxnChg chg="add mod">
          <ac:chgData name="정근채" userId="bf3f9740-ba12-4a95-bdcd-7a89d0b0b3a3" providerId="ADAL" clId="{5E468DDC-8445-4763-984D-43753FA35690}" dt="2021-07-26T04:27:34.283" v="2159" actId="208"/>
          <ac:cxnSpMkLst>
            <pc:docMk/>
            <pc:sldMk cId="843393839" sldId="506"/>
            <ac:cxnSpMk id="19" creationId="{E49FEF7B-1292-4BB4-A470-935DDB2FBEE9}"/>
          </ac:cxnSpMkLst>
        </pc:cxnChg>
        <pc:cxnChg chg="add mod">
          <ac:chgData name="정근채" userId="bf3f9740-ba12-4a95-bdcd-7a89d0b0b3a3" providerId="ADAL" clId="{5E468DDC-8445-4763-984D-43753FA35690}" dt="2021-07-26T04:27:43.724" v="2161" actId="208"/>
          <ac:cxnSpMkLst>
            <pc:docMk/>
            <pc:sldMk cId="843393839" sldId="506"/>
            <ac:cxnSpMk id="21" creationId="{0F0B6E99-0064-41BB-9E65-15E08AB63FD3}"/>
          </ac:cxnSpMkLst>
        </pc:cxnChg>
      </pc:sldChg>
      <pc:sldChg chg="addSp modSp mod">
        <pc:chgData name="정근채" userId="bf3f9740-ba12-4a95-bdcd-7a89d0b0b3a3" providerId="ADAL" clId="{5E468DDC-8445-4763-984D-43753FA35690}" dt="2021-07-26T04:34:51.947" v="2210" actId="14100"/>
        <pc:sldMkLst>
          <pc:docMk/>
          <pc:sldMk cId="676518627" sldId="507"/>
        </pc:sldMkLst>
        <pc:spChg chg="add mod">
          <ac:chgData name="정근채" userId="bf3f9740-ba12-4a95-bdcd-7a89d0b0b3a3" providerId="ADAL" clId="{5E468DDC-8445-4763-984D-43753FA35690}" dt="2021-07-26T04:34:51.947" v="2210" actId="14100"/>
          <ac:spMkLst>
            <pc:docMk/>
            <pc:sldMk cId="676518627" sldId="507"/>
            <ac:spMk id="8" creationId="{D5403194-0FCB-4FAF-A27C-53F810A23917}"/>
          </ac:spMkLst>
        </pc:spChg>
      </pc:sldChg>
      <pc:sldChg chg="addSp modSp mod">
        <pc:chgData name="정근채" userId="bf3f9740-ba12-4a95-bdcd-7a89d0b0b3a3" providerId="ADAL" clId="{5E468DDC-8445-4763-984D-43753FA35690}" dt="2021-07-26T04:36:34.258" v="2238" actId="1038"/>
        <pc:sldMkLst>
          <pc:docMk/>
          <pc:sldMk cId="4286331538" sldId="508"/>
        </pc:sldMkLst>
        <pc:spChg chg="add mod">
          <ac:chgData name="정근채" userId="bf3f9740-ba12-4a95-bdcd-7a89d0b0b3a3" providerId="ADAL" clId="{5E468DDC-8445-4763-984D-43753FA35690}" dt="2021-07-26T04:36:34.258" v="2238" actId="1038"/>
          <ac:spMkLst>
            <pc:docMk/>
            <pc:sldMk cId="4286331538" sldId="508"/>
            <ac:spMk id="13" creationId="{B0CE4514-5C7D-4C57-A75E-7176FFDF9A79}"/>
          </ac:spMkLst>
        </pc:spChg>
        <pc:spChg chg="add mod">
          <ac:chgData name="정근채" userId="bf3f9740-ba12-4a95-bdcd-7a89d0b0b3a3" providerId="ADAL" clId="{5E468DDC-8445-4763-984D-43753FA35690}" dt="2021-07-26T04:36:04.331" v="2220" actId="14100"/>
          <ac:spMkLst>
            <pc:docMk/>
            <pc:sldMk cId="4286331538" sldId="508"/>
            <ac:spMk id="14" creationId="{1A9998E8-BF3F-428F-B07F-B9AAD889E93C}"/>
          </ac:spMkLst>
        </pc:spChg>
        <pc:picChg chg="mod">
          <ac:chgData name="정근채" userId="bf3f9740-ba12-4a95-bdcd-7a89d0b0b3a3" providerId="ADAL" clId="{5E468DDC-8445-4763-984D-43753FA35690}" dt="2021-07-26T04:36:10.444" v="2222" actId="1076"/>
          <ac:picMkLst>
            <pc:docMk/>
            <pc:sldMk cId="4286331538" sldId="508"/>
            <ac:picMk id="8" creationId="{60340245-494A-4CCE-A37D-A3EDA29DBF30}"/>
          </ac:picMkLst>
        </pc:picChg>
        <pc:picChg chg="mod">
          <ac:chgData name="정근채" userId="bf3f9740-ba12-4a95-bdcd-7a89d0b0b3a3" providerId="ADAL" clId="{5E468DDC-8445-4763-984D-43753FA35690}" dt="2021-07-26T04:36:10.444" v="2222" actId="1076"/>
          <ac:picMkLst>
            <pc:docMk/>
            <pc:sldMk cId="4286331538" sldId="508"/>
            <ac:picMk id="9" creationId="{4E4A850B-51B2-47D2-86AA-AD7DA492FF56}"/>
          </ac:picMkLst>
        </pc:picChg>
        <pc:picChg chg="mod">
          <ac:chgData name="정근채" userId="bf3f9740-ba12-4a95-bdcd-7a89d0b0b3a3" providerId="ADAL" clId="{5E468DDC-8445-4763-984D-43753FA35690}" dt="2021-07-26T04:36:10.444" v="2222" actId="1076"/>
          <ac:picMkLst>
            <pc:docMk/>
            <pc:sldMk cId="4286331538" sldId="508"/>
            <ac:picMk id="10" creationId="{C7705BEB-7176-4C33-859A-B6EF1EF543B1}"/>
          </ac:picMkLst>
        </pc:picChg>
      </pc:sldChg>
      <pc:sldChg chg="modSp add mod">
        <pc:chgData name="정근채" userId="bf3f9740-ba12-4a95-bdcd-7a89d0b0b3a3" providerId="ADAL" clId="{5E468DDC-8445-4763-984D-43753FA35690}" dt="2021-07-15T01:26:13.599" v="3"/>
        <pc:sldMkLst>
          <pc:docMk/>
          <pc:sldMk cId="661082307" sldId="509"/>
        </pc:sldMkLst>
        <pc:graphicFrameChg chg="mod modGraphic">
          <ac:chgData name="정근채" userId="bf3f9740-ba12-4a95-bdcd-7a89d0b0b3a3" providerId="ADAL" clId="{5E468DDC-8445-4763-984D-43753FA35690}" dt="2021-07-15T01:26:13.599" v="3"/>
          <ac:graphicFrameMkLst>
            <pc:docMk/>
            <pc:sldMk cId="661082307" sldId="509"/>
            <ac:graphicFrameMk id="5" creationId="{85C7662F-AEF5-4DBD-9A24-0F56BA06C3E7}"/>
          </ac:graphicFrameMkLst>
        </pc:graphicFrameChg>
      </pc:sldChg>
      <pc:sldChg chg="addSp delSp modSp new mod">
        <pc:chgData name="정근채" userId="bf3f9740-ba12-4a95-bdcd-7a89d0b0b3a3" providerId="ADAL" clId="{5E468DDC-8445-4763-984D-43753FA35690}" dt="2021-07-26T00:35:21.629" v="8" actId="20577"/>
        <pc:sldMkLst>
          <pc:docMk/>
          <pc:sldMk cId="1803037926" sldId="510"/>
        </pc:sldMkLst>
        <pc:spChg chg="del">
          <ac:chgData name="정근채" userId="bf3f9740-ba12-4a95-bdcd-7a89d0b0b3a3" providerId="ADAL" clId="{5E468DDC-8445-4763-984D-43753FA35690}" dt="2021-07-26T00:35:10.111" v="5" actId="478"/>
          <ac:spMkLst>
            <pc:docMk/>
            <pc:sldMk cId="1803037926" sldId="510"/>
            <ac:spMk id="2" creationId="{32EFEDFC-352E-4556-9E52-EC93792E23B1}"/>
          </ac:spMkLst>
        </pc:spChg>
        <pc:spChg chg="del">
          <ac:chgData name="정근채" userId="bf3f9740-ba12-4a95-bdcd-7a89d0b0b3a3" providerId="ADAL" clId="{5E468DDC-8445-4763-984D-43753FA35690}" dt="2021-07-26T00:35:10.111" v="5" actId="478"/>
          <ac:spMkLst>
            <pc:docMk/>
            <pc:sldMk cId="1803037926" sldId="510"/>
            <ac:spMk id="3" creationId="{F8B09DDB-C627-4D1E-B98F-FBEE67347A25}"/>
          </ac:spMkLst>
        </pc:spChg>
        <pc:spChg chg="add mod">
          <ac:chgData name="정근채" userId="bf3f9740-ba12-4a95-bdcd-7a89d0b0b3a3" providerId="ADAL" clId="{5E468DDC-8445-4763-984D-43753FA35690}" dt="2021-07-26T00:35:18.856" v="6"/>
          <ac:spMkLst>
            <pc:docMk/>
            <pc:sldMk cId="1803037926" sldId="510"/>
            <ac:spMk id="5" creationId="{D39E5D0D-7F3D-49E4-9893-D6B1A125E041}"/>
          </ac:spMkLst>
        </pc:spChg>
        <pc:spChg chg="add mod">
          <ac:chgData name="정근채" userId="bf3f9740-ba12-4a95-bdcd-7a89d0b0b3a3" providerId="ADAL" clId="{5E468DDC-8445-4763-984D-43753FA35690}" dt="2021-07-26T00:35:21.629" v="8" actId="20577"/>
          <ac:spMkLst>
            <pc:docMk/>
            <pc:sldMk cId="1803037926" sldId="510"/>
            <ac:spMk id="6" creationId="{44FE9A72-EB55-4A93-8569-005733CD3CB9}"/>
          </ac:spMkLst>
        </pc:spChg>
      </pc:sldChg>
    </pc:docChg>
  </pc:docChgLst>
  <pc:docChgLst>
    <pc:chgData name="정근채" userId="bf3f9740-ba12-4a95-bdcd-7a89d0b0b3a3" providerId="ADAL" clId="{0967C0AC-1557-424E-B4A0-66E4747FE359}"/>
    <pc:docChg chg="undo custSel modSld">
      <pc:chgData name="정근채" userId="bf3f9740-ba12-4a95-bdcd-7a89d0b0b3a3" providerId="ADAL" clId="{0967C0AC-1557-424E-B4A0-66E4747FE359}" dt="2021-07-26T07:04:01.837" v="348"/>
      <pc:docMkLst>
        <pc:docMk/>
      </pc:docMkLst>
      <pc:sldChg chg="addSp modSp">
        <pc:chgData name="정근채" userId="bf3f9740-ba12-4a95-bdcd-7a89d0b0b3a3" providerId="ADAL" clId="{0967C0AC-1557-424E-B4A0-66E4747FE359}" dt="2021-07-26T04:59:49.103" v="2"/>
        <pc:sldMkLst>
          <pc:docMk/>
          <pc:sldMk cId="58698595" sldId="434"/>
        </pc:sldMkLst>
        <pc:picChg chg="add mod">
          <ac:chgData name="정근채" userId="bf3f9740-ba12-4a95-bdcd-7a89d0b0b3a3" providerId="ADAL" clId="{0967C0AC-1557-424E-B4A0-66E4747FE359}" dt="2021-07-26T04:59:49.103" v="2"/>
          <ac:picMkLst>
            <pc:docMk/>
            <pc:sldMk cId="58698595" sldId="434"/>
            <ac:picMk id="5" creationId="{5DB07A5C-E22B-4A1D-AA7E-BF667D60153B}"/>
          </ac:picMkLst>
        </pc:picChg>
        <pc:inkChg chg="add">
          <ac:chgData name="정근채" userId="bf3f9740-ba12-4a95-bdcd-7a89d0b0b3a3" providerId="ADAL" clId="{0967C0AC-1557-424E-B4A0-66E4747FE359}" dt="2021-07-26T04:59:49.103" v="2"/>
          <ac:inkMkLst>
            <pc:docMk/>
            <pc:sldMk cId="58698595" sldId="434"/>
            <ac:inkMk id="4" creationId="{AF8C3860-9A5A-4ED4-95B7-161C9B3B8233}"/>
          </ac:inkMkLst>
        </pc:inkChg>
      </pc:sldChg>
      <pc:sldChg chg="addSp modSp">
        <pc:chgData name="정근채" userId="bf3f9740-ba12-4a95-bdcd-7a89d0b0b3a3" providerId="ADAL" clId="{0967C0AC-1557-424E-B4A0-66E4747FE359}" dt="2021-07-26T05:02:11.372" v="3"/>
        <pc:sldMkLst>
          <pc:docMk/>
          <pc:sldMk cId="569305757" sldId="435"/>
        </pc:sldMkLst>
        <pc:picChg chg="add mod">
          <ac:chgData name="정근채" userId="bf3f9740-ba12-4a95-bdcd-7a89d0b0b3a3" providerId="ADAL" clId="{0967C0AC-1557-424E-B4A0-66E4747FE359}" dt="2021-07-26T05:02:11.372" v="3"/>
          <ac:picMkLst>
            <pc:docMk/>
            <pc:sldMk cId="569305757" sldId="435"/>
            <ac:picMk id="29" creationId="{450AC7C1-B0F3-4564-B4D2-BABCDD738F6D}"/>
          </ac:picMkLst>
        </pc:picChg>
        <pc:inkChg chg="add">
          <ac:chgData name="정근채" userId="bf3f9740-ba12-4a95-bdcd-7a89d0b0b3a3" providerId="ADAL" clId="{0967C0AC-1557-424E-B4A0-66E4747FE359}" dt="2021-07-26T05:02:11.372" v="3"/>
          <ac:inkMkLst>
            <pc:docMk/>
            <pc:sldMk cId="569305757" sldId="435"/>
            <ac:inkMk id="28" creationId="{19413563-6B75-4C2F-8EC0-008B151F20A4}"/>
          </ac:inkMkLst>
        </pc:inkChg>
      </pc:sldChg>
      <pc:sldChg chg="addSp delSp modSp">
        <pc:chgData name="정근채" userId="bf3f9740-ba12-4a95-bdcd-7a89d0b0b3a3" providerId="ADAL" clId="{0967C0AC-1557-424E-B4A0-66E4747FE359}" dt="2021-07-26T05:12:06.554" v="4"/>
        <pc:sldMkLst>
          <pc:docMk/>
          <pc:sldMk cId="3937459148" sldId="436"/>
        </pc:sldMkLst>
        <pc:picChg chg="add del mod">
          <ac:chgData name="정근채" userId="bf3f9740-ba12-4a95-bdcd-7a89d0b0b3a3" providerId="ADAL" clId="{0967C0AC-1557-424E-B4A0-66E4747FE359}" dt="2021-07-26T05:12:06.554" v="4"/>
          <ac:picMkLst>
            <pc:docMk/>
            <pc:sldMk cId="3937459148" sldId="436"/>
            <ac:picMk id="6" creationId="{7591CAD7-6F79-4453-AA65-402D144B0B5A}"/>
          </ac:picMkLst>
        </pc:picChg>
        <pc:picChg chg="add mod">
          <ac:chgData name="정근채" userId="bf3f9740-ba12-4a95-bdcd-7a89d0b0b3a3" providerId="ADAL" clId="{0967C0AC-1557-424E-B4A0-66E4747FE359}" dt="2021-07-26T05:12:06.554" v="4"/>
          <ac:picMkLst>
            <pc:docMk/>
            <pc:sldMk cId="3937459148" sldId="436"/>
            <ac:picMk id="8" creationId="{6BCB12F2-D0F9-41EC-844A-61F741FB663E}"/>
          </ac:picMkLst>
        </pc:picChg>
        <pc:inkChg chg="add">
          <ac:chgData name="정근채" userId="bf3f9740-ba12-4a95-bdcd-7a89d0b0b3a3" providerId="ADAL" clId="{0967C0AC-1557-424E-B4A0-66E4747FE359}" dt="2021-07-26T05:12:06.554" v="4"/>
          <ac:inkMkLst>
            <pc:docMk/>
            <pc:sldMk cId="3937459148" sldId="436"/>
            <ac:inkMk id="7" creationId="{37949EC7-943E-4AB0-AE74-0C375EC12DEF}"/>
          </ac:inkMkLst>
        </pc:inkChg>
      </pc:sldChg>
      <pc:sldChg chg="addSp delSp modSp">
        <pc:chgData name="정근채" userId="bf3f9740-ba12-4a95-bdcd-7a89d0b0b3a3" providerId="ADAL" clId="{0967C0AC-1557-424E-B4A0-66E4747FE359}" dt="2021-07-26T05:23:34.728" v="5"/>
        <pc:sldMkLst>
          <pc:docMk/>
          <pc:sldMk cId="2785579396" sldId="437"/>
        </pc:sldMkLst>
        <pc:picChg chg="add del mod">
          <ac:chgData name="정근채" userId="bf3f9740-ba12-4a95-bdcd-7a89d0b0b3a3" providerId="ADAL" clId="{0967C0AC-1557-424E-B4A0-66E4747FE359}" dt="2021-07-26T05:23:34.728" v="5"/>
          <ac:picMkLst>
            <pc:docMk/>
            <pc:sldMk cId="2785579396" sldId="437"/>
            <ac:picMk id="6" creationId="{19377077-0A56-49AC-9649-3B24CDC23018}"/>
          </ac:picMkLst>
        </pc:picChg>
        <pc:picChg chg="add mod">
          <ac:chgData name="정근채" userId="bf3f9740-ba12-4a95-bdcd-7a89d0b0b3a3" providerId="ADAL" clId="{0967C0AC-1557-424E-B4A0-66E4747FE359}" dt="2021-07-26T05:23:34.728" v="5"/>
          <ac:picMkLst>
            <pc:docMk/>
            <pc:sldMk cId="2785579396" sldId="437"/>
            <ac:picMk id="8" creationId="{7E46646B-EFBD-4A94-87B0-C1960E2FFDE7}"/>
          </ac:picMkLst>
        </pc:picChg>
        <pc:inkChg chg="add del">
          <ac:chgData name="정근채" userId="bf3f9740-ba12-4a95-bdcd-7a89d0b0b3a3" providerId="ADAL" clId="{0967C0AC-1557-424E-B4A0-66E4747FE359}" dt="2021-07-26T05:23:34.728" v="5"/>
          <ac:inkMkLst>
            <pc:docMk/>
            <pc:sldMk cId="2785579396" sldId="437"/>
            <ac:inkMk id="4" creationId="{5A8C1AAF-524F-4386-AC6B-18B69D2C715E}"/>
          </ac:inkMkLst>
        </pc:inkChg>
        <pc:inkChg chg="add">
          <ac:chgData name="정근채" userId="bf3f9740-ba12-4a95-bdcd-7a89d0b0b3a3" providerId="ADAL" clId="{0967C0AC-1557-424E-B4A0-66E4747FE359}" dt="2021-07-26T05:23:34.728" v="5"/>
          <ac:inkMkLst>
            <pc:docMk/>
            <pc:sldMk cId="2785579396" sldId="437"/>
            <ac:inkMk id="7" creationId="{BD512DE3-6422-4011-9416-5D4EC84124E4}"/>
          </ac:inkMkLst>
        </pc:inkChg>
      </pc:sldChg>
      <pc:sldChg chg="addSp modSp">
        <pc:chgData name="정근채" userId="bf3f9740-ba12-4a95-bdcd-7a89d0b0b3a3" providerId="ADAL" clId="{0967C0AC-1557-424E-B4A0-66E4747FE359}" dt="2021-07-26T05:23:34.728" v="5"/>
        <pc:sldMkLst>
          <pc:docMk/>
          <pc:sldMk cId="193545791" sldId="438"/>
        </pc:sldMkLst>
        <pc:picChg chg="add mod">
          <ac:chgData name="정근채" userId="bf3f9740-ba12-4a95-bdcd-7a89d0b0b3a3" providerId="ADAL" clId="{0967C0AC-1557-424E-B4A0-66E4747FE359}" dt="2021-07-26T05:23:34.728" v="5"/>
          <ac:picMkLst>
            <pc:docMk/>
            <pc:sldMk cId="193545791" sldId="438"/>
            <ac:picMk id="9" creationId="{B7850D93-8F10-45A1-B892-B4C40871C091}"/>
          </ac:picMkLst>
        </pc:picChg>
        <pc:inkChg chg="add">
          <ac:chgData name="정근채" userId="bf3f9740-ba12-4a95-bdcd-7a89d0b0b3a3" providerId="ADAL" clId="{0967C0AC-1557-424E-B4A0-66E4747FE359}" dt="2021-07-26T05:23:34.728" v="5"/>
          <ac:inkMkLst>
            <pc:docMk/>
            <pc:sldMk cId="193545791" sldId="438"/>
            <ac:inkMk id="6" creationId="{CC2A9558-0C54-4074-AA56-AD6B0045CD32}"/>
          </ac:inkMkLst>
        </pc:inkChg>
      </pc:sldChg>
      <pc:sldChg chg="addSp delSp modSp mod delAnim">
        <pc:chgData name="정근채" userId="bf3f9740-ba12-4a95-bdcd-7a89d0b0b3a3" providerId="ADAL" clId="{0967C0AC-1557-424E-B4A0-66E4747FE359}" dt="2021-07-26T06:31:25.330" v="346"/>
        <pc:sldMkLst>
          <pc:docMk/>
          <pc:sldMk cId="1853357454" sldId="439"/>
        </pc:sldMkLst>
        <pc:spChg chg="mod">
          <ac:chgData name="정근채" userId="bf3f9740-ba12-4a95-bdcd-7a89d0b0b3a3" providerId="ADAL" clId="{0967C0AC-1557-424E-B4A0-66E4747FE359}" dt="2021-07-26T06:06:21.641" v="52" actId="14100"/>
          <ac:spMkLst>
            <pc:docMk/>
            <pc:sldMk cId="1853357454" sldId="439"/>
            <ac:spMk id="5" creationId="{F0B43E62-0BBA-4A16-ABB7-988E7444E6DD}"/>
          </ac:spMkLst>
        </pc:spChg>
        <pc:picChg chg="add del mod">
          <ac:chgData name="정근채" userId="bf3f9740-ba12-4a95-bdcd-7a89d0b0b3a3" providerId="ADAL" clId="{0967C0AC-1557-424E-B4A0-66E4747FE359}" dt="2021-07-26T06:06:30.098" v="54" actId="478"/>
          <ac:picMkLst>
            <pc:docMk/>
            <pc:sldMk cId="1853357454" sldId="439"/>
            <ac:picMk id="8" creationId="{BE497C26-8B3B-41DD-B442-1CB1ACF3477A}"/>
          </ac:picMkLst>
        </pc:picChg>
        <pc:picChg chg="add mod">
          <ac:chgData name="정근채" userId="bf3f9740-ba12-4a95-bdcd-7a89d0b0b3a3" providerId="ADAL" clId="{0967C0AC-1557-424E-B4A0-66E4747FE359}" dt="2021-07-26T06:31:25.330" v="346"/>
          <ac:picMkLst>
            <pc:docMk/>
            <pc:sldMk cId="1853357454" sldId="439"/>
            <ac:picMk id="10" creationId="{E61AFF49-35EC-44B3-905E-91029294D98A}"/>
          </ac:picMkLst>
        </pc:picChg>
        <pc:inkChg chg="add del">
          <ac:chgData name="정근채" userId="bf3f9740-ba12-4a95-bdcd-7a89d0b0b3a3" providerId="ADAL" clId="{0967C0AC-1557-424E-B4A0-66E4747FE359}" dt="2021-07-26T06:06:28.361" v="53" actId="478"/>
          <ac:inkMkLst>
            <pc:docMk/>
            <pc:sldMk cId="1853357454" sldId="439"/>
            <ac:inkMk id="6" creationId="{70CD1D48-68EA-4450-8B4C-7E324D249B9C}"/>
          </ac:inkMkLst>
        </pc:inkChg>
        <pc:inkChg chg="add">
          <ac:chgData name="정근채" userId="bf3f9740-ba12-4a95-bdcd-7a89d0b0b3a3" providerId="ADAL" clId="{0967C0AC-1557-424E-B4A0-66E4747FE359}" dt="2021-07-26T06:31:25.330" v="346"/>
          <ac:inkMkLst>
            <pc:docMk/>
            <pc:sldMk cId="1853357454" sldId="439"/>
            <ac:inkMk id="9" creationId="{CE2CF4E9-9DE6-407C-83F5-11C930E4199D}"/>
          </ac:inkMkLst>
        </pc:inkChg>
      </pc:sldChg>
      <pc:sldChg chg="addSp delSp modSp mod delAnim">
        <pc:chgData name="정근채" userId="bf3f9740-ba12-4a95-bdcd-7a89d0b0b3a3" providerId="ADAL" clId="{0967C0AC-1557-424E-B4A0-66E4747FE359}" dt="2021-07-26T06:36:29.231" v="347"/>
        <pc:sldMkLst>
          <pc:docMk/>
          <pc:sldMk cId="463839276" sldId="440"/>
        </pc:sldMkLst>
        <pc:spChg chg="mod">
          <ac:chgData name="정근채" userId="bf3f9740-ba12-4a95-bdcd-7a89d0b0b3a3" providerId="ADAL" clId="{0967C0AC-1557-424E-B4A0-66E4747FE359}" dt="2021-07-26T06:08:32.841" v="137" actId="20577"/>
          <ac:spMkLst>
            <pc:docMk/>
            <pc:sldMk cId="463839276" sldId="440"/>
            <ac:spMk id="20" creationId="{C67F1DEE-A543-4F55-84A0-6347DAB6A0DE}"/>
          </ac:spMkLst>
        </pc:spChg>
        <pc:spChg chg="add mod">
          <ac:chgData name="정근채" userId="bf3f9740-ba12-4a95-bdcd-7a89d0b0b3a3" providerId="ADAL" clId="{0967C0AC-1557-424E-B4A0-66E4747FE359}" dt="2021-07-26T06:08:47.273" v="141" actId="20577"/>
          <ac:spMkLst>
            <pc:docMk/>
            <pc:sldMk cId="463839276" sldId="440"/>
            <ac:spMk id="21" creationId="{6A127C6A-D74E-47FD-B49E-5B63AAC14DED}"/>
          </ac:spMkLst>
        </pc:spChg>
        <pc:spChg chg="add mod">
          <ac:chgData name="정근채" userId="bf3f9740-ba12-4a95-bdcd-7a89d0b0b3a3" providerId="ADAL" clId="{0967C0AC-1557-424E-B4A0-66E4747FE359}" dt="2021-07-26T06:08:51.245" v="143" actId="20577"/>
          <ac:spMkLst>
            <pc:docMk/>
            <pc:sldMk cId="463839276" sldId="440"/>
            <ac:spMk id="22" creationId="{8DAC31A6-7109-436F-B2BE-9A33AE06AE52}"/>
          </ac:spMkLst>
        </pc:spChg>
        <pc:spChg chg="add mod">
          <ac:chgData name="정근채" userId="bf3f9740-ba12-4a95-bdcd-7a89d0b0b3a3" providerId="ADAL" clId="{0967C0AC-1557-424E-B4A0-66E4747FE359}" dt="2021-07-26T06:08:54.616" v="145" actId="20577"/>
          <ac:spMkLst>
            <pc:docMk/>
            <pc:sldMk cId="463839276" sldId="440"/>
            <ac:spMk id="23" creationId="{E5F486B4-9E47-493A-9575-53F568ABE6C0}"/>
          </ac:spMkLst>
        </pc:spChg>
        <pc:picChg chg="add del mod">
          <ac:chgData name="정근채" userId="bf3f9740-ba12-4a95-bdcd-7a89d0b0b3a3" providerId="ADAL" clId="{0967C0AC-1557-424E-B4A0-66E4747FE359}" dt="2021-07-26T06:08:36.659" v="138" actId="478"/>
          <ac:picMkLst>
            <pc:docMk/>
            <pc:sldMk cId="463839276" sldId="440"/>
            <ac:picMk id="12" creationId="{598A5C8C-87D6-4522-8974-BE72F8D67A6A}"/>
          </ac:picMkLst>
        </pc:picChg>
        <pc:picChg chg="add mod">
          <ac:chgData name="정근채" userId="bf3f9740-ba12-4a95-bdcd-7a89d0b0b3a3" providerId="ADAL" clId="{0967C0AC-1557-424E-B4A0-66E4747FE359}" dt="2021-07-26T06:36:29.231" v="347"/>
          <ac:picMkLst>
            <pc:docMk/>
            <pc:sldMk cId="463839276" sldId="440"/>
            <ac:picMk id="18" creationId="{F4E67E0B-F115-4072-8B0F-7155EF731C35}"/>
          </ac:picMkLst>
        </pc:picChg>
        <pc:inkChg chg="add del">
          <ac:chgData name="정근채" userId="bf3f9740-ba12-4a95-bdcd-7a89d0b0b3a3" providerId="ADAL" clId="{0967C0AC-1557-424E-B4A0-66E4747FE359}" dt="2021-07-26T06:07:01.749" v="55" actId="478"/>
          <ac:inkMkLst>
            <pc:docMk/>
            <pc:sldMk cId="463839276" sldId="440"/>
            <ac:inkMk id="7" creationId="{462F9448-F346-4DCB-83C7-ED0C4390D8F0}"/>
          </ac:inkMkLst>
        </pc:inkChg>
        <pc:inkChg chg="add">
          <ac:chgData name="정근채" userId="bf3f9740-ba12-4a95-bdcd-7a89d0b0b3a3" providerId="ADAL" clId="{0967C0AC-1557-424E-B4A0-66E4747FE359}" dt="2021-07-26T06:36:29.231" v="347"/>
          <ac:inkMkLst>
            <pc:docMk/>
            <pc:sldMk cId="463839276" sldId="440"/>
            <ac:inkMk id="16" creationId="{4178398B-34E9-48CD-A105-B84CA7F1203F}"/>
          </ac:inkMkLst>
        </pc:inkChg>
      </pc:sldChg>
      <pc:sldChg chg="addSp modSp">
        <pc:chgData name="정근채" userId="bf3f9740-ba12-4a95-bdcd-7a89d0b0b3a3" providerId="ADAL" clId="{0967C0AC-1557-424E-B4A0-66E4747FE359}" dt="2021-07-26T05:41:25.984" v="28"/>
        <pc:sldMkLst>
          <pc:docMk/>
          <pc:sldMk cId="1254908693" sldId="441"/>
        </pc:sldMkLst>
        <pc:picChg chg="add mod">
          <ac:chgData name="정근채" userId="bf3f9740-ba12-4a95-bdcd-7a89d0b0b3a3" providerId="ADAL" clId="{0967C0AC-1557-424E-B4A0-66E4747FE359}" dt="2021-07-26T05:41:25.984" v="28"/>
          <ac:picMkLst>
            <pc:docMk/>
            <pc:sldMk cId="1254908693" sldId="441"/>
            <ac:picMk id="10" creationId="{EECCC808-C47A-4D14-A835-B7294B98710D}"/>
          </ac:picMkLst>
        </pc:picChg>
        <pc:inkChg chg="add">
          <ac:chgData name="정근채" userId="bf3f9740-ba12-4a95-bdcd-7a89d0b0b3a3" providerId="ADAL" clId="{0967C0AC-1557-424E-B4A0-66E4747FE359}" dt="2021-07-26T05:41:25.984" v="28"/>
          <ac:inkMkLst>
            <pc:docMk/>
            <pc:sldMk cId="1254908693" sldId="441"/>
            <ac:inkMk id="9" creationId="{A0900309-3BAE-4563-8911-DF1E68D65F23}"/>
          </ac:inkMkLst>
        </pc:inkChg>
      </pc:sldChg>
      <pc:sldChg chg="addSp delSp modSp mod delAnim">
        <pc:chgData name="정근채" userId="bf3f9740-ba12-4a95-bdcd-7a89d0b0b3a3" providerId="ADAL" clId="{0967C0AC-1557-424E-B4A0-66E4747FE359}" dt="2021-07-26T06:28:49.893" v="345"/>
        <pc:sldMkLst>
          <pc:docMk/>
          <pc:sldMk cId="3855263334" sldId="442"/>
        </pc:sldMkLst>
        <pc:spChg chg="mod">
          <ac:chgData name="정근채" userId="bf3f9740-ba12-4a95-bdcd-7a89d0b0b3a3" providerId="ADAL" clId="{0967C0AC-1557-424E-B4A0-66E4747FE359}" dt="2021-07-26T06:17:20.434" v="260" actId="6549"/>
          <ac:spMkLst>
            <pc:docMk/>
            <pc:sldMk cId="3855263334" sldId="442"/>
            <ac:spMk id="8" creationId="{750A73E9-B809-40B8-9F02-251DCF6DCD44}"/>
          </ac:spMkLst>
        </pc:spChg>
        <pc:spChg chg="del">
          <ac:chgData name="정근채" userId="bf3f9740-ba12-4a95-bdcd-7a89d0b0b3a3" providerId="ADAL" clId="{0967C0AC-1557-424E-B4A0-66E4747FE359}" dt="2021-07-26T06:09:38.361" v="147" actId="478"/>
          <ac:spMkLst>
            <pc:docMk/>
            <pc:sldMk cId="3855263334" sldId="442"/>
            <ac:spMk id="12" creationId="{E51DD692-B47E-49CC-95CD-0933182C4CD0}"/>
          </ac:spMkLst>
        </pc:spChg>
        <pc:spChg chg="add mod">
          <ac:chgData name="정근채" userId="bf3f9740-ba12-4a95-bdcd-7a89d0b0b3a3" providerId="ADAL" clId="{0967C0AC-1557-424E-B4A0-66E4747FE359}" dt="2021-07-26T06:10:39.260" v="158" actId="1076"/>
          <ac:spMkLst>
            <pc:docMk/>
            <pc:sldMk cId="3855263334" sldId="442"/>
            <ac:spMk id="14" creationId="{954014F7-7173-4483-8BA3-EF7A2B2556B6}"/>
          </ac:spMkLst>
        </pc:spChg>
        <pc:spChg chg="add mod">
          <ac:chgData name="정근채" userId="bf3f9740-ba12-4a95-bdcd-7a89d0b0b3a3" providerId="ADAL" clId="{0967C0AC-1557-424E-B4A0-66E4747FE359}" dt="2021-07-26T06:18:58.733" v="344" actId="14100"/>
          <ac:spMkLst>
            <pc:docMk/>
            <pc:sldMk cId="3855263334" sldId="442"/>
            <ac:spMk id="16" creationId="{7D7B7C98-9B50-48CD-AB07-02549CF67482}"/>
          </ac:spMkLst>
        </pc:spChg>
        <pc:picChg chg="mod">
          <ac:chgData name="정근채" userId="bf3f9740-ba12-4a95-bdcd-7a89d0b0b3a3" providerId="ADAL" clId="{0967C0AC-1557-424E-B4A0-66E4747FE359}" dt="2021-07-26T06:18:56.363" v="343" actId="1076"/>
          <ac:picMkLst>
            <pc:docMk/>
            <pc:sldMk cId="3855263334" sldId="442"/>
            <ac:picMk id="2" creationId="{CCF0396B-D407-48C3-90AF-BD3477EE646C}"/>
          </ac:picMkLst>
        </pc:picChg>
        <pc:picChg chg="add del mod">
          <ac:chgData name="정근채" userId="bf3f9740-ba12-4a95-bdcd-7a89d0b0b3a3" providerId="ADAL" clId="{0967C0AC-1557-424E-B4A0-66E4747FE359}" dt="2021-07-26T06:10:10.022" v="157" actId="478"/>
          <ac:picMkLst>
            <pc:docMk/>
            <pc:sldMk cId="3855263334" sldId="442"/>
            <ac:picMk id="9" creationId="{222D5488-4656-4CBD-A35B-B8D4A6BD1FC6}"/>
          </ac:picMkLst>
        </pc:picChg>
        <pc:picChg chg="add mod">
          <ac:chgData name="정근채" userId="bf3f9740-ba12-4a95-bdcd-7a89d0b0b3a3" providerId="ADAL" clId="{0967C0AC-1557-424E-B4A0-66E4747FE359}" dt="2021-07-26T06:28:49.893" v="345"/>
          <ac:picMkLst>
            <pc:docMk/>
            <pc:sldMk cId="3855263334" sldId="442"/>
            <ac:picMk id="17" creationId="{D9B7FC82-B68B-4254-A055-C3385B44129D}"/>
          </ac:picMkLst>
        </pc:picChg>
        <pc:inkChg chg="add del">
          <ac:chgData name="정근채" userId="bf3f9740-ba12-4a95-bdcd-7a89d0b0b3a3" providerId="ADAL" clId="{0967C0AC-1557-424E-B4A0-66E4747FE359}" dt="2021-07-26T06:09:31.936" v="146" actId="478"/>
          <ac:inkMkLst>
            <pc:docMk/>
            <pc:sldMk cId="3855263334" sldId="442"/>
            <ac:inkMk id="7" creationId="{5E146E6A-D019-4970-9E21-CAF1CFA18E4B}"/>
          </ac:inkMkLst>
        </pc:inkChg>
        <pc:inkChg chg="add">
          <ac:chgData name="정근채" userId="bf3f9740-ba12-4a95-bdcd-7a89d0b0b3a3" providerId="ADAL" clId="{0967C0AC-1557-424E-B4A0-66E4747FE359}" dt="2021-07-26T06:28:49.893" v="345"/>
          <ac:inkMkLst>
            <pc:docMk/>
            <pc:sldMk cId="3855263334" sldId="442"/>
            <ac:inkMk id="11" creationId="{062628A4-C03C-4443-8F1D-B3885A2A0135}"/>
          </ac:inkMkLst>
        </pc:inkChg>
      </pc:sldChg>
      <pc:sldChg chg="addSp modSp">
        <pc:chgData name="정근채" userId="bf3f9740-ba12-4a95-bdcd-7a89d0b0b3a3" providerId="ADAL" clId="{0967C0AC-1557-424E-B4A0-66E4747FE359}" dt="2021-07-26T05:56:41.092" v="29"/>
        <pc:sldMkLst>
          <pc:docMk/>
          <pc:sldMk cId="552308937" sldId="443"/>
        </pc:sldMkLst>
        <pc:picChg chg="add mod">
          <ac:chgData name="정근채" userId="bf3f9740-ba12-4a95-bdcd-7a89d0b0b3a3" providerId="ADAL" clId="{0967C0AC-1557-424E-B4A0-66E4747FE359}" dt="2021-07-26T05:56:41.092" v="29"/>
          <ac:picMkLst>
            <pc:docMk/>
            <pc:sldMk cId="552308937" sldId="443"/>
            <ac:picMk id="12" creationId="{C399CDC2-5062-4739-9E3B-29E04F2391A8}"/>
          </ac:picMkLst>
        </pc:picChg>
        <pc:inkChg chg="add">
          <ac:chgData name="정근채" userId="bf3f9740-ba12-4a95-bdcd-7a89d0b0b3a3" providerId="ADAL" clId="{0967C0AC-1557-424E-B4A0-66E4747FE359}" dt="2021-07-26T05:56:41.092" v="29"/>
          <ac:inkMkLst>
            <pc:docMk/>
            <pc:sldMk cId="552308937" sldId="443"/>
            <ac:inkMk id="9" creationId="{9CC1EDF5-0CE6-42B0-B23A-19D1459A235D}"/>
          </ac:inkMkLst>
        </pc:inkChg>
      </pc:sldChg>
      <pc:sldChg chg="addSp modSp mod">
        <pc:chgData name="정근채" userId="bf3f9740-ba12-4a95-bdcd-7a89d0b0b3a3" providerId="ADAL" clId="{0967C0AC-1557-424E-B4A0-66E4747FE359}" dt="2021-07-26T05:24:12.075" v="26"/>
        <pc:sldMkLst>
          <pc:docMk/>
          <pc:sldMk cId="268245236" sldId="454"/>
        </pc:sldMkLst>
        <pc:spChg chg="mod">
          <ac:chgData name="정근채" userId="bf3f9740-ba12-4a95-bdcd-7a89d0b0b3a3" providerId="ADAL" clId="{0967C0AC-1557-424E-B4A0-66E4747FE359}" dt="2021-07-26T05:24:12.075" v="26"/>
          <ac:spMkLst>
            <pc:docMk/>
            <pc:sldMk cId="268245236" sldId="454"/>
            <ac:spMk id="9" creationId="{1757803A-9A92-44E9-92BC-1917D47047E5}"/>
          </ac:spMkLst>
        </pc:spChg>
        <pc:picChg chg="add mod">
          <ac:chgData name="정근채" userId="bf3f9740-ba12-4a95-bdcd-7a89d0b0b3a3" providerId="ADAL" clId="{0967C0AC-1557-424E-B4A0-66E4747FE359}" dt="2021-07-26T05:12:06.554" v="4"/>
          <ac:picMkLst>
            <pc:docMk/>
            <pc:sldMk cId="268245236" sldId="454"/>
            <ac:picMk id="10" creationId="{62E3DF23-D7BA-4E7B-9687-8FDE5C5E1A47}"/>
          </ac:picMkLst>
        </pc:picChg>
        <pc:inkChg chg="add">
          <ac:chgData name="정근채" userId="bf3f9740-ba12-4a95-bdcd-7a89d0b0b3a3" providerId="ADAL" clId="{0967C0AC-1557-424E-B4A0-66E4747FE359}" dt="2021-07-26T05:12:06.554" v="4"/>
          <ac:inkMkLst>
            <pc:docMk/>
            <pc:sldMk cId="268245236" sldId="454"/>
            <ac:inkMk id="2" creationId="{0FDBF4A7-9320-4E0D-B906-34B3C4D8D244}"/>
          </ac:inkMkLst>
        </pc:inkChg>
      </pc:sldChg>
      <pc:sldChg chg="addSp modSp">
        <pc:chgData name="정근채" userId="bf3f9740-ba12-4a95-bdcd-7a89d0b0b3a3" providerId="ADAL" clId="{0967C0AC-1557-424E-B4A0-66E4747FE359}" dt="2021-07-26T05:23:34.728" v="5"/>
        <pc:sldMkLst>
          <pc:docMk/>
          <pc:sldMk cId="3507845609" sldId="455"/>
        </pc:sldMkLst>
        <pc:picChg chg="add mod">
          <ac:chgData name="정근채" userId="bf3f9740-ba12-4a95-bdcd-7a89d0b0b3a3" providerId="ADAL" clId="{0967C0AC-1557-424E-B4A0-66E4747FE359}" dt="2021-07-26T05:23:34.728" v="5"/>
          <ac:picMkLst>
            <pc:docMk/>
            <pc:sldMk cId="3507845609" sldId="455"/>
            <ac:picMk id="7" creationId="{950BFB15-37DF-45EF-93B8-50BD92D8F053}"/>
          </ac:picMkLst>
        </pc:picChg>
        <pc:inkChg chg="add">
          <ac:chgData name="정근채" userId="bf3f9740-ba12-4a95-bdcd-7a89d0b0b3a3" providerId="ADAL" clId="{0967C0AC-1557-424E-B4A0-66E4747FE359}" dt="2021-07-26T05:23:34.728" v="5"/>
          <ac:inkMkLst>
            <pc:docMk/>
            <pc:sldMk cId="3507845609" sldId="455"/>
            <ac:inkMk id="2" creationId="{4AB29D15-C4A7-4C50-A69E-6B9990D1B2C8}"/>
          </ac:inkMkLst>
        </pc:inkChg>
      </pc:sldChg>
      <pc:sldChg chg="addSp modSp mod">
        <pc:chgData name="정근채" userId="bf3f9740-ba12-4a95-bdcd-7a89d0b0b3a3" providerId="ADAL" clId="{0967C0AC-1557-424E-B4A0-66E4747FE359}" dt="2021-07-26T05:23:58.629" v="20" actId="6549"/>
        <pc:sldMkLst>
          <pc:docMk/>
          <pc:sldMk cId="1119937171" sldId="456"/>
        </pc:sldMkLst>
        <pc:spChg chg="mod">
          <ac:chgData name="정근채" userId="bf3f9740-ba12-4a95-bdcd-7a89d0b0b3a3" providerId="ADAL" clId="{0967C0AC-1557-424E-B4A0-66E4747FE359}" dt="2021-07-26T05:23:58.629" v="20" actId="6549"/>
          <ac:spMkLst>
            <pc:docMk/>
            <pc:sldMk cId="1119937171" sldId="456"/>
            <ac:spMk id="5" creationId="{9FB2BD1F-D683-4E4F-8FD3-5346074B87F4}"/>
          </ac:spMkLst>
        </pc:spChg>
        <pc:picChg chg="add mod">
          <ac:chgData name="정근채" userId="bf3f9740-ba12-4a95-bdcd-7a89d0b0b3a3" providerId="ADAL" clId="{0967C0AC-1557-424E-B4A0-66E4747FE359}" dt="2021-07-26T05:23:34.728" v="5"/>
          <ac:picMkLst>
            <pc:docMk/>
            <pc:sldMk cId="1119937171" sldId="456"/>
            <ac:picMk id="7" creationId="{426080C4-3979-4699-BDFF-13800463042E}"/>
          </ac:picMkLst>
        </pc:picChg>
        <pc:inkChg chg="add">
          <ac:chgData name="정근채" userId="bf3f9740-ba12-4a95-bdcd-7a89d0b0b3a3" providerId="ADAL" clId="{0967C0AC-1557-424E-B4A0-66E4747FE359}" dt="2021-07-26T05:23:34.728" v="5"/>
          <ac:inkMkLst>
            <pc:docMk/>
            <pc:sldMk cId="1119937171" sldId="456"/>
            <ac:inkMk id="6" creationId="{E2051108-A977-4659-B9DD-ABBEBAFDF844}"/>
          </ac:inkMkLst>
        </pc:inkChg>
      </pc:sldChg>
      <pc:sldChg chg="addSp modSp">
        <pc:chgData name="정근채" userId="bf3f9740-ba12-4a95-bdcd-7a89d0b0b3a3" providerId="ADAL" clId="{0967C0AC-1557-424E-B4A0-66E4747FE359}" dt="2021-07-26T05:29:14.731" v="27"/>
        <pc:sldMkLst>
          <pc:docMk/>
          <pc:sldMk cId="4118522117" sldId="457"/>
        </pc:sldMkLst>
        <pc:picChg chg="add mod">
          <ac:chgData name="정근채" userId="bf3f9740-ba12-4a95-bdcd-7a89d0b0b3a3" providerId="ADAL" clId="{0967C0AC-1557-424E-B4A0-66E4747FE359}" dt="2021-07-26T05:29:14.731" v="27"/>
          <ac:picMkLst>
            <pc:docMk/>
            <pc:sldMk cId="4118522117" sldId="457"/>
            <ac:picMk id="6" creationId="{B498A1E6-9655-4E11-B19B-38CE28E74D1F}"/>
          </ac:picMkLst>
        </pc:picChg>
        <pc:inkChg chg="add">
          <ac:chgData name="정근채" userId="bf3f9740-ba12-4a95-bdcd-7a89d0b0b3a3" providerId="ADAL" clId="{0967C0AC-1557-424E-B4A0-66E4747FE359}" dt="2021-07-26T05:29:14.731" v="27"/>
          <ac:inkMkLst>
            <pc:docMk/>
            <pc:sldMk cId="4118522117" sldId="457"/>
            <ac:inkMk id="2" creationId="{DBD359D1-B830-43EE-9628-3AB3E2EF2580}"/>
          </ac:inkMkLst>
        </pc:inkChg>
      </pc:sldChg>
      <pc:sldChg chg="addSp modSp">
        <pc:chgData name="정근채" userId="bf3f9740-ba12-4a95-bdcd-7a89d0b0b3a3" providerId="ADAL" clId="{0967C0AC-1557-424E-B4A0-66E4747FE359}" dt="2021-07-26T05:29:14.731" v="27"/>
        <pc:sldMkLst>
          <pc:docMk/>
          <pc:sldMk cId="3655463826" sldId="458"/>
        </pc:sldMkLst>
        <pc:picChg chg="add mod">
          <ac:chgData name="정근채" userId="bf3f9740-ba12-4a95-bdcd-7a89d0b0b3a3" providerId="ADAL" clId="{0967C0AC-1557-424E-B4A0-66E4747FE359}" dt="2021-07-26T05:29:14.731" v="27"/>
          <ac:picMkLst>
            <pc:docMk/>
            <pc:sldMk cId="3655463826" sldId="458"/>
            <ac:picMk id="6" creationId="{335764D4-8BBD-455A-842F-37527BE1692A}"/>
          </ac:picMkLst>
        </pc:picChg>
        <pc:inkChg chg="add">
          <ac:chgData name="정근채" userId="bf3f9740-ba12-4a95-bdcd-7a89d0b0b3a3" providerId="ADAL" clId="{0967C0AC-1557-424E-B4A0-66E4747FE359}" dt="2021-07-26T05:29:14.731" v="27"/>
          <ac:inkMkLst>
            <pc:docMk/>
            <pc:sldMk cId="3655463826" sldId="458"/>
            <ac:inkMk id="5" creationId="{A28F492E-E3E9-459D-9AA9-CE2ED227DB61}"/>
          </ac:inkMkLst>
        </pc:inkChg>
      </pc:sldChg>
      <pc:sldChg chg="addSp modSp">
        <pc:chgData name="정근채" userId="bf3f9740-ba12-4a95-bdcd-7a89d0b0b3a3" providerId="ADAL" clId="{0967C0AC-1557-424E-B4A0-66E4747FE359}" dt="2021-07-26T05:29:14.731" v="27"/>
        <pc:sldMkLst>
          <pc:docMk/>
          <pc:sldMk cId="2255404185" sldId="459"/>
        </pc:sldMkLst>
        <pc:picChg chg="add mod">
          <ac:chgData name="정근채" userId="bf3f9740-ba12-4a95-bdcd-7a89d0b0b3a3" providerId="ADAL" clId="{0967C0AC-1557-424E-B4A0-66E4747FE359}" dt="2021-07-26T05:29:14.731" v="27"/>
          <ac:picMkLst>
            <pc:docMk/>
            <pc:sldMk cId="2255404185" sldId="459"/>
            <ac:picMk id="6" creationId="{8C6FB9EB-5DA9-403E-98EE-E68A34EA3B5C}"/>
          </ac:picMkLst>
        </pc:picChg>
        <pc:inkChg chg="add">
          <ac:chgData name="정근채" userId="bf3f9740-ba12-4a95-bdcd-7a89d0b0b3a3" providerId="ADAL" clId="{0967C0AC-1557-424E-B4A0-66E4747FE359}" dt="2021-07-26T05:29:14.731" v="27"/>
          <ac:inkMkLst>
            <pc:docMk/>
            <pc:sldMk cId="2255404185" sldId="459"/>
            <ac:inkMk id="5" creationId="{4E009967-CC3C-44DC-B997-EB5AECFAC968}"/>
          </ac:inkMkLst>
        </pc:inkChg>
      </pc:sldChg>
      <pc:sldChg chg="addSp modSp">
        <pc:chgData name="정근채" userId="bf3f9740-ba12-4a95-bdcd-7a89d0b0b3a3" providerId="ADAL" clId="{0967C0AC-1557-424E-B4A0-66E4747FE359}" dt="2021-07-26T05:29:14.731" v="27"/>
        <pc:sldMkLst>
          <pc:docMk/>
          <pc:sldMk cId="218848757" sldId="460"/>
        </pc:sldMkLst>
        <pc:picChg chg="add mod">
          <ac:chgData name="정근채" userId="bf3f9740-ba12-4a95-bdcd-7a89d0b0b3a3" providerId="ADAL" clId="{0967C0AC-1557-424E-B4A0-66E4747FE359}" dt="2021-07-26T05:29:14.731" v="27"/>
          <ac:picMkLst>
            <pc:docMk/>
            <pc:sldMk cId="218848757" sldId="460"/>
            <ac:picMk id="6" creationId="{F5D2E960-9D5D-4D5B-9C75-9274DFFF30D8}"/>
          </ac:picMkLst>
        </pc:picChg>
        <pc:inkChg chg="add">
          <ac:chgData name="정근채" userId="bf3f9740-ba12-4a95-bdcd-7a89d0b0b3a3" providerId="ADAL" clId="{0967C0AC-1557-424E-B4A0-66E4747FE359}" dt="2021-07-26T05:29:14.731" v="27"/>
          <ac:inkMkLst>
            <pc:docMk/>
            <pc:sldMk cId="218848757" sldId="460"/>
            <ac:inkMk id="5" creationId="{513048CB-4CCD-4BDE-A458-1560D2D3DE1B}"/>
          </ac:inkMkLst>
        </pc:inkChg>
      </pc:sldChg>
      <pc:sldChg chg="addSp modSp">
        <pc:chgData name="정근채" userId="bf3f9740-ba12-4a95-bdcd-7a89d0b0b3a3" providerId="ADAL" clId="{0967C0AC-1557-424E-B4A0-66E4747FE359}" dt="2021-07-26T05:29:14.731" v="27"/>
        <pc:sldMkLst>
          <pc:docMk/>
          <pc:sldMk cId="2595632292" sldId="461"/>
        </pc:sldMkLst>
        <pc:picChg chg="add mod">
          <ac:chgData name="정근채" userId="bf3f9740-ba12-4a95-bdcd-7a89d0b0b3a3" providerId="ADAL" clId="{0967C0AC-1557-424E-B4A0-66E4747FE359}" dt="2021-07-26T05:29:14.731" v="27"/>
          <ac:picMkLst>
            <pc:docMk/>
            <pc:sldMk cId="2595632292" sldId="461"/>
            <ac:picMk id="6" creationId="{C2189CD4-DC67-4321-B4C2-821EE6397DDF}"/>
          </ac:picMkLst>
        </pc:picChg>
        <pc:inkChg chg="add">
          <ac:chgData name="정근채" userId="bf3f9740-ba12-4a95-bdcd-7a89d0b0b3a3" providerId="ADAL" clId="{0967C0AC-1557-424E-B4A0-66E4747FE359}" dt="2021-07-26T05:29:14.731" v="27"/>
          <ac:inkMkLst>
            <pc:docMk/>
            <pc:sldMk cId="2595632292" sldId="461"/>
            <ac:inkMk id="5" creationId="{CF1A6266-E3E4-48FD-AF96-D5DF49F2D789}"/>
          </ac:inkMkLst>
        </pc:inkChg>
      </pc:sldChg>
      <pc:sldChg chg="addSp modSp">
        <pc:chgData name="정근채" userId="bf3f9740-ba12-4a95-bdcd-7a89d0b0b3a3" providerId="ADAL" clId="{0967C0AC-1557-424E-B4A0-66E4747FE359}" dt="2021-07-26T05:29:14.731" v="27"/>
        <pc:sldMkLst>
          <pc:docMk/>
          <pc:sldMk cId="4099249101" sldId="462"/>
        </pc:sldMkLst>
        <pc:picChg chg="add mod">
          <ac:chgData name="정근채" userId="bf3f9740-ba12-4a95-bdcd-7a89d0b0b3a3" providerId="ADAL" clId="{0967C0AC-1557-424E-B4A0-66E4747FE359}" dt="2021-07-26T05:29:14.731" v="27"/>
          <ac:picMkLst>
            <pc:docMk/>
            <pc:sldMk cId="4099249101" sldId="462"/>
            <ac:picMk id="6" creationId="{41CD325C-F146-4F9C-9A5D-A7D7CF69C7FC}"/>
          </ac:picMkLst>
        </pc:picChg>
        <pc:inkChg chg="add">
          <ac:chgData name="정근채" userId="bf3f9740-ba12-4a95-bdcd-7a89d0b0b3a3" providerId="ADAL" clId="{0967C0AC-1557-424E-B4A0-66E4747FE359}" dt="2021-07-26T05:29:14.731" v="27"/>
          <ac:inkMkLst>
            <pc:docMk/>
            <pc:sldMk cId="4099249101" sldId="462"/>
            <ac:inkMk id="5" creationId="{B351078E-9232-401D-8E39-D9E802C30ED6}"/>
          </ac:inkMkLst>
        </pc:inkChg>
      </pc:sldChg>
      <pc:sldChg chg="addSp modSp">
        <pc:chgData name="정근채" userId="bf3f9740-ba12-4a95-bdcd-7a89d0b0b3a3" providerId="ADAL" clId="{0967C0AC-1557-424E-B4A0-66E4747FE359}" dt="2021-07-26T05:29:14.731" v="27"/>
        <pc:sldMkLst>
          <pc:docMk/>
          <pc:sldMk cId="180029026" sldId="463"/>
        </pc:sldMkLst>
        <pc:picChg chg="add mod">
          <ac:chgData name="정근채" userId="bf3f9740-ba12-4a95-bdcd-7a89d0b0b3a3" providerId="ADAL" clId="{0967C0AC-1557-424E-B4A0-66E4747FE359}" dt="2021-07-26T05:29:14.731" v="27"/>
          <ac:picMkLst>
            <pc:docMk/>
            <pc:sldMk cId="180029026" sldId="463"/>
            <ac:picMk id="6" creationId="{2F14E64C-5F8D-4432-BD48-B3A12D1E6618}"/>
          </ac:picMkLst>
        </pc:picChg>
        <pc:inkChg chg="add">
          <ac:chgData name="정근채" userId="bf3f9740-ba12-4a95-bdcd-7a89d0b0b3a3" providerId="ADAL" clId="{0967C0AC-1557-424E-B4A0-66E4747FE359}" dt="2021-07-26T05:29:14.731" v="27"/>
          <ac:inkMkLst>
            <pc:docMk/>
            <pc:sldMk cId="180029026" sldId="463"/>
            <ac:inkMk id="5" creationId="{8317E84C-2DB2-4CA7-9C24-72A1F6C5AC14}"/>
          </ac:inkMkLst>
        </pc:inkChg>
      </pc:sldChg>
      <pc:sldChg chg="addSp modSp">
        <pc:chgData name="정근채" userId="bf3f9740-ba12-4a95-bdcd-7a89d0b0b3a3" providerId="ADAL" clId="{0967C0AC-1557-424E-B4A0-66E4747FE359}" dt="2021-07-26T05:29:14.731" v="27"/>
        <pc:sldMkLst>
          <pc:docMk/>
          <pc:sldMk cId="2281310080" sldId="464"/>
        </pc:sldMkLst>
        <pc:picChg chg="add mod">
          <ac:chgData name="정근채" userId="bf3f9740-ba12-4a95-bdcd-7a89d0b0b3a3" providerId="ADAL" clId="{0967C0AC-1557-424E-B4A0-66E4747FE359}" dt="2021-07-26T05:29:14.731" v="27"/>
          <ac:picMkLst>
            <pc:docMk/>
            <pc:sldMk cId="2281310080" sldId="464"/>
            <ac:picMk id="6" creationId="{20BD7741-7A78-4A17-8D00-3802575F74A4}"/>
          </ac:picMkLst>
        </pc:picChg>
        <pc:inkChg chg="add">
          <ac:chgData name="정근채" userId="bf3f9740-ba12-4a95-bdcd-7a89d0b0b3a3" providerId="ADAL" clId="{0967C0AC-1557-424E-B4A0-66E4747FE359}" dt="2021-07-26T05:29:14.731" v="27"/>
          <ac:inkMkLst>
            <pc:docMk/>
            <pc:sldMk cId="2281310080" sldId="464"/>
            <ac:inkMk id="5" creationId="{D149726C-C388-4A12-AF81-78D1C27546B0}"/>
          </ac:inkMkLst>
        </pc:inkChg>
      </pc:sldChg>
      <pc:sldChg chg="addSp modSp">
        <pc:chgData name="정근채" userId="bf3f9740-ba12-4a95-bdcd-7a89d0b0b3a3" providerId="ADAL" clId="{0967C0AC-1557-424E-B4A0-66E4747FE359}" dt="2021-07-26T05:29:14.731" v="27"/>
        <pc:sldMkLst>
          <pc:docMk/>
          <pc:sldMk cId="725910528" sldId="465"/>
        </pc:sldMkLst>
        <pc:picChg chg="add mod">
          <ac:chgData name="정근채" userId="bf3f9740-ba12-4a95-bdcd-7a89d0b0b3a3" providerId="ADAL" clId="{0967C0AC-1557-424E-B4A0-66E4747FE359}" dt="2021-07-26T05:29:14.731" v="27"/>
          <ac:picMkLst>
            <pc:docMk/>
            <pc:sldMk cId="725910528" sldId="465"/>
            <ac:picMk id="6" creationId="{12A099B1-10BC-4502-89F2-19C58B7C975F}"/>
          </ac:picMkLst>
        </pc:picChg>
        <pc:inkChg chg="add">
          <ac:chgData name="정근채" userId="bf3f9740-ba12-4a95-bdcd-7a89d0b0b3a3" providerId="ADAL" clId="{0967C0AC-1557-424E-B4A0-66E4747FE359}" dt="2021-07-26T05:29:14.731" v="27"/>
          <ac:inkMkLst>
            <pc:docMk/>
            <pc:sldMk cId="725910528" sldId="465"/>
            <ac:inkMk id="5" creationId="{5C3261F8-80C1-41E6-8FC7-57DE416D785E}"/>
          </ac:inkMkLst>
        </pc:inkChg>
      </pc:sldChg>
      <pc:sldChg chg="addSp modSp">
        <pc:chgData name="정근채" userId="bf3f9740-ba12-4a95-bdcd-7a89d0b0b3a3" providerId="ADAL" clId="{0967C0AC-1557-424E-B4A0-66E4747FE359}" dt="2021-07-26T05:29:14.731" v="27"/>
        <pc:sldMkLst>
          <pc:docMk/>
          <pc:sldMk cId="1936655000" sldId="466"/>
        </pc:sldMkLst>
        <pc:picChg chg="add mod">
          <ac:chgData name="정근채" userId="bf3f9740-ba12-4a95-bdcd-7a89d0b0b3a3" providerId="ADAL" clId="{0967C0AC-1557-424E-B4A0-66E4747FE359}" dt="2021-07-26T05:29:14.731" v="27"/>
          <ac:picMkLst>
            <pc:docMk/>
            <pc:sldMk cId="1936655000" sldId="466"/>
            <ac:picMk id="6" creationId="{09917433-ACB5-40EF-9D68-415CD228C295}"/>
          </ac:picMkLst>
        </pc:picChg>
        <pc:inkChg chg="add">
          <ac:chgData name="정근채" userId="bf3f9740-ba12-4a95-bdcd-7a89d0b0b3a3" providerId="ADAL" clId="{0967C0AC-1557-424E-B4A0-66E4747FE359}" dt="2021-07-26T05:29:14.731" v="27"/>
          <ac:inkMkLst>
            <pc:docMk/>
            <pc:sldMk cId="1936655000" sldId="466"/>
            <ac:inkMk id="5" creationId="{87E8978D-FAEC-424E-A63D-BB038DE90759}"/>
          </ac:inkMkLst>
        </pc:inkChg>
      </pc:sldChg>
      <pc:sldChg chg="addSp modSp">
        <pc:chgData name="정근채" userId="bf3f9740-ba12-4a95-bdcd-7a89d0b0b3a3" providerId="ADAL" clId="{0967C0AC-1557-424E-B4A0-66E4747FE359}" dt="2021-07-26T05:29:14.731" v="27"/>
        <pc:sldMkLst>
          <pc:docMk/>
          <pc:sldMk cId="782986543" sldId="467"/>
        </pc:sldMkLst>
        <pc:picChg chg="add mod">
          <ac:chgData name="정근채" userId="bf3f9740-ba12-4a95-bdcd-7a89d0b0b3a3" providerId="ADAL" clId="{0967C0AC-1557-424E-B4A0-66E4747FE359}" dt="2021-07-26T05:29:14.731" v="27"/>
          <ac:picMkLst>
            <pc:docMk/>
            <pc:sldMk cId="782986543" sldId="467"/>
            <ac:picMk id="10" creationId="{8EEA41EE-DADC-4B78-A031-589EA324676C}"/>
          </ac:picMkLst>
        </pc:picChg>
        <pc:inkChg chg="add">
          <ac:chgData name="정근채" userId="bf3f9740-ba12-4a95-bdcd-7a89d0b0b3a3" providerId="ADAL" clId="{0967C0AC-1557-424E-B4A0-66E4747FE359}" dt="2021-07-26T05:29:14.731" v="27"/>
          <ac:inkMkLst>
            <pc:docMk/>
            <pc:sldMk cId="782986543" sldId="467"/>
            <ac:inkMk id="7" creationId="{D6C457D7-6514-4E3C-84FB-9E339879016C}"/>
          </ac:inkMkLst>
        </pc:inkChg>
      </pc:sldChg>
      <pc:sldChg chg="addSp modSp">
        <pc:chgData name="정근채" userId="bf3f9740-ba12-4a95-bdcd-7a89d0b0b3a3" providerId="ADAL" clId="{0967C0AC-1557-424E-B4A0-66E4747FE359}" dt="2021-07-26T05:29:14.731" v="27"/>
        <pc:sldMkLst>
          <pc:docMk/>
          <pc:sldMk cId="524694486" sldId="468"/>
        </pc:sldMkLst>
        <pc:picChg chg="add mod">
          <ac:chgData name="정근채" userId="bf3f9740-ba12-4a95-bdcd-7a89d0b0b3a3" providerId="ADAL" clId="{0967C0AC-1557-424E-B4A0-66E4747FE359}" dt="2021-07-26T05:29:14.731" v="27"/>
          <ac:picMkLst>
            <pc:docMk/>
            <pc:sldMk cId="524694486" sldId="468"/>
            <ac:picMk id="11" creationId="{5A2385F2-FFE9-4364-86B3-49402DA8F6AF}"/>
          </ac:picMkLst>
        </pc:picChg>
        <pc:inkChg chg="add">
          <ac:chgData name="정근채" userId="bf3f9740-ba12-4a95-bdcd-7a89d0b0b3a3" providerId="ADAL" clId="{0967C0AC-1557-424E-B4A0-66E4747FE359}" dt="2021-07-26T05:29:14.731" v="27"/>
          <ac:inkMkLst>
            <pc:docMk/>
            <pc:sldMk cId="524694486" sldId="468"/>
            <ac:inkMk id="10" creationId="{ADED2A1B-37FC-43A5-AAAA-44D36ECF338F}"/>
          </ac:inkMkLst>
        </pc:inkChg>
      </pc:sldChg>
      <pc:sldChg chg="addSp modSp">
        <pc:chgData name="정근채" userId="bf3f9740-ba12-4a95-bdcd-7a89d0b0b3a3" providerId="ADAL" clId="{0967C0AC-1557-424E-B4A0-66E4747FE359}" dt="2021-07-26T05:41:25.984" v="28"/>
        <pc:sldMkLst>
          <pc:docMk/>
          <pc:sldMk cId="1973825168" sldId="469"/>
        </pc:sldMkLst>
        <pc:picChg chg="add mod">
          <ac:chgData name="정근채" userId="bf3f9740-ba12-4a95-bdcd-7a89d0b0b3a3" providerId="ADAL" clId="{0967C0AC-1557-424E-B4A0-66E4747FE359}" dt="2021-07-26T05:41:25.984" v="28"/>
          <ac:picMkLst>
            <pc:docMk/>
            <pc:sldMk cId="1973825168" sldId="469"/>
            <ac:picMk id="11" creationId="{710E8C7F-02AA-4BED-AC97-5ECD17A71A18}"/>
          </ac:picMkLst>
        </pc:picChg>
        <pc:inkChg chg="add">
          <ac:chgData name="정근채" userId="bf3f9740-ba12-4a95-bdcd-7a89d0b0b3a3" providerId="ADAL" clId="{0967C0AC-1557-424E-B4A0-66E4747FE359}" dt="2021-07-26T05:41:25.984" v="28"/>
          <ac:inkMkLst>
            <pc:docMk/>
            <pc:sldMk cId="1973825168" sldId="469"/>
            <ac:inkMk id="5" creationId="{92F24544-119E-47D9-B519-D2667F77F4E4}"/>
          </ac:inkMkLst>
        </pc:inkChg>
      </pc:sldChg>
      <pc:sldChg chg="addSp delSp modSp">
        <pc:chgData name="정근채" userId="bf3f9740-ba12-4a95-bdcd-7a89d0b0b3a3" providerId="ADAL" clId="{0967C0AC-1557-424E-B4A0-66E4747FE359}" dt="2021-07-26T05:56:41.092" v="29"/>
        <pc:sldMkLst>
          <pc:docMk/>
          <pc:sldMk cId="854711056" sldId="470"/>
        </pc:sldMkLst>
        <pc:picChg chg="add del mod">
          <ac:chgData name="정근채" userId="bf3f9740-ba12-4a95-bdcd-7a89d0b0b3a3" providerId="ADAL" clId="{0967C0AC-1557-424E-B4A0-66E4747FE359}" dt="2021-07-26T05:56:41.092" v="29"/>
          <ac:picMkLst>
            <pc:docMk/>
            <pc:sldMk cId="854711056" sldId="470"/>
            <ac:picMk id="6" creationId="{F955DFC0-9988-49A4-8859-A6759D24A7B5}"/>
          </ac:picMkLst>
        </pc:picChg>
        <pc:picChg chg="add mod">
          <ac:chgData name="정근채" userId="bf3f9740-ba12-4a95-bdcd-7a89d0b0b3a3" providerId="ADAL" clId="{0967C0AC-1557-424E-B4A0-66E4747FE359}" dt="2021-07-26T05:56:41.092" v="29"/>
          <ac:picMkLst>
            <pc:docMk/>
            <pc:sldMk cId="854711056" sldId="470"/>
            <ac:picMk id="11" creationId="{B0A7144C-F86A-4780-ABD9-1F5DB64B897B}"/>
          </ac:picMkLst>
        </pc:picChg>
        <pc:inkChg chg="add">
          <ac:chgData name="정근채" userId="bf3f9740-ba12-4a95-bdcd-7a89d0b0b3a3" providerId="ADAL" clId="{0967C0AC-1557-424E-B4A0-66E4747FE359}" dt="2021-07-26T05:56:41.092" v="29"/>
          <ac:inkMkLst>
            <pc:docMk/>
            <pc:sldMk cId="854711056" sldId="470"/>
            <ac:inkMk id="10" creationId="{5157942B-8C6B-4E45-85F7-8048CBDEC523}"/>
          </ac:inkMkLst>
        </pc:inkChg>
      </pc:sldChg>
      <pc:sldChg chg="addSp modSp">
        <pc:chgData name="정근채" userId="bf3f9740-ba12-4a95-bdcd-7a89d0b0b3a3" providerId="ADAL" clId="{0967C0AC-1557-424E-B4A0-66E4747FE359}" dt="2021-07-26T05:56:41.092" v="29"/>
        <pc:sldMkLst>
          <pc:docMk/>
          <pc:sldMk cId="3752062317" sldId="471"/>
        </pc:sldMkLst>
        <pc:picChg chg="add mod">
          <ac:chgData name="정근채" userId="bf3f9740-ba12-4a95-bdcd-7a89d0b0b3a3" providerId="ADAL" clId="{0967C0AC-1557-424E-B4A0-66E4747FE359}" dt="2021-07-26T05:56:41.092" v="29"/>
          <ac:picMkLst>
            <pc:docMk/>
            <pc:sldMk cId="3752062317" sldId="471"/>
            <ac:picMk id="12" creationId="{FE9A713A-6AD3-4C36-877C-D7CBDA21B8DE}"/>
          </ac:picMkLst>
        </pc:picChg>
        <pc:inkChg chg="add">
          <ac:chgData name="정근채" userId="bf3f9740-ba12-4a95-bdcd-7a89d0b0b3a3" providerId="ADAL" clId="{0967C0AC-1557-424E-B4A0-66E4747FE359}" dt="2021-07-26T05:56:41.092" v="29"/>
          <ac:inkMkLst>
            <pc:docMk/>
            <pc:sldMk cId="3752062317" sldId="471"/>
            <ac:inkMk id="9" creationId="{CA5E619A-4DA4-4179-B3E3-E38FD7238109}"/>
          </ac:inkMkLst>
        </pc:inkChg>
      </pc:sldChg>
      <pc:sldChg chg="addSp modSp">
        <pc:chgData name="정근채" userId="bf3f9740-ba12-4a95-bdcd-7a89d0b0b3a3" providerId="ADAL" clId="{0967C0AC-1557-424E-B4A0-66E4747FE359}" dt="2021-07-26T05:56:41.092" v="29"/>
        <pc:sldMkLst>
          <pc:docMk/>
          <pc:sldMk cId="2005583373" sldId="472"/>
        </pc:sldMkLst>
        <pc:picChg chg="add mod">
          <ac:chgData name="정근채" userId="bf3f9740-ba12-4a95-bdcd-7a89d0b0b3a3" providerId="ADAL" clId="{0967C0AC-1557-424E-B4A0-66E4747FE359}" dt="2021-07-26T05:56:41.092" v="29"/>
          <ac:picMkLst>
            <pc:docMk/>
            <pc:sldMk cId="2005583373" sldId="472"/>
            <ac:picMk id="10" creationId="{CC69D7C8-8BDB-4854-B9E5-23CB93F6E8FD}"/>
          </ac:picMkLst>
        </pc:picChg>
        <pc:inkChg chg="add">
          <ac:chgData name="정근채" userId="bf3f9740-ba12-4a95-bdcd-7a89d0b0b3a3" providerId="ADAL" clId="{0967C0AC-1557-424E-B4A0-66E4747FE359}" dt="2021-07-26T05:56:41.092" v="29"/>
          <ac:inkMkLst>
            <pc:docMk/>
            <pc:sldMk cId="2005583373" sldId="472"/>
            <ac:inkMk id="8" creationId="{9A079FE9-7AA8-43AB-B795-71B68962FCB1}"/>
          </ac:inkMkLst>
        </pc:inkChg>
      </pc:sldChg>
      <pc:sldChg chg="addSp modSp">
        <pc:chgData name="정근채" userId="bf3f9740-ba12-4a95-bdcd-7a89d0b0b3a3" providerId="ADAL" clId="{0967C0AC-1557-424E-B4A0-66E4747FE359}" dt="2021-07-26T05:56:41.092" v="29"/>
        <pc:sldMkLst>
          <pc:docMk/>
          <pc:sldMk cId="386546200" sldId="473"/>
        </pc:sldMkLst>
        <pc:picChg chg="add mod">
          <ac:chgData name="정근채" userId="bf3f9740-ba12-4a95-bdcd-7a89d0b0b3a3" providerId="ADAL" clId="{0967C0AC-1557-424E-B4A0-66E4747FE359}" dt="2021-07-26T05:56:41.092" v="29"/>
          <ac:picMkLst>
            <pc:docMk/>
            <pc:sldMk cId="386546200" sldId="473"/>
            <ac:picMk id="10" creationId="{C5E8CAFB-34C8-4E8B-A564-5DDDF1110E97}"/>
          </ac:picMkLst>
        </pc:picChg>
        <pc:inkChg chg="add">
          <ac:chgData name="정근채" userId="bf3f9740-ba12-4a95-bdcd-7a89d0b0b3a3" providerId="ADAL" clId="{0967C0AC-1557-424E-B4A0-66E4747FE359}" dt="2021-07-26T05:56:41.092" v="29"/>
          <ac:inkMkLst>
            <pc:docMk/>
            <pc:sldMk cId="386546200" sldId="473"/>
            <ac:inkMk id="8" creationId="{78695A56-2206-4698-B367-615395023A2F}"/>
          </ac:inkMkLst>
        </pc:inkChg>
      </pc:sldChg>
      <pc:sldChg chg="addSp modSp">
        <pc:chgData name="정근채" userId="bf3f9740-ba12-4a95-bdcd-7a89d0b0b3a3" providerId="ADAL" clId="{0967C0AC-1557-424E-B4A0-66E4747FE359}" dt="2021-07-26T05:56:41.092" v="29"/>
        <pc:sldMkLst>
          <pc:docMk/>
          <pc:sldMk cId="800199147" sldId="474"/>
        </pc:sldMkLst>
        <pc:picChg chg="add mod">
          <ac:chgData name="정근채" userId="bf3f9740-ba12-4a95-bdcd-7a89d0b0b3a3" providerId="ADAL" clId="{0967C0AC-1557-424E-B4A0-66E4747FE359}" dt="2021-07-26T05:56:41.092" v="29"/>
          <ac:picMkLst>
            <pc:docMk/>
            <pc:sldMk cId="800199147" sldId="474"/>
            <ac:picMk id="15" creationId="{F03D8064-613A-4606-9A83-1E3A2C78744C}"/>
          </ac:picMkLst>
        </pc:picChg>
        <pc:inkChg chg="add">
          <ac:chgData name="정근채" userId="bf3f9740-ba12-4a95-bdcd-7a89d0b0b3a3" providerId="ADAL" clId="{0967C0AC-1557-424E-B4A0-66E4747FE359}" dt="2021-07-26T05:56:41.092" v="29"/>
          <ac:inkMkLst>
            <pc:docMk/>
            <pc:sldMk cId="800199147" sldId="474"/>
            <ac:inkMk id="12" creationId="{C67A58CB-F9A3-4BE6-9087-AFE154525699}"/>
          </ac:inkMkLst>
        </pc:inkChg>
      </pc:sldChg>
      <pc:sldChg chg="addSp modSp">
        <pc:chgData name="정근채" userId="bf3f9740-ba12-4a95-bdcd-7a89d0b0b3a3" providerId="ADAL" clId="{0967C0AC-1557-424E-B4A0-66E4747FE359}" dt="2021-07-26T05:56:41.092" v="29"/>
        <pc:sldMkLst>
          <pc:docMk/>
          <pc:sldMk cId="125373876" sldId="475"/>
        </pc:sldMkLst>
        <pc:picChg chg="add mod">
          <ac:chgData name="정근채" userId="bf3f9740-ba12-4a95-bdcd-7a89d0b0b3a3" providerId="ADAL" clId="{0967C0AC-1557-424E-B4A0-66E4747FE359}" dt="2021-07-26T05:56:41.092" v="29"/>
          <ac:picMkLst>
            <pc:docMk/>
            <pc:sldMk cId="125373876" sldId="475"/>
            <ac:picMk id="7" creationId="{457F26D1-BDCC-41A3-A292-D9C57D42F6E5}"/>
          </ac:picMkLst>
        </pc:picChg>
        <pc:inkChg chg="add">
          <ac:chgData name="정근채" userId="bf3f9740-ba12-4a95-bdcd-7a89d0b0b3a3" providerId="ADAL" clId="{0967C0AC-1557-424E-B4A0-66E4747FE359}" dt="2021-07-26T05:56:41.092" v="29"/>
          <ac:inkMkLst>
            <pc:docMk/>
            <pc:sldMk cId="125373876" sldId="475"/>
            <ac:inkMk id="6" creationId="{92905992-5B5C-422D-B1AE-7B47046A33BE}"/>
          </ac:inkMkLst>
        </pc:inkChg>
      </pc:sldChg>
      <pc:sldChg chg="addSp modSp">
        <pc:chgData name="정근채" userId="bf3f9740-ba12-4a95-bdcd-7a89d0b0b3a3" providerId="ADAL" clId="{0967C0AC-1557-424E-B4A0-66E4747FE359}" dt="2021-07-26T05:58:03.214" v="30"/>
        <pc:sldMkLst>
          <pc:docMk/>
          <pc:sldMk cId="566727333" sldId="476"/>
        </pc:sldMkLst>
        <pc:picChg chg="add mod">
          <ac:chgData name="정근채" userId="bf3f9740-ba12-4a95-bdcd-7a89d0b0b3a3" providerId="ADAL" clId="{0967C0AC-1557-424E-B4A0-66E4747FE359}" dt="2021-07-26T05:58:03.214" v="30"/>
          <ac:picMkLst>
            <pc:docMk/>
            <pc:sldMk cId="566727333" sldId="476"/>
            <ac:picMk id="9" creationId="{EE702449-4347-4D3F-9E5A-E52CEEEB3A0B}"/>
          </ac:picMkLst>
        </pc:picChg>
        <pc:inkChg chg="add">
          <ac:chgData name="정근채" userId="bf3f9740-ba12-4a95-bdcd-7a89d0b0b3a3" providerId="ADAL" clId="{0967C0AC-1557-424E-B4A0-66E4747FE359}" dt="2021-07-26T05:58:03.214" v="30"/>
          <ac:inkMkLst>
            <pc:docMk/>
            <pc:sldMk cId="566727333" sldId="476"/>
            <ac:inkMk id="2" creationId="{3B668A88-A3C4-4C0B-A624-80E98042A4FA}"/>
          </ac:inkMkLst>
        </pc:inkChg>
      </pc:sldChg>
      <pc:sldChg chg="addSp delSp modSp">
        <pc:chgData name="정근채" userId="bf3f9740-ba12-4a95-bdcd-7a89d0b0b3a3" providerId="ADAL" clId="{0967C0AC-1557-424E-B4A0-66E4747FE359}" dt="2021-07-26T06:03:03.059" v="32"/>
        <pc:sldMkLst>
          <pc:docMk/>
          <pc:sldMk cId="511281917" sldId="477"/>
        </pc:sldMkLst>
        <pc:picChg chg="add del mod">
          <ac:chgData name="정근채" userId="bf3f9740-ba12-4a95-bdcd-7a89d0b0b3a3" providerId="ADAL" clId="{0967C0AC-1557-424E-B4A0-66E4747FE359}" dt="2021-07-26T06:03:03.059" v="32"/>
          <ac:picMkLst>
            <pc:docMk/>
            <pc:sldMk cId="511281917" sldId="477"/>
            <ac:picMk id="9" creationId="{82BCD083-35DB-4AB3-9704-93CC1FF80F27}"/>
          </ac:picMkLst>
        </pc:picChg>
        <pc:picChg chg="add mod">
          <ac:chgData name="정근채" userId="bf3f9740-ba12-4a95-bdcd-7a89d0b0b3a3" providerId="ADAL" clId="{0967C0AC-1557-424E-B4A0-66E4747FE359}" dt="2021-07-26T06:03:03.059" v="32"/>
          <ac:picMkLst>
            <pc:docMk/>
            <pc:sldMk cId="511281917" sldId="477"/>
            <ac:picMk id="11" creationId="{6ED6290C-1A18-4475-A81D-C27F3C0138BB}"/>
          </ac:picMkLst>
        </pc:picChg>
        <pc:inkChg chg="add del">
          <ac:chgData name="정근채" userId="bf3f9740-ba12-4a95-bdcd-7a89d0b0b3a3" providerId="ADAL" clId="{0967C0AC-1557-424E-B4A0-66E4747FE359}" dt="2021-07-26T06:03:03.059" v="32"/>
          <ac:inkMkLst>
            <pc:docMk/>
            <pc:sldMk cId="511281917" sldId="477"/>
            <ac:inkMk id="8" creationId="{D3F6E95A-D7C3-47F2-9498-341F226D86D8}"/>
          </ac:inkMkLst>
        </pc:inkChg>
        <pc:inkChg chg="add">
          <ac:chgData name="정근채" userId="bf3f9740-ba12-4a95-bdcd-7a89d0b0b3a3" providerId="ADAL" clId="{0967C0AC-1557-424E-B4A0-66E4747FE359}" dt="2021-07-26T06:03:03.059" v="32"/>
          <ac:inkMkLst>
            <pc:docMk/>
            <pc:sldMk cId="511281917" sldId="477"/>
            <ac:inkMk id="10" creationId="{82FF77A4-8F7A-417D-9B2E-B2E2FDCC13C5}"/>
          </ac:inkMkLst>
        </pc:inkChg>
      </pc:sldChg>
      <pc:sldChg chg="addSp modSp">
        <pc:chgData name="정근채" userId="bf3f9740-ba12-4a95-bdcd-7a89d0b0b3a3" providerId="ADAL" clId="{0967C0AC-1557-424E-B4A0-66E4747FE359}" dt="2021-07-26T06:03:03.059" v="32"/>
        <pc:sldMkLst>
          <pc:docMk/>
          <pc:sldMk cId="2494377382" sldId="478"/>
        </pc:sldMkLst>
        <pc:picChg chg="add mod">
          <ac:chgData name="정근채" userId="bf3f9740-ba12-4a95-bdcd-7a89d0b0b3a3" providerId="ADAL" clId="{0967C0AC-1557-424E-B4A0-66E4747FE359}" dt="2021-07-26T06:03:03.059" v="32"/>
          <ac:picMkLst>
            <pc:docMk/>
            <pc:sldMk cId="2494377382" sldId="478"/>
            <ac:picMk id="9" creationId="{7AA8AEF3-33C4-4276-BC03-CAB6A597CBE7}"/>
          </ac:picMkLst>
        </pc:picChg>
        <pc:inkChg chg="add">
          <ac:chgData name="정근채" userId="bf3f9740-ba12-4a95-bdcd-7a89d0b0b3a3" providerId="ADAL" clId="{0967C0AC-1557-424E-B4A0-66E4747FE359}" dt="2021-07-26T06:03:03.059" v="32"/>
          <ac:inkMkLst>
            <pc:docMk/>
            <pc:sldMk cId="2494377382" sldId="478"/>
            <ac:inkMk id="8" creationId="{59A2E465-1359-400B-9EDE-F501C64B9039}"/>
          </ac:inkMkLst>
        </pc:inkChg>
      </pc:sldChg>
      <pc:sldChg chg="addSp delSp modSp mod delAnim">
        <pc:chgData name="정근채" userId="bf3f9740-ba12-4a95-bdcd-7a89d0b0b3a3" providerId="ADAL" clId="{0967C0AC-1557-424E-B4A0-66E4747FE359}" dt="2021-07-26T07:04:01.837" v="348"/>
        <pc:sldMkLst>
          <pc:docMk/>
          <pc:sldMk cId="2468722694" sldId="479"/>
        </pc:sldMkLst>
        <pc:spChg chg="mod">
          <ac:chgData name="정근채" userId="bf3f9740-ba12-4a95-bdcd-7a89d0b0b3a3" providerId="ADAL" clId="{0967C0AC-1557-424E-B4A0-66E4747FE359}" dt="2021-07-26T06:13:21.749" v="202" actId="14100"/>
          <ac:spMkLst>
            <pc:docMk/>
            <pc:sldMk cId="2468722694" sldId="479"/>
            <ac:spMk id="11" creationId="{1873EFD9-F2EE-4065-9770-47ECA8412C69}"/>
          </ac:spMkLst>
        </pc:spChg>
        <pc:picChg chg="add del mod">
          <ac:chgData name="정근채" userId="bf3f9740-ba12-4a95-bdcd-7a89d0b0b3a3" providerId="ADAL" clId="{0967C0AC-1557-424E-B4A0-66E4747FE359}" dt="2021-07-26T06:13:01.014" v="160" actId="478"/>
          <ac:picMkLst>
            <pc:docMk/>
            <pc:sldMk cId="2468722694" sldId="479"/>
            <ac:picMk id="10" creationId="{0CC649E0-8DBD-49D8-B4A8-0908F32D4FFC}"/>
          </ac:picMkLst>
        </pc:picChg>
        <pc:picChg chg="add mod">
          <ac:chgData name="정근채" userId="bf3f9740-ba12-4a95-bdcd-7a89d0b0b3a3" providerId="ADAL" clId="{0967C0AC-1557-424E-B4A0-66E4747FE359}" dt="2021-07-26T07:04:01.837" v="348"/>
          <ac:picMkLst>
            <pc:docMk/>
            <pc:sldMk cId="2468722694" sldId="479"/>
            <ac:picMk id="15" creationId="{1F4023DD-7D5D-4D6B-9FA6-CA717BA72315}"/>
          </ac:picMkLst>
        </pc:picChg>
        <pc:inkChg chg="add del">
          <ac:chgData name="정근채" userId="bf3f9740-ba12-4a95-bdcd-7a89d0b0b3a3" providerId="ADAL" clId="{0967C0AC-1557-424E-B4A0-66E4747FE359}" dt="2021-07-26T06:12:58.626" v="159" actId="478"/>
          <ac:inkMkLst>
            <pc:docMk/>
            <pc:sldMk cId="2468722694" sldId="479"/>
            <ac:inkMk id="8" creationId="{55FE7129-FA91-4D98-B63D-E680D0E94675}"/>
          </ac:inkMkLst>
        </pc:inkChg>
        <pc:inkChg chg="add">
          <ac:chgData name="정근채" userId="bf3f9740-ba12-4a95-bdcd-7a89d0b0b3a3" providerId="ADAL" clId="{0967C0AC-1557-424E-B4A0-66E4747FE359}" dt="2021-07-26T07:04:01.837" v="348"/>
          <ac:inkMkLst>
            <pc:docMk/>
            <pc:sldMk cId="2468722694" sldId="479"/>
            <ac:inkMk id="13" creationId="{CE4FBF15-7A9F-4BFD-BEC6-96BC59C8DAA6}"/>
          </ac:inkMkLst>
        </pc:inkChg>
      </pc:sldChg>
      <pc:sldChg chg="addSp modSp">
        <pc:chgData name="정근채" userId="bf3f9740-ba12-4a95-bdcd-7a89d0b0b3a3" providerId="ADAL" clId="{0967C0AC-1557-424E-B4A0-66E4747FE359}" dt="2021-07-26T07:04:01.837" v="348"/>
        <pc:sldMkLst>
          <pc:docMk/>
          <pc:sldMk cId="3344031181" sldId="480"/>
        </pc:sldMkLst>
        <pc:picChg chg="add mod">
          <ac:chgData name="정근채" userId="bf3f9740-ba12-4a95-bdcd-7a89d0b0b3a3" providerId="ADAL" clId="{0967C0AC-1557-424E-B4A0-66E4747FE359}" dt="2021-07-26T07:04:01.837" v="348"/>
          <ac:picMkLst>
            <pc:docMk/>
            <pc:sldMk cId="3344031181" sldId="480"/>
            <ac:picMk id="10" creationId="{CB465490-ACA5-4988-8157-D6D6DE9D7750}"/>
          </ac:picMkLst>
        </pc:picChg>
        <pc:inkChg chg="add">
          <ac:chgData name="정근채" userId="bf3f9740-ba12-4a95-bdcd-7a89d0b0b3a3" providerId="ADAL" clId="{0967C0AC-1557-424E-B4A0-66E4747FE359}" dt="2021-07-26T07:04:01.837" v="348"/>
          <ac:inkMkLst>
            <pc:docMk/>
            <pc:sldMk cId="3344031181" sldId="480"/>
            <ac:inkMk id="9" creationId="{FFCBFB87-4EB2-4498-BA2E-853EE5BF1B2F}"/>
          </ac:inkMkLst>
        </pc:inkChg>
      </pc:sldChg>
      <pc:sldChg chg="addSp modSp">
        <pc:chgData name="정근채" userId="bf3f9740-ba12-4a95-bdcd-7a89d0b0b3a3" providerId="ADAL" clId="{0967C0AC-1557-424E-B4A0-66E4747FE359}" dt="2021-07-26T07:04:01.837" v="348"/>
        <pc:sldMkLst>
          <pc:docMk/>
          <pc:sldMk cId="3627570393" sldId="481"/>
        </pc:sldMkLst>
        <pc:picChg chg="add mod">
          <ac:chgData name="정근채" userId="bf3f9740-ba12-4a95-bdcd-7a89d0b0b3a3" providerId="ADAL" clId="{0967C0AC-1557-424E-B4A0-66E4747FE359}" dt="2021-07-26T07:04:01.837" v="348"/>
          <ac:picMkLst>
            <pc:docMk/>
            <pc:sldMk cId="3627570393" sldId="481"/>
            <ac:picMk id="9" creationId="{0B09E1E0-6EF8-4371-8E34-143AA51990AF}"/>
          </ac:picMkLst>
        </pc:picChg>
        <pc:inkChg chg="add">
          <ac:chgData name="정근채" userId="bf3f9740-ba12-4a95-bdcd-7a89d0b0b3a3" providerId="ADAL" clId="{0967C0AC-1557-424E-B4A0-66E4747FE359}" dt="2021-07-26T07:04:01.837" v="348"/>
          <ac:inkMkLst>
            <pc:docMk/>
            <pc:sldMk cId="3627570393" sldId="481"/>
            <ac:inkMk id="8" creationId="{BB1D57B6-1E74-43DD-9734-13960641C0FE}"/>
          </ac:inkMkLst>
        </pc:inkChg>
      </pc:sldChg>
      <pc:sldChg chg="addSp modSp">
        <pc:chgData name="정근채" userId="bf3f9740-ba12-4a95-bdcd-7a89d0b0b3a3" providerId="ADAL" clId="{0967C0AC-1557-424E-B4A0-66E4747FE359}" dt="2021-07-26T07:04:01.837" v="348"/>
        <pc:sldMkLst>
          <pc:docMk/>
          <pc:sldMk cId="761396786" sldId="482"/>
        </pc:sldMkLst>
        <pc:picChg chg="add mod">
          <ac:chgData name="정근채" userId="bf3f9740-ba12-4a95-bdcd-7a89d0b0b3a3" providerId="ADAL" clId="{0967C0AC-1557-424E-B4A0-66E4747FE359}" dt="2021-07-26T07:04:01.837" v="348"/>
          <ac:picMkLst>
            <pc:docMk/>
            <pc:sldMk cId="761396786" sldId="482"/>
            <ac:picMk id="11" creationId="{A6BBA9EB-BA9F-4BF8-A4E9-C30AA5367BF8}"/>
          </ac:picMkLst>
        </pc:picChg>
        <pc:inkChg chg="add">
          <ac:chgData name="정근채" userId="bf3f9740-ba12-4a95-bdcd-7a89d0b0b3a3" providerId="ADAL" clId="{0967C0AC-1557-424E-B4A0-66E4747FE359}" dt="2021-07-26T07:04:01.837" v="348"/>
          <ac:inkMkLst>
            <pc:docMk/>
            <pc:sldMk cId="761396786" sldId="482"/>
            <ac:inkMk id="9" creationId="{885D1C6E-FA42-473A-B30F-EB70B8D0DEA7}"/>
          </ac:inkMkLst>
        </pc:inkChg>
      </pc:sldChg>
      <pc:sldChg chg="addSp modSp mod">
        <pc:chgData name="정근채" userId="bf3f9740-ba12-4a95-bdcd-7a89d0b0b3a3" providerId="ADAL" clId="{0967C0AC-1557-424E-B4A0-66E4747FE359}" dt="2021-07-26T07:04:01.837" v="348"/>
        <pc:sldMkLst>
          <pc:docMk/>
          <pc:sldMk cId="946856866" sldId="483"/>
        </pc:sldMkLst>
        <pc:spChg chg="mod">
          <ac:chgData name="정근채" userId="bf3f9740-ba12-4a95-bdcd-7a89d0b0b3a3" providerId="ADAL" clId="{0967C0AC-1557-424E-B4A0-66E4747FE359}" dt="2021-07-26T06:14:12.664" v="218" actId="14100"/>
          <ac:spMkLst>
            <pc:docMk/>
            <pc:sldMk cId="946856866" sldId="483"/>
            <ac:spMk id="7" creationId="{47100849-0616-4CAB-B944-FC7270FCAA37}"/>
          </ac:spMkLst>
        </pc:spChg>
        <pc:picChg chg="add mod">
          <ac:chgData name="정근채" userId="bf3f9740-ba12-4a95-bdcd-7a89d0b0b3a3" providerId="ADAL" clId="{0967C0AC-1557-424E-B4A0-66E4747FE359}" dt="2021-07-26T07:04:01.837" v="348"/>
          <ac:picMkLst>
            <pc:docMk/>
            <pc:sldMk cId="946856866" sldId="483"/>
            <ac:picMk id="14" creationId="{208C4537-DB68-4097-A05C-6182C0494718}"/>
          </ac:picMkLst>
        </pc:picChg>
        <pc:inkChg chg="add">
          <ac:chgData name="정근채" userId="bf3f9740-ba12-4a95-bdcd-7a89d0b0b3a3" providerId="ADAL" clId="{0967C0AC-1557-424E-B4A0-66E4747FE359}" dt="2021-07-26T07:04:01.837" v="348"/>
          <ac:inkMkLst>
            <pc:docMk/>
            <pc:sldMk cId="946856866" sldId="483"/>
            <ac:inkMk id="13" creationId="{5DED0D24-875D-4B47-97D2-AE03B6590798}"/>
          </ac:inkMkLst>
        </pc:inkChg>
        <pc:cxnChg chg="mod">
          <ac:chgData name="정근채" userId="bf3f9740-ba12-4a95-bdcd-7a89d0b0b3a3" providerId="ADAL" clId="{0967C0AC-1557-424E-B4A0-66E4747FE359}" dt="2021-07-26T06:14:12.664" v="218" actId="14100"/>
          <ac:cxnSpMkLst>
            <pc:docMk/>
            <pc:sldMk cId="946856866" sldId="483"/>
            <ac:cxnSpMk id="6" creationId="{894DC988-FA99-4DDF-A9AD-D795C8AF310F}"/>
          </ac:cxnSpMkLst>
        </pc:cxnChg>
      </pc:sldChg>
      <pc:sldChg chg="addSp modSp">
        <pc:chgData name="정근채" userId="bf3f9740-ba12-4a95-bdcd-7a89d0b0b3a3" providerId="ADAL" clId="{0967C0AC-1557-424E-B4A0-66E4747FE359}" dt="2021-07-26T07:04:01.837" v="348"/>
        <pc:sldMkLst>
          <pc:docMk/>
          <pc:sldMk cId="603807370" sldId="484"/>
        </pc:sldMkLst>
        <pc:picChg chg="add mod">
          <ac:chgData name="정근채" userId="bf3f9740-ba12-4a95-bdcd-7a89d0b0b3a3" providerId="ADAL" clId="{0967C0AC-1557-424E-B4A0-66E4747FE359}" dt="2021-07-26T07:04:01.837" v="348"/>
          <ac:picMkLst>
            <pc:docMk/>
            <pc:sldMk cId="603807370" sldId="484"/>
            <ac:picMk id="7" creationId="{8337AC74-FD42-4280-AFCD-4F0757BA7E66}"/>
          </ac:picMkLst>
        </pc:picChg>
        <pc:inkChg chg="add">
          <ac:chgData name="정근채" userId="bf3f9740-ba12-4a95-bdcd-7a89d0b0b3a3" providerId="ADAL" clId="{0967C0AC-1557-424E-B4A0-66E4747FE359}" dt="2021-07-26T07:04:01.837" v="348"/>
          <ac:inkMkLst>
            <pc:docMk/>
            <pc:sldMk cId="603807370" sldId="484"/>
            <ac:inkMk id="6" creationId="{ABFEC20C-27D3-410D-9772-DBC5997616D6}"/>
          </ac:inkMkLst>
        </pc:inkChg>
      </pc:sldChg>
      <pc:sldChg chg="addSp modSp">
        <pc:chgData name="정근채" userId="bf3f9740-ba12-4a95-bdcd-7a89d0b0b3a3" providerId="ADAL" clId="{0967C0AC-1557-424E-B4A0-66E4747FE359}" dt="2021-07-26T07:04:01.837" v="348"/>
        <pc:sldMkLst>
          <pc:docMk/>
          <pc:sldMk cId="976235333" sldId="485"/>
        </pc:sldMkLst>
        <pc:picChg chg="add mod">
          <ac:chgData name="정근채" userId="bf3f9740-ba12-4a95-bdcd-7a89d0b0b3a3" providerId="ADAL" clId="{0967C0AC-1557-424E-B4A0-66E4747FE359}" dt="2021-07-26T07:04:01.837" v="348"/>
          <ac:picMkLst>
            <pc:docMk/>
            <pc:sldMk cId="976235333" sldId="485"/>
            <ac:picMk id="7" creationId="{35E2E656-EEA1-449E-9C1E-FFE049CC47D6}"/>
          </ac:picMkLst>
        </pc:picChg>
        <pc:inkChg chg="add">
          <ac:chgData name="정근채" userId="bf3f9740-ba12-4a95-bdcd-7a89d0b0b3a3" providerId="ADAL" clId="{0967C0AC-1557-424E-B4A0-66E4747FE359}" dt="2021-07-26T07:04:01.837" v="348"/>
          <ac:inkMkLst>
            <pc:docMk/>
            <pc:sldMk cId="976235333" sldId="485"/>
            <ac:inkMk id="6" creationId="{1061049A-7DF1-45F0-84F3-EBF2E638372B}"/>
          </ac:inkMkLst>
        </pc:inkChg>
      </pc:sldChg>
      <pc:sldChg chg="addSp delSp modSp mod">
        <pc:chgData name="정근채" userId="bf3f9740-ba12-4a95-bdcd-7a89d0b0b3a3" providerId="ADAL" clId="{0967C0AC-1557-424E-B4A0-66E4747FE359}" dt="2021-07-26T07:04:01.837" v="348"/>
        <pc:sldMkLst>
          <pc:docMk/>
          <pc:sldMk cId="3709690644" sldId="486"/>
        </pc:sldMkLst>
        <pc:spChg chg="del mod">
          <ac:chgData name="정근채" userId="bf3f9740-ba12-4a95-bdcd-7a89d0b0b3a3" providerId="ADAL" clId="{0967C0AC-1557-424E-B4A0-66E4747FE359}" dt="2021-07-26T06:14:22.827" v="220" actId="478"/>
          <ac:spMkLst>
            <pc:docMk/>
            <pc:sldMk cId="3709690644" sldId="486"/>
            <ac:spMk id="10" creationId="{14918FA8-C275-432F-939C-9BB8C8071949}"/>
          </ac:spMkLst>
        </pc:spChg>
        <pc:spChg chg="add mod">
          <ac:chgData name="정근채" userId="bf3f9740-ba12-4a95-bdcd-7a89d0b0b3a3" providerId="ADAL" clId="{0967C0AC-1557-424E-B4A0-66E4747FE359}" dt="2021-07-26T06:14:23.109" v="221"/>
          <ac:spMkLst>
            <pc:docMk/>
            <pc:sldMk cId="3709690644" sldId="486"/>
            <ac:spMk id="14" creationId="{7CE2CFA1-B12A-4F25-91D8-8B50F4A80E9A}"/>
          </ac:spMkLst>
        </pc:spChg>
        <pc:picChg chg="add mod">
          <ac:chgData name="정근채" userId="bf3f9740-ba12-4a95-bdcd-7a89d0b0b3a3" providerId="ADAL" clId="{0967C0AC-1557-424E-B4A0-66E4747FE359}" dt="2021-07-26T07:04:01.837" v="348"/>
          <ac:picMkLst>
            <pc:docMk/>
            <pc:sldMk cId="3709690644" sldId="486"/>
            <ac:picMk id="7" creationId="{56C48CA7-D388-4515-B9E4-0119C1F12641}"/>
          </ac:picMkLst>
        </pc:picChg>
        <pc:inkChg chg="add">
          <ac:chgData name="정근채" userId="bf3f9740-ba12-4a95-bdcd-7a89d0b0b3a3" providerId="ADAL" clId="{0967C0AC-1557-424E-B4A0-66E4747FE359}" dt="2021-07-26T07:04:01.837" v="348"/>
          <ac:inkMkLst>
            <pc:docMk/>
            <pc:sldMk cId="3709690644" sldId="486"/>
            <ac:inkMk id="6" creationId="{9B2752C2-2B65-4803-8A51-61DC6A499E6C}"/>
          </ac:inkMkLst>
        </pc:inkChg>
        <pc:cxnChg chg="mod">
          <ac:chgData name="정근채" userId="bf3f9740-ba12-4a95-bdcd-7a89d0b0b3a3" providerId="ADAL" clId="{0967C0AC-1557-424E-B4A0-66E4747FE359}" dt="2021-07-26T06:14:22.827" v="220" actId="478"/>
          <ac:cxnSpMkLst>
            <pc:docMk/>
            <pc:sldMk cId="3709690644" sldId="486"/>
            <ac:cxnSpMk id="9" creationId="{3796C2D1-75A1-4EAA-971F-CD003A25C253}"/>
          </ac:cxnSpMkLst>
        </pc:cxnChg>
      </pc:sldChg>
      <pc:sldChg chg="addSp modSp">
        <pc:chgData name="정근채" userId="bf3f9740-ba12-4a95-bdcd-7a89d0b0b3a3" providerId="ADAL" clId="{0967C0AC-1557-424E-B4A0-66E4747FE359}" dt="2021-07-26T07:04:01.837" v="348"/>
        <pc:sldMkLst>
          <pc:docMk/>
          <pc:sldMk cId="3471024239" sldId="487"/>
        </pc:sldMkLst>
        <pc:picChg chg="add mod">
          <ac:chgData name="정근채" userId="bf3f9740-ba12-4a95-bdcd-7a89d0b0b3a3" providerId="ADAL" clId="{0967C0AC-1557-424E-B4A0-66E4747FE359}" dt="2021-07-26T07:04:01.837" v="348"/>
          <ac:picMkLst>
            <pc:docMk/>
            <pc:sldMk cId="3471024239" sldId="487"/>
            <ac:picMk id="7" creationId="{BF2FDA55-2208-46C3-A90B-D49861A0E559}"/>
          </ac:picMkLst>
        </pc:picChg>
        <pc:inkChg chg="add">
          <ac:chgData name="정근채" userId="bf3f9740-ba12-4a95-bdcd-7a89d0b0b3a3" providerId="ADAL" clId="{0967C0AC-1557-424E-B4A0-66E4747FE359}" dt="2021-07-26T07:04:01.837" v="348"/>
          <ac:inkMkLst>
            <pc:docMk/>
            <pc:sldMk cId="3471024239" sldId="487"/>
            <ac:inkMk id="6" creationId="{FB16BD21-0D23-4EE9-A272-172A9B8792E0}"/>
          </ac:inkMkLst>
        </pc:inkChg>
      </pc:sldChg>
      <pc:sldChg chg="addSp modSp">
        <pc:chgData name="정근채" userId="bf3f9740-ba12-4a95-bdcd-7a89d0b0b3a3" providerId="ADAL" clId="{0967C0AC-1557-424E-B4A0-66E4747FE359}" dt="2021-07-26T07:04:01.837" v="348"/>
        <pc:sldMkLst>
          <pc:docMk/>
          <pc:sldMk cId="1907022896" sldId="488"/>
        </pc:sldMkLst>
        <pc:picChg chg="add mod">
          <ac:chgData name="정근채" userId="bf3f9740-ba12-4a95-bdcd-7a89d0b0b3a3" providerId="ADAL" clId="{0967C0AC-1557-424E-B4A0-66E4747FE359}" dt="2021-07-26T07:04:01.837" v="348"/>
          <ac:picMkLst>
            <pc:docMk/>
            <pc:sldMk cId="1907022896" sldId="488"/>
            <ac:picMk id="7" creationId="{D0101E03-F9F7-4B4D-9FB4-01DB1FDA7BBE}"/>
          </ac:picMkLst>
        </pc:picChg>
        <pc:inkChg chg="add">
          <ac:chgData name="정근채" userId="bf3f9740-ba12-4a95-bdcd-7a89d0b0b3a3" providerId="ADAL" clId="{0967C0AC-1557-424E-B4A0-66E4747FE359}" dt="2021-07-26T07:04:01.837" v="348"/>
          <ac:inkMkLst>
            <pc:docMk/>
            <pc:sldMk cId="1907022896" sldId="488"/>
            <ac:inkMk id="6" creationId="{F39F82BC-A336-4B72-85C1-8344CB78BCB9}"/>
          </ac:inkMkLst>
        </pc:inkChg>
      </pc:sldChg>
      <pc:sldChg chg="addSp delSp modSp mod">
        <pc:chgData name="정근채" userId="bf3f9740-ba12-4a95-bdcd-7a89d0b0b3a3" providerId="ADAL" clId="{0967C0AC-1557-424E-B4A0-66E4747FE359}" dt="2021-07-26T07:04:01.837" v="348"/>
        <pc:sldMkLst>
          <pc:docMk/>
          <pc:sldMk cId="4176940593" sldId="489"/>
        </pc:sldMkLst>
        <pc:spChg chg="del">
          <ac:chgData name="정근채" userId="bf3f9740-ba12-4a95-bdcd-7a89d0b0b3a3" providerId="ADAL" clId="{0967C0AC-1557-424E-B4A0-66E4747FE359}" dt="2021-07-26T06:14:25.794" v="222" actId="478"/>
          <ac:spMkLst>
            <pc:docMk/>
            <pc:sldMk cId="4176940593" sldId="489"/>
            <ac:spMk id="13" creationId="{C11468AB-8D9B-402C-A12A-ED544CB890A8}"/>
          </ac:spMkLst>
        </pc:spChg>
        <pc:spChg chg="add mod">
          <ac:chgData name="정근채" userId="bf3f9740-ba12-4a95-bdcd-7a89d0b0b3a3" providerId="ADAL" clId="{0967C0AC-1557-424E-B4A0-66E4747FE359}" dt="2021-07-26T06:14:26.074" v="223"/>
          <ac:spMkLst>
            <pc:docMk/>
            <pc:sldMk cId="4176940593" sldId="489"/>
            <ac:spMk id="14" creationId="{38222B29-0C63-41E3-8CE4-684507CE7CBE}"/>
          </ac:spMkLst>
        </pc:spChg>
        <pc:picChg chg="add mod">
          <ac:chgData name="정근채" userId="bf3f9740-ba12-4a95-bdcd-7a89d0b0b3a3" providerId="ADAL" clId="{0967C0AC-1557-424E-B4A0-66E4747FE359}" dt="2021-07-26T07:04:01.837" v="348"/>
          <ac:picMkLst>
            <pc:docMk/>
            <pc:sldMk cId="4176940593" sldId="489"/>
            <ac:picMk id="7" creationId="{F0C3F454-DA58-4A6E-BE82-64E1F178A6DC}"/>
          </ac:picMkLst>
        </pc:picChg>
        <pc:inkChg chg="add">
          <ac:chgData name="정근채" userId="bf3f9740-ba12-4a95-bdcd-7a89d0b0b3a3" providerId="ADAL" clId="{0967C0AC-1557-424E-B4A0-66E4747FE359}" dt="2021-07-26T07:04:01.837" v="348"/>
          <ac:inkMkLst>
            <pc:docMk/>
            <pc:sldMk cId="4176940593" sldId="489"/>
            <ac:inkMk id="6" creationId="{07B3DA07-0B2E-4E33-A04B-66D6BA36C79B}"/>
          </ac:inkMkLst>
        </pc:inkChg>
        <pc:cxnChg chg="mod">
          <ac:chgData name="정근채" userId="bf3f9740-ba12-4a95-bdcd-7a89d0b0b3a3" providerId="ADAL" clId="{0967C0AC-1557-424E-B4A0-66E4747FE359}" dt="2021-07-26T06:14:25.794" v="222" actId="478"/>
          <ac:cxnSpMkLst>
            <pc:docMk/>
            <pc:sldMk cId="4176940593" sldId="489"/>
            <ac:cxnSpMk id="12" creationId="{453BEC9F-FC41-456B-87E9-A9ADA53B9B0C}"/>
          </ac:cxnSpMkLst>
        </pc:cxnChg>
      </pc:sldChg>
      <pc:sldChg chg="addSp modSp mod">
        <pc:chgData name="정근채" userId="bf3f9740-ba12-4a95-bdcd-7a89d0b0b3a3" providerId="ADAL" clId="{0967C0AC-1557-424E-B4A0-66E4747FE359}" dt="2021-07-26T07:04:01.837" v="348"/>
        <pc:sldMkLst>
          <pc:docMk/>
          <pc:sldMk cId="3876526106" sldId="490"/>
        </pc:sldMkLst>
        <pc:spChg chg="mod">
          <ac:chgData name="정근채" userId="bf3f9740-ba12-4a95-bdcd-7a89d0b0b3a3" providerId="ADAL" clId="{0967C0AC-1557-424E-B4A0-66E4747FE359}" dt="2021-07-26T06:14:53.454" v="233"/>
          <ac:spMkLst>
            <pc:docMk/>
            <pc:sldMk cId="3876526106" sldId="490"/>
            <ac:spMk id="8" creationId="{62BC43F6-A82C-43DA-8A97-5D55D0432FB4}"/>
          </ac:spMkLst>
        </pc:spChg>
        <pc:picChg chg="add mod">
          <ac:chgData name="정근채" userId="bf3f9740-ba12-4a95-bdcd-7a89d0b0b3a3" providerId="ADAL" clId="{0967C0AC-1557-424E-B4A0-66E4747FE359}" dt="2021-07-26T07:04:01.837" v="348"/>
          <ac:picMkLst>
            <pc:docMk/>
            <pc:sldMk cId="3876526106" sldId="490"/>
            <ac:picMk id="13" creationId="{CCDB0CEC-F7CA-453E-8C97-BA2B2FCE4122}"/>
          </ac:picMkLst>
        </pc:picChg>
        <pc:inkChg chg="add">
          <ac:chgData name="정근채" userId="bf3f9740-ba12-4a95-bdcd-7a89d0b0b3a3" providerId="ADAL" clId="{0967C0AC-1557-424E-B4A0-66E4747FE359}" dt="2021-07-26T07:04:01.837" v="348"/>
          <ac:inkMkLst>
            <pc:docMk/>
            <pc:sldMk cId="3876526106" sldId="490"/>
            <ac:inkMk id="11" creationId="{AE181EFC-18FF-4D84-ADD2-E48141178AA8}"/>
          </ac:inkMkLst>
        </pc:inkChg>
      </pc:sldChg>
      <pc:sldChg chg="addSp modSp">
        <pc:chgData name="정근채" userId="bf3f9740-ba12-4a95-bdcd-7a89d0b0b3a3" providerId="ADAL" clId="{0967C0AC-1557-424E-B4A0-66E4747FE359}" dt="2021-07-26T05:56:41.092" v="29"/>
        <pc:sldMkLst>
          <pc:docMk/>
          <pc:sldMk cId="3271105530" sldId="495"/>
        </pc:sldMkLst>
        <pc:picChg chg="add mod">
          <ac:chgData name="정근채" userId="bf3f9740-ba12-4a95-bdcd-7a89d0b0b3a3" providerId="ADAL" clId="{0967C0AC-1557-424E-B4A0-66E4747FE359}" dt="2021-07-26T05:56:41.092" v="29"/>
          <ac:picMkLst>
            <pc:docMk/>
            <pc:sldMk cId="3271105530" sldId="495"/>
            <ac:picMk id="5" creationId="{B736B84B-D0C5-444D-BCB3-4277C72182DB}"/>
          </ac:picMkLst>
        </pc:picChg>
        <pc:inkChg chg="add">
          <ac:chgData name="정근채" userId="bf3f9740-ba12-4a95-bdcd-7a89d0b0b3a3" providerId="ADAL" clId="{0967C0AC-1557-424E-B4A0-66E4747FE359}" dt="2021-07-26T05:56:41.092" v="29"/>
          <ac:inkMkLst>
            <pc:docMk/>
            <pc:sldMk cId="3271105530" sldId="495"/>
            <ac:inkMk id="2" creationId="{B678C0C1-9BCE-4A4B-BE82-5D2B8695E785}"/>
          </ac:inkMkLst>
        </pc:inkChg>
      </pc:sldChg>
      <pc:sldChg chg="addSp modSp">
        <pc:chgData name="정근채" userId="bf3f9740-ba12-4a95-bdcd-7a89d0b0b3a3" providerId="ADAL" clId="{0967C0AC-1557-424E-B4A0-66E4747FE359}" dt="2021-07-26T07:04:01.837" v="348"/>
        <pc:sldMkLst>
          <pc:docMk/>
          <pc:sldMk cId="2111400645" sldId="496"/>
        </pc:sldMkLst>
        <pc:picChg chg="add mod">
          <ac:chgData name="정근채" userId="bf3f9740-ba12-4a95-bdcd-7a89d0b0b3a3" providerId="ADAL" clId="{0967C0AC-1557-424E-B4A0-66E4747FE359}" dt="2021-07-26T07:04:01.837" v="348"/>
          <ac:picMkLst>
            <pc:docMk/>
            <pc:sldMk cId="2111400645" sldId="496"/>
            <ac:picMk id="6" creationId="{72E2F8C2-755A-441C-A544-87474BA79C73}"/>
          </ac:picMkLst>
        </pc:picChg>
        <pc:inkChg chg="add">
          <ac:chgData name="정근채" userId="bf3f9740-ba12-4a95-bdcd-7a89d0b0b3a3" providerId="ADAL" clId="{0967C0AC-1557-424E-B4A0-66E4747FE359}" dt="2021-07-26T07:04:01.837" v="348"/>
          <ac:inkMkLst>
            <pc:docMk/>
            <pc:sldMk cId="2111400645" sldId="496"/>
            <ac:inkMk id="5" creationId="{64B5469D-0A91-493C-9E3C-4F7A842DF96B}"/>
          </ac:inkMkLst>
        </pc:inkChg>
      </pc:sldChg>
      <pc:sldChg chg="addSp modSp">
        <pc:chgData name="정근채" userId="bf3f9740-ba12-4a95-bdcd-7a89d0b0b3a3" providerId="ADAL" clId="{0967C0AC-1557-424E-B4A0-66E4747FE359}" dt="2021-07-26T07:04:01.837" v="348"/>
        <pc:sldMkLst>
          <pc:docMk/>
          <pc:sldMk cId="1120474303" sldId="497"/>
        </pc:sldMkLst>
        <pc:picChg chg="add mod">
          <ac:chgData name="정근채" userId="bf3f9740-ba12-4a95-bdcd-7a89d0b0b3a3" providerId="ADAL" clId="{0967C0AC-1557-424E-B4A0-66E4747FE359}" dt="2021-07-26T07:04:01.837" v="348"/>
          <ac:picMkLst>
            <pc:docMk/>
            <pc:sldMk cId="1120474303" sldId="497"/>
            <ac:picMk id="9" creationId="{2AB7E052-2333-4559-ADAE-7CA724E084EC}"/>
          </ac:picMkLst>
        </pc:picChg>
        <pc:inkChg chg="add">
          <ac:chgData name="정근채" userId="bf3f9740-ba12-4a95-bdcd-7a89d0b0b3a3" providerId="ADAL" clId="{0967C0AC-1557-424E-B4A0-66E4747FE359}" dt="2021-07-26T07:04:01.837" v="348"/>
          <ac:inkMkLst>
            <pc:docMk/>
            <pc:sldMk cId="1120474303" sldId="497"/>
            <ac:inkMk id="5" creationId="{21A3056C-7D96-4E5B-81F2-F081117F8E39}"/>
          </ac:inkMkLst>
        </pc:inkChg>
      </pc:sldChg>
      <pc:sldChg chg="addSp modSp">
        <pc:chgData name="정근채" userId="bf3f9740-ba12-4a95-bdcd-7a89d0b0b3a3" providerId="ADAL" clId="{0967C0AC-1557-424E-B4A0-66E4747FE359}" dt="2021-07-26T07:04:01.837" v="348"/>
        <pc:sldMkLst>
          <pc:docMk/>
          <pc:sldMk cId="1365399970" sldId="498"/>
        </pc:sldMkLst>
        <pc:picChg chg="add mod">
          <ac:chgData name="정근채" userId="bf3f9740-ba12-4a95-bdcd-7a89d0b0b3a3" providerId="ADAL" clId="{0967C0AC-1557-424E-B4A0-66E4747FE359}" dt="2021-07-26T07:04:01.837" v="348"/>
          <ac:picMkLst>
            <pc:docMk/>
            <pc:sldMk cId="1365399970" sldId="498"/>
            <ac:picMk id="8" creationId="{68C39B75-32B8-42A0-A14B-45A56E9ACC4B}"/>
          </ac:picMkLst>
        </pc:picChg>
        <pc:inkChg chg="add">
          <ac:chgData name="정근채" userId="bf3f9740-ba12-4a95-bdcd-7a89d0b0b3a3" providerId="ADAL" clId="{0967C0AC-1557-424E-B4A0-66E4747FE359}" dt="2021-07-26T07:04:01.837" v="348"/>
          <ac:inkMkLst>
            <pc:docMk/>
            <pc:sldMk cId="1365399970" sldId="498"/>
            <ac:inkMk id="6" creationId="{00F242C5-D379-408F-8BBE-7199DA306041}"/>
          </ac:inkMkLst>
        </pc:inkChg>
      </pc:sldChg>
      <pc:sldChg chg="addSp modSp">
        <pc:chgData name="정근채" userId="bf3f9740-ba12-4a95-bdcd-7a89d0b0b3a3" providerId="ADAL" clId="{0967C0AC-1557-424E-B4A0-66E4747FE359}" dt="2021-07-26T04:59:49.103" v="2"/>
        <pc:sldMkLst>
          <pc:docMk/>
          <pc:sldMk cId="3107936444" sldId="499"/>
        </pc:sldMkLst>
        <pc:picChg chg="add mod">
          <ac:chgData name="정근채" userId="bf3f9740-ba12-4a95-bdcd-7a89d0b0b3a3" providerId="ADAL" clId="{0967C0AC-1557-424E-B4A0-66E4747FE359}" dt="2021-07-26T04:59:49.103" v="2"/>
          <ac:picMkLst>
            <pc:docMk/>
            <pc:sldMk cId="3107936444" sldId="499"/>
            <ac:picMk id="7" creationId="{1F36A54B-09D3-4F38-9B47-097257FC47DF}"/>
          </ac:picMkLst>
        </pc:picChg>
        <pc:inkChg chg="add">
          <ac:chgData name="정근채" userId="bf3f9740-ba12-4a95-bdcd-7a89d0b0b3a3" providerId="ADAL" clId="{0967C0AC-1557-424E-B4A0-66E4747FE359}" dt="2021-07-26T04:59:49.103" v="2"/>
          <ac:inkMkLst>
            <pc:docMk/>
            <pc:sldMk cId="3107936444" sldId="499"/>
            <ac:inkMk id="6" creationId="{20B5DAF1-6EDB-47F0-9443-8692F71478E3}"/>
          </ac:inkMkLst>
        </pc:inkChg>
      </pc:sldChg>
      <pc:sldChg chg="addSp modSp">
        <pc:chgData name="정근채" userId="bf3f9740-ba12-4a95-bdcd-7a89d0b0b3a3" providerId="ADAL" clId="{0967C0AC-1557-424E-B4A0-66E4747FE359}" dt="2021-07-26T04:59:49.103" v="2"/>
        <pc:sldMkLst>
          <pc:docMk/>
          <pc:sldMk cId="535172848" sldId="500"/>
        </pc:sldMkLst>
        <pc:picChg chg="add mod">
          <ac:chgData name="정근채" userId="bf3f9740-ba12-4a95-bdcd-7a89d0b0b3a3" providerId="ADAL" clId="{0967C0AC-1557-424E-B4A0-66E4747FE359}" dt="2021-07-26T04:59:49.103" v="2"/>
          <ac:picMkLst>
            <pc:docMk/>
            <pc:sldMk cId="535172848" sldId="500"/>
            <ac:picMk id="8" creationId="{5AC5DFBC-A1AD-4BB7-9907-C7E49DDF3194}"/>
          </ac:picMkLst>
        </pc:picChg>
        <pc:inkChg chg="add">
          <ac:chgData name="정근채" userId="bf3f9740-ba12-4a95-bdcd-7a89d0b0b3a3" providerId="ADAL" clId="{0967C0AC-1557-424E-B4A0-66E4747FE359}" dt="2021-07-26T04:59:49.103" v="2"/>
          <ac:inkMkLst>
            <pc:docMk/>
            <pc:sldMk cId="535172848" sldId="500"/>
            <ac:inkMk id="2" creationId="{F65A7316-7061-4BA0-92CC-A47723EBA472}"/>
          </ac:inkMkLst>
        </pc:inkChg>
      </pc:sldChg>
      <pc:sldChg chg="addSp modSp">
        <pc:chgData name="정근채" userId="bf3f9740-ba12-4a95-bdcd-7a89d0b0b3a3" providerId="ADAL" clId="{0967C0AC-1557-424E-B4A0-66E4747FE359}" dt="2021-07-26T04:59:49.103" v="2"/>
        <pc:sldMkLst>
          <pc:docMk/>
          <pc:sldMk cId="726159124" sldId="501"/>
        </pc:sldMkLst>
        <pc:picChg chg="add mod">
          <ac:chgData name="정근채" userId="bf3f9740-ba12-4a95-bdcd-7a89d0b0b3a3" providerId="ADAL" clId="{0967C0AC-1557-424E-B4A0-66E4747FE359}" dt="2021-07-26T04:59:49.103" v="2"/>
          <ac:picMkLst>
            <pc:docMk/>
            <pc:sldMk cId="726159124" sldId="501"/>
            <ac:picMk id="6" creationId="{2EBD28D1-74F2-413A-8C39-705AC7E64D22}"/>
          </ac:picMkLst>
        </pc:picChg>
        <pc:inkChg chg="add">
          <ac:chgData name="정근채" userId="bf3f9740-ba12-4a95-bdcd-7a89d0b0b3a3" providerId="ADAL" clId="{0967C0AC-1557-424E-B4A0-66E4747FE359}" dt="2021-07-26T04:59:49.103" v="2"/>
          <ac:inkMkLst>
            <pc:docMk/>
            <pc:sldMk cId="726159124" sldId="501"/>
            <ac:inkMk id="2" creationId="{8E0EE97B-8644-4059-B346-EE950B463350}"/>
          </ac:inkMkLst>
        </pc:inkChg>
      </pc:sldChg>
      <pc:sldChg chg="addSp modSp mod">
        <pc:chgData name="정근채" userId="bf3f9740-ba12-4a95-bdcd-7a89d0b0b3a3" providerId="ADAL" clId="{0967C0AC-1557-424E-B4A0-66E4747FE359}" dt="2021-07-26T07:04:01.837" v="348"/>
        <pc:sldMkLst>
          <pc:docMk/>
          <pc:sldMk cId="873742197" sldId="502"/>
        </pc:sldMkLst>
        <pc:spChg chg="mod">
          <ac:chgData name="정근채" userId="bf3f9740-ba12-4a95-bdcd-7a89d0b0b3a3" providerId="ADAL" clId="{0967C0AC-1557-424E-B4A0-66E4747FE359}" dt="2021-07-26T06:15:36.048" v="245" actId="20577"/>
          <ac:spMkLst>
            <pc:docMk/>
            <pc:sldMk cId="873742197" sldId="502"/>
            <ac:spMk id="12" creationId="{9AB7471B-1F9A-4897-AEB2-7EE5DBC352E6}"/>
          </ac:spMkLst>
        </pc:spChg>
        <pc:picChg chg="add mod">
          <ac:chgData name="정근채" userId="bf3f9740-ba12-4a95-bdcd-7a89d0b0b3a3" providerId="ADAL" clId="{0967C0AC-1557-424E-B4A0-66E4747FE359}" dt="2021-07-26T07:04:01.837" v="348"/>
          <ac:picMkLst>
            <pc:docMk/>
            <pc:sldMk cId="873742197" sldId="502"/>
            <ac:picMk id="11" creationId="{3E75161C-F6BC-443B-968D-F67D36C180CE}"/>
          </ac:picMkLst>
        </pc:picChg>
        <pc:inkChg chg="add">
          <ac:chgData name="정근채" userId="bf3f9740-ba12-4a95-bdcd-7a89d0b0b3a3" providerId="ADAL" clId="{0967C0AC-1557-424E-B4A0-66E4747FE359}" dt="2021-07-26T07:04:01.837" v="348"/>
          <ac:inkMkLst>
            <pc:docMk/>
            <pc:sldMk cId="873742197" sldId="502"/>
            <ac:inkMk id="2" creationId="{993EBD27-21BF-4476-8A8D-EFD46A261C06}"/>
          </ac:inkMkLst>
        </pc:inkChg>
      </pc:sldChg>
      <pc:sldChg chg="addSp modSp">
        <pc:chgData name="정근채" userId="bf3f9740-ba12-4a95-bdcd-7a89d0b0b3a3" providerId="ADAL" clId="{0967C0AC-1557-424E-B4A0-66E4747FE359}" dt="2021-07-26T07:04:01.837" v="348"/>
        <pc:sldMkLst>
          <pc:docMk/>
          <pc:sldMk cId="3714928783" sldId="503"/>
        </pc:sldMkLst>
        <pc:picChg chg="add mod">
          <ac:chgData name="정근채" userId="bf3f9740-ba12-4a95-bdcd-7a89d0b0b3a3" providerId="ADAL" clId="{0967C0AC-1557-424E-B4A0-66E4747FE359}" dt="2021-07-26T07:04:01.837" v="348"/>
          <ac:picMkLst>
            <pc:docMk/>
            <pc:sldMk cId="3714928783" sldId="503"/>
            <ac:picMk id="5" creationId="{5E6E1AE7-BFA8-4B50-A67A-B920E0F2C3C7}"/>
          </ac:picMkLst>
        </pc:picChg>
        <pc:inkChg chg="add">
          <ac:chgData name="정근채" userId="bf3f9740-ba12-4a95-bdcd-7a89d0b0b3a3" providerId="ADAL" clId="{0967C0AC-1557-424E-B4A0-66E4747FE359}" dt="2021-07-26T07:04:01.837" v="348"/>
          <ac:inkMkLst>
            <pc:docMk/>
            <pc:sldMk cId="3714928783" sldId="503"/>
            <ac:inkMk id="2" creationId="{8B195B7D-EBA4-4DCF-965E-1066F627DCAE}"/>
          </ac:inkMkLst>
        </pc:inkChg>
      </pc:sldChg>
      <pc:sldChg chg="addSp modSp">
        <pc:chgData name="정근채" userId="bf3f9740-ba12-4a95-bdcd-7a89d0b0b3a3" providerId="ADAL" clId="{0967C0AC-1557-424E-B4A0-66E4747FE359}" dt="2021-07-26T07:04:01.837" v="348"/>
        <pc:sldMkLst>
          <pc:docMk/>
          <pc:sldMk cId="2103822824" sldId="504"/>
        </pc:sldMkLst>
        <pc:picChg chg="add mod">
          <ac:chgData name="정근채" userId="bf3f9740-ba12-4a95-bdcd-7a89d0b0b3a3" providerId="ADAL" clId="{0967C0AC-1557-424E-B4A0-66E4747FE359}" dt="2021-07-26T07:04:01.837" v="348"/>
          <ac:picMkLst>
            <pc:docMk/>
            <pc:sldMk cId="2103822824" sldId="504"/>
            <ac:picMk id="9" creationId="{2B0F4D16-AAB7-45BE-BEEF-E7AEA42488EC}"/>
          </ac:picMkLst>
        </pc:picChg>
        <pc:inkChg chg="add">
          <ac:chgData name="정근채" userId="bf3f9740-ba12-4a95-bdcd-7a89d0b0b3a3" providerId="ADAL" clId="{0967C0AC-1557-424E-B4A0-66E4747FE359}" dt="2021-07-26T07:04:01.837" v="348"/>
          <ac:inkMkLst>
            <pc:docMk/>
            <pc:sldMk cId="2103822824" sldId="504"/>
            <ac:inkMk id="2" creationId="{7AA7A279-64D9-485F-BBFF-1A1EC3F3EF86}"/>
          </ac:inkMkLst>
        </pc:inkChg>
      </pc:sldChg>
      <pc:sldChg chg="addSp modSp">
        <pc:chgData name="정근채" userId="bf3f9740-ba12-4a95-bdcd-7a89d0b0b3a3" providerId="ADAL" clId="{0967C0AC-1557-424E-B4A0-66E4747FE359}" dt="2021-07-26T07:04:01.837" v="348"/>
        <pc:sldMkLst>
          <pc:docMk/>
          <pc:sldMk cId="4047892496" sldId="505"/>
        </pc:sldMkLst>
        <pc:picChg chg="add mod">
          <ac:chgData name="정근채" userId="bf3f9740-ba12-4a95-bdcd-7a89d0b0b3a3" providerId="ADAL" clId="{0967C0AC-1557-424E-B4A0-66E4747FE359}" dt="2021-07-26T07:04:01.837" v="348"/>
          <ac:picMkLst>
            <pc:docMk/>
            <pc:sldMk cId="4047892496" sldId="505"/>
            <ac:picMk id="5" creationId="{0B2F27CF-AABB-4229-9873-5E92C21C9817}"/>
          </ac:picMkLst>
        </pc:picChg>
        <pc:inkChg chg="add">
          <ac:chgData name="정근채" userId="bf3f9740-ba12-4a95-bdcd-7a89d0b0b3a3" providerId="ADAL" clId="{0967C0AC-1557-424E-B4A0-66E4747FE359}" dt="2021-07-26T07:04:01.837" v="348"/>
          <ac:inkMkLst>
            <pc:docMk/>
            <pc:sldMk cId="4047892496" sldId="505"/>
            <ac:inkMk id="2" creationId="{D2B72FA5-5CF9-4A82-81EA-BE7F529F2A8E}"/>
          </ac:inkMkLst>
        </pc:inkChg>
      </pc:sldChg>
      <pc:sldChg chg="addSp modSp mod">
        <pc:chgData name="정근채" userId="bf3f9740-ba12-4a95-bdcd-7a89d0b0b3a3" providerId="ADAL" clId="{0967C0AC-1557-424E-B4A0-66E4747FE359}" dt="2021-07-26T07:04:01.837" v="348"/>
        <pc:sldMkLst>
          <pc:docMk/>
          <pc:sldMk cId="843393839" sldId="506"/>
        </pc:sldMkLst>
        <pc:spChg chg="mod">
          <ac:chgData name="정근채" userId="bf3f9740-ba12-4a95-bdcd-7a89d0b0b3a3" providerId="ADAL" clId="{0967C0AC-1557-424E-B4A0-66E4747FE359}" dt="2021-07-26T06:16:10.123" v="247" actId="20577"/>
          <ac:spMkLst>
            <pc:docMk/>
            <pc:sldMk cId="843393839" sldId="506"/>
            <ac:spMk id="17" creationId="{738DE772-AFAE-4C4D-89B7-083AECA21ED2}"/>
          </ac:spMkLst>
        </pc:spChg>
        <pc:picChg chg="add mod">
          <ac:chgData name="정근채" userId="bf3f9740-ba12-4a95-bdcd-7a89d0b0b3a3" providerId="ADAL" clId="{0967C0AC-1557-424E-B4A0-66E4747FE359}" dt="2021-07-26T07:04:01.837" v="348"/>
          <ac:picMkLst>
            <pc:docMk/>
            <pc:sldMk cId="843393839" sldId="506"/>
            <ac:picMk id="7" creationId="{2EB06099-298A-4CF6-8C2E-9FB44E211411}"/>
          </ac:picMkLst>
        </pc:picChg>
        <pc:inkChg chg="add">
          <ac:chgData name="정근채" userId="bf3f9740-ba12-4a95-bdcd-7a89d0b0b3a3" providerId="ADAL" clId="{0967C0AC-1557-424E-B4A0-66E4747FE359}" dt="2021-07-26T07:04:01.837" v="348"/>
          <ac:inkMkLst>
            <pc:docMk/>
            <pc:sldMk cId="843393839" sldId="506"/>
            <ac:inkMk id="2" creationId="{F66F0AC3-2BF5-49FF-B426-FBE9973AFE34}"/>
          </ac:inkMkLst>
        </pc:inkChg>
      </pc:sldChg>
      <pc:sldChg chg="addSp modSp">
        <pc:chgData name="정근채" userId="bf3f9740-ba12-4a95-bdcd-7a89d0b0b3a3" providerId="ADAL" clId="{0967C0AC-1557-424E-B4A0-66E4747FE359}" dt="2021-07-26T07:04:01.837" v="348"/>
        <pc:sldMkLst>
          <pc:docMk/>
          <pc:sldMk cId="676518627" sldId="507"/>
        </pc:sldMkLst>
        <pc:picChg chg="add mod">
          <ac:chgData name="정근채" userId="bf3f9740-ba12-4a95-bdcd-7a89d0b0b3a3" providerId="ADAL" clId="{0967C0AC-1557-424E-B4A0-66E4747FE359}" dt="2021-07-26T07:04:01.837" v="348"/>
          <ac:picMkLst>
            <pc:docMk/>
            <pc:sldMk cId="676518627" sldId="507"/>
            <ac:picMk id="4" creationId="{A88262BD-7C28-470A-B0CD-18F3378BE537}"/>
          </ac:picMkLst>
        </pc:picChg>
        <pc:inkChg chg="add">
          <ac:chgData name="정근채" userId="bf3f9740-ba12-4a95-bdcd-7a89d0b0b3a3" providerId="ADAL" clId="{0967C0AC-1557-424E-B4A0-66E4747FE359}" dt="2021-07-26T07:04:01.837" v="348"/>
          <ac:inkMkLst>
            <pc:docMk/>
            <pc:sldMk cId="676518627" sldId="507"/>
            <ac:inkMk id="2" creationId="{11D40F97-044A-41D0-AFCF-84720B86B425}"/>
          </ac:inkMkLst>
        </pc:inkChg>
      </pc:sldChg>
      <pc:sldChg chg="addSp modSp mod">
        <pc:chgData name="정근채" userId="bf3f9740-ba12-4a95-bdcd-7a89d0b0b3a3" providerId="ADAL" clId="{0967C0AC-1557-424E-B4A0-66E4747FE359}" dt="2021-07-26T07:04:01.837" v="348"/>
        <pc:sldMkLst>
          <pc:docMk/>
          <pc:sldMk cId="4286331538" sldId="508"/>
        </pc:sldMkLst>
        <pc:spChg chg="mod">
          <ac:chgData name="정근채" userId="bf3f9740-ba12-4a95-bdcd-7a89d0b0b3a3" providerId="ADAL" clId="{0967C0AC-1557-424E-B4A0-66E4747FE359}" dt="2021-07-26T06:16:25.034" v="248"/>
          <ac:spMkLst>
            <pc:docMk/>
            <pc:sldMk cId="4286331538" sldId="508"/>
            <ac:spMk id="13" creationId="{B0CE4514-5C7D-4C57-A75E-7176FFDF9A79}"/>
          </ac:spMkLst>
        </pc:spChg>
        <pc:picChg chg="add mod">
          <ac:chgData name="정근채" userId="bf3f9740-ba12-4a95-bdcd-7a89d0b0b3a3" providerId="ADAL" clId="{0967C0AC-1557-424E-B4A0-66E4747FE359}" dt="2021-07-26T07:04:01.837" v="348"/>
          <ac:picMkLst>
            <pc:docMk/>
            <pc:sldMk cId="4286331538" sldId="508"/>
            <ac:picMk id="6" creationId="{E13C0BAC-1B0D-4ADF-B203-8B286110AB31}"/>
          </ac:picMkLst>
        </pc:picChg>
        <pc:inkChg chg="add">
          <ac:chgData name="정근채" userId="bf3f9740-ba12-4a95-bdcd-7a89d0b0b3a3" providerId="ADAL" clId="{0967C0AC-1557-424E-B4A0-66E4747FE359}" dt="2021-07-26T07:04:01.837" v="348"/>
          <ac:inkMkLst>
            <pc:docMk/>
            <pc:sldMk cId="4286331538" sldId="508"/>
            <ac:inkMk id="2" creationId="{6AC9E484-2B1A-4FB5-B5E3-A1E288C94A3C}"/>
          </ac:inkMkLst>
        </pc:inkChg>
      </pc:sldChg>
      <pc:sldChg chg="addSp delSp modSp">
        <pc:chgData name="정근채" userId="bf3f9740-ba12-4a95-bdcd-7a89d0b0b3a3" providerId="ADAL" clId="{0967C0AC-1557-424E-B4A0-66E4747FE359}" dt="2021-07-26T04:59:49.103" v="2"/>
        <pc:sldMkLst>
          <pc:docMk/>
          <pc:sldMk cId="661082307" sldId="509"/>
        </pc:sldMkLst>
        <pc:picChg chg="add del mod">
          <ac:chgData name="정근채" userId="bf3f9740-ba12-4a95-bdcd-7a89d0b0b3a3" providerId="ADAL" clId="{0967C0AC-1557-424E-B4A0-66E4747FE359}" dt="2021-07-26T04:44:48.574" v="1"/>
          <ac:picMkLst>
            <pc:docMk/>
            <pc:sldMk cId="661082307" sldId="509"/>
            <ac:picMk id="2" creationId="{EC8CC5A6-FBA4-4C7D-A738-0A2BBF10D86B}"/>
          </ac:picMkLst>
        </pc:picChg>
        <pc:picChg chg="add del mod">
          <ac:chgData name="정근채" userId="bf3f9740-ba12-4a95-bdcd-7a89d0b0b3a3" providerId="ADAL" clId="{0967C0AC-1557-424E-B4A0-66E4747FE359}" dt="2021-07-26T04:59:49.103" v="2"/>
          <ac:picMkLst>
            <pc:docMk/>
            <pc:sldMk cId="661082307" sldId="509"/>
            <ac:picMk id="3" creationId="{591A3375-C7D9-4C57-B4DD-2B2C194D5BB3}"/>
          </ac:picMkLst>
        </pc:picChg>
        <pc:picChg chg="add mod">
          <ac:chgData name="정근채" userId="bf3f9740-ba12-4a95-bdcd-7a89d0b0b3a3" providerId="ADAL" clId="{0967C0AC-1557-424E-B4A0-66E4747FE359}" dt="2021-07-26T04:59:49.103" v="2"/>
          <ac:picMkLst>
            <pc:docMk/>
            <pc:sldMk cId="661082307" sldId="509"/>
            <ac:picMk id="8" creationId="{02C0B08E-C8B5-43F1-9F24-B0F985AB3E66}"/>
          </ac:picMkLst>
        </pc:picChg>
        <pc:inkChg chg="add">
          <ac:chgData name="정근채" userId="bf3f9740-ba12-4a95-bdcd-7a89d0b0b3a3" providerId="ADAL" clId="{0967C0AC-1557-424E-B4A0-66E4747FE359}" dt="2021-07-26T04:59:49.103" v="2"/>
          <ac:inkMkLst>
            <pc:docMk/>
            <pc:sldMk cId="661082307" sldId="509"/>
            <ac:inkMk id="6" creationId="{2B3070C4-1AA3-48EA-9053-6F2CDA906B8D}"/>
          </ac:inkMkLst>
        </pc:inkChg>
      </pc:sldChg>
      <pc:sldChg chg="addSp modSp">
        <pc:chgData name="정근채" userId="bf3f9740-ba12-4a95-bdcd-7a89d0b0b3a3" providerId="ADAL" clId="{0967C0AC-1557-424E-B4A0-66E4747FE359}" dt="2021-07-26T07:04:01.837" v="348"/>
        <pc:sldMkLst>
          <pc:docMk/>
          <pc:sldMk cId="1803037926" sldId="510"/>
        </pc:sldMkLst>
        <pc:picChg chg="add mod">
          <ac:chgData name="정근채" userId="bf3f9740-ba12-4a95-bdcd-7a89d0b0b3a3" providerId="ADAL" clId="{0967C0AC-1557-424E-B4A0-66E4747FE359}" dt="2021-07-26T07:04:01.837" v="348"/>
          <ac:picMkLst>
            <pc:docMk/>
            <pc:sldMk cId="1803037926" sldId="510"/>
            <ac:picMk id="3" creationId="{FEBD369A-109A-425C-A581-27E146F619C6}"/>
          </ac:picMkLst>
        </pc:picChg>
        <pc:inkChg chg="add">
          <ac:chgData name="정근채" userId="bf3f9740-ba12-4a95-bdcd-7a89d0b0b3a3" providerId="ADAL" clId="{0967C0AC-1557-424E-B4A0-66E4747FE359}" dt="2021-07-26T07:04:01.837" v="348"/>
          <ac:inkMkLst>
            <pc:docMk/>
            <pc:sldMk cId="1803037926" sldId="510"/>
            <ac:inkMk id="2" creationId="{B2321E04-5E71-499A-9437-F489344AA4BD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607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6363" cy="511730"/>
          </a:xfrm>
          <a:prstGeom prst="rect">
            <a:avLst/>
          </a:prstGeom>
        </p:spPr>
        <p:txBody>
          <a:bodyPr vert="horz" lIns="94919" tIns="47460" rIns="94919" bIns="4746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7" y="1"/>
            <a:ext cx="3076363" cy="511730"/>
          </a:xfrm>
          <a:prstGeom prst="rect">
            <a:avLst/>
          </a:prstGeom>
        </p:spPr>
        <p:txBody>
          <a:bodyPr vert="horz" lIns="94919" tIns="47460" rIns="94919" bIns="47460" rtlCol="0"/>
          <a:lstStyle>
            <a:lvl1pPr algn="r">
              <a:defRPr sz="1200"/>
            </a:lvl1pPr>
          </a:lstStyle>
          <a:p>
            <a:fld id="{93AB9599-21B2-4434-811B-554822C159CD}" type="datetimeFigureOut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19" tIns="47460" rIns="94919" bIns="4746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4919" tIns="47460" rIns="94919" bIns="4746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721107"/>
            <a:ext cx="3076363" cy="511730"/>
          </a:xfrm>
          <a:prstGeom prst="rect">
            <a:avLst/>
          </a:prstGeom>
        </p:spPr>
        <p:txBody>
          <a:bodyPr vert="horz" lIns="94919" tIns="47460" rIns="94919" bIns="4746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7" y="9721107"/>
            <a:ext cx="3076363" cy="511730"/>
          </a:xfrm>
          <a:prstGeom prst="rect">
            <a:avLst/>
          </a:prstGeom>
        </p:spPr>
        <p:txBody>
          <a:bodyPr vert="horz" lIns="94919" tIns="47460" rIns="94919" bIns="47460" rtlCol="0" anchor="b"/>
          <a:lstStyle>
            <a:lvl1pPr algn="r">
              <a:defRPr sz="1200"/>
            </a:lvl1pPr>
          </a:lstStyle>
          <a:p>
            <a:fld id="{FB0B96B5-2E40-477D-9E94-ECEA7C5F3F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81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38CC-7394-458C-8A2E-8ABF93D63444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84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D5B-8A06-4046-A9D9-14289FEB7BBE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9143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DD91-54B9-41A1-A744-9B72E2B7E70F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30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D0F1-0071-45B5-ACD8-67D36AC1A101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137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AC40-9D1E-4F49-9788-45D0D83CF042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5010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8EF2-443B-4FD7-AB5D-532CBDCD75F6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315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CD74-6DE6-4DF6-A800-7B0DE9D15019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409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0F40-79ED-4627-A8C8-CCDF9AA9A7F2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677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0063-A833-44A7-B7FA-8A046CE8487E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316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08BA-A655-481E-83D4-AC1802C8D42E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872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3051-1204-4B4B-AE01-CD4B6F616221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ko-KR" altLang="en-US" smtClean="0"/>
            </a:lvl1pPr>
          </a:lstStyle>
          <a:p>
            <a:fld id="{EF207205-4901-463D-A792-E253A8608E51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808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696DF-D9B0-497B-9BCD-E2E61BAEE94E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EF207205-4901-463D-A792-E253A8608E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309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3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9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1.png"/><Relationship Id="rId4" Type="http://schemas.openxmlformats.org/officeDocument/2006/relationships/image" Target="../media/image100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D336C1-D6E0-4AC1-9ABB-1D666B1C6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696" y="367854"/>
            <a:ext cx="1906607" cy="231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85C7662F-AEF5-4DBD-9A24-0F56BA06C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168064"/>
              </p:ext>
            </p:extLst>
          </p:nvPr>
        </p:nvGraphicFramePr>
        <p:xfrm>
          <a:off x="266162" y="381000"/>
          <a:ext cx="6591837" cy="5791198"/>
        </p:xfrm>
        <a:graphic>
          <a:graphicData uri="http://schemas.openxmlformats.org/drawingml/2006/table">
            <a:tbl>
              <a:tblPr/>
              <a:tblGrid>
                <a:gridCol w="542954">
                  <a:extLst>
                    <a:ext uri="{9D8B030D-6E8A-4147-A177-3AD203B41FA5}">
                      <a16:colId xmlns:a16="http://schemas.microsoft.com/office/drawing/2014/main" val="2069982477"/>
                    </a:ext>
                  </a:extLst>
                </a:gridCol>
                <a:gridCol w="6048883">
                  <a:extLst>
                    <a:ext uri="{9D8B030D-6E8A-4147-A177-3AD203B41FA5}">
                      <a16:colId xmlns:a16="http://schemas.microsoft.com/office/drawing/2014/main" val="1744799656"/>
                    </a:ext>
                  </a:extLst>
                </a:gridCol>
              </a:tblGrid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강의소개</a:t>
                      </a:r>
                      <a:endParaRPr lang="en-US" altLang="ko-KR" sz="13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468109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시뮬레이션이란 무엇인가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878874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02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시뮬레이션의 기본 개념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24415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03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수작업으로 진행하는 사건 지향 시뮬레이션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911358"/>
                  </a:ext>
                </a:extLst>
              </a:tr>
              <a:tr h="8827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04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</a:p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스프레드시트를 사용한 시뮬레이션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News Vendor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문제</a:t>
                      </a:r>
                      <a:b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</a:b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</a:p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스프레드시트를 사용한 시뮬레이션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M/U/1 Queue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문제</a:t>
                      </a:r>
                      <a:endParaRPr lang="ko-KR" altLang="en-US" sz="1300" b="0" i="0" u="none" strike="noStrike" dirty="0"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158102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05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ARENA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길라잡이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3-1(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 simple processing system)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498606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06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ARENA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길라잡이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3-2(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3-3(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3-4(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상수작업시간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3-5(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상수작업시간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79077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07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4-1(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 electronic assembly and test system)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631226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08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4-2(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근무일정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고장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도수통계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애니메이션 강화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799107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4-4(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수송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137461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5-1 (Call center)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73479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5-2 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Call center 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시간에 따라 변하는 </a:t>
                      </a:r>
                      <a:r>
                        <a:rPr lang="ko-KR" altLang="en-US" sz="1300" b="0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도착률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개인별 근무 스케쥴 반영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051920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5-3 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Call center 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성과지표 반영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95289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5-4 ((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s, S) Inventory system with backlogging)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&amp; </a:t>
                      </a:r>
                      <a:r>
                        <a:rPr lang="en-US" sz="1300" b="0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OptQuest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활용한 최적화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845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08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6E6F1-F4C1-4FE7-AA7D-36F28BD6D264}"/>
              </a:ext>
            </a:extLst>
          </p:cNvPr>
          <p:cNvSpPr txBox="1"/>
          <p:nvPr/>
        </p:nvSpPr>
        <p:spPr>
          <a:xfrm>
            <a:off x="0" y="6122"/>
            <a:ext cx="1438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Resource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1162D49-EE14-48C2-8BF0-6C54C5172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947862"/>
            <a:ext cx="9048750" cy="2962275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6F2158A-CB08-48AB-85C2-09FBD55B4D95}"/>
              </a:ext>
            </a:extLst>
          </p:cNvPr>
          <p:cNvSpPr/>
          <p:nvPr/>
        </p:nvSpPr>
        <p:spPr>
          <a:xfrm>
            <a:off x="860961" y="2784764"/>
            <a:ext cx="724395" cy="2095994"/>
          </a:xfrm>
          <a:prstGeom prst="roundRect">
            <a:avLst>
              <a:gd name="adj" fmla="val 437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9A3394B3-C0C1-4E9A-88F2-3DBD1AF0B209}"/>
              </a:ext>
            </a:extLst>
          </p:cNvPr>
          <p:cNvCxnSpPr/>
          <p:nvPr/>
        </p:nvCxnSpPr>
        <p:spPr>
          <a:xfrm>
            <a:off x="1389413" y="4779818"/>
            <a:ext cx="17813" cy="558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60A9D0-D39E-4B8C-B399-80CF381B2B23}"/>
              </a:ext>
            </a:extLst>
          </p:cNvPr>
          <p:cNvSpPr txBox="1"/>
          <p:nvPr/>
        </p:nvSpPr>
        <p:spPr>
          <a:xfrm flipH="1">
            <a:off x="438466" y="5315553"/>
            <a:ext cx="8972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기술지원 상담원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</a:p>
          <a:p>
            <a:r>
              <a:rPr lang="ko-KR" altLang="en-US" dirty="0" err="1">
                <a:solidFill>
                  <a:srgbClr val="FF0000"/>
                </a:solidFill>
              </a:rPr>
              <a:t>직원별</a:t>
            </a:r>
            <a:r>
              <a:rPr lang="ko-KR" altLang="en-US" dirty="0">
                <a:solidFill>
                  <a:srgbClr val="FF0000"/>
                </a:solidFill>
              </a:rPr>
              <a:t> 상이한 근무시간 표현을 위해</a:t>
            </a:r>
            <a:r>
              <a:rPr lang="en-US" altLang="ko-KR" dirty="0">
                <a:solidFill>
                  <a:srgbClr val="FF0000"/>
                </a:solidFill>
              </a:rPr>
              <a:t>,</a:t>
            </a:r>
            <a:r>
              <a:rPr lang="ko-KR" altLang="en-US" dirty="0">
                <a:solidFill>
                  <a:srgbClr val="FF0000"/>
                </a:solidFill>
              </a:rPr>
              <a:t> 직원별로 별도의 자원 형태로 정의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C6CB48-D8C9-4181-8B38-0BB7BD20C878}"/>
              </a:ext>
            </a:extLst>
          </p:cNvPr>
          <p:cNvSpPr txBox="1"/>
          <p:nvPr/>
        </p:nvSpPr>
        <p:spPr>
          <a:xfrm>
            <a:off x="776536" y="873711"/>
            <a:ext cx="4999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판매상담원 </a:t>
            </a:r>
            <a:r>
              <a:rPr lang="en-US" altLang="ko-KR" dirty="0">
                <a:solidFill>
                  <a:srgbClr val="FF0000"/>
                </a:solidFill>
              </a:rPr>
              <a:t>: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근무하는 상담원의 수가 시간대별로 상이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F3769783-5E20-466F-B57E-A8FEC6D83CB5}"/>
              </a:ext>
            </a:extLst>
          </p:cNvPr>
          <p:cNvCxnSpPr/>
          <p:nvPr/>
        </p:nvCxnSpPr>
        <p:spPr>
          <a:xfrm flipV="1">
            <a:off x="1306286" y="1490353"/>
            <a:ext cx="124691" cy="991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45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6E6F1-F4C1-4FE7-AA7D-36F28BD6D264}"/>
              </a:ext>
            </a:extLst>
          </p:cNvPr>
          <p:cNvSpPr txBox="1"/>
          <p:nvPr/>
        </p:nvSpPr>
        <p:spPr>
          <a:xfrm>
            <a:off x="0" y="6122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Schedule</a:t>
            </a:r>
            <a:endParaRPr lang="ko-KR" altLang="en-US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560DC38-FA50-4E84-9533-04BFBBD50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1947862"/>
            <a:ext cx="4438650" cy="2962275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CDE40BA-D3E1-42C9-AD52-36DAA8A9EE8E}"/>
              </a:ext>
            </a:extLst>
          </p:cNvPr>
          <p:cNvSpPr/>
          <p:nvPr/>
        </p:nvSpPr>
        <p:spPr>
          <a:xfrm>
            <a:off x="3158837" y="2386940"/>
            <a:ext cx="1199407" cy="2095994"/>
          </a:xfrm>
          <a:prstGeom prst="roundRect">
            <a:avLst>
              <a:gd name="adj" fmla="val 437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814987-AD64-4A39-BD86-670F7910D34E}"/>
              </a:ext>
            </a:extLst>
          </p:cNvPr>
          <p:cNvSpPr txBox="1"/>
          <p:nvPr/>
        </p:nvSpPr>
        <p:spPr>
          <a:xfrm>
            <a:off x="272480" y="2854457"/>
            <a:ext cx="2188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기술지원 상담원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근무시간 상이 표현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768AC6-F7CC-4BCC-A33D-0ED869B02ABD}"/>
              </a:ext>
            </a:extLst>
          </p:cNvPr>
          <p:cNvSpPr txBox="1"/>
          <p:nvPr/>
        </p:nvSpPr>
        <p:spPr>
          <a:xfrm>
            <a:off x="416497" y="5191815"/>
            <a:ext cx="2729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판매 상담원수 변화 표현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CD320-A24D-4458-A722-4683C40C9A6B}"/>
              </a:ext>
            </a:extLst>
          </p:cNvPr>
          <p:cNvSpPr txBox="1"/>
          <p:nvPr/>
        </p:nvSpPr>
        <p:spPr>
          <a:xfrm>
            <a:off x="560512" y="4366625"/>
            <a:ext cx="2016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 err="1">
                <a:solidFill>
                  <a:srgbClr val="FF0000"/>
                </a:solidFill>
              </a:rPr>
              <a:t>도착률</a:t>
            </a:r>
            <a:r>
              <a:rPr lang="ko-KR" altLang="en-US" dirty="0">
                <a:solidFill>
                  <a:srgbClr val="FF0000"/>
                </a:solidFill>
              </a:rPr>
              <a:t> 변화 표현</a:t>
            </a: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D55F86B7-C361-4E80-970A-F5F709A9D3D1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2460687" y="3075710"/>
            <a:ext cx="686276" cy="101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83173BA6-D0EC-4939-A7B4-E8895C855DB0}"/>
              </a:ext>
            </a:extLst>
          </p:cNvPr>
          <p:cNvCxnSpPr/>
          <p:nvPr/>
        </p:nvCxnSpPr>
        <p:spPr>
          <a:xfrm flipH="1" flipV="1">
            <a:off x="2458192" y="4542312"/>
            <a:ext cx="718457" cy="29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AC811047-18FC-46F1-ACFA-03C12E442A21}"/>
              </a:ext>
            </a:extLst>
          </p:cNvPr>
          <p:cNvCxnSpPr/>
          <p:nvPr/>
        </p:nvCxnSpPr>
        <p:spPr>
          <a:xfrm flipH="1">
            <a:off x="1941616" y="4767943"/>
            <a:ext cx="1246909" cy="39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845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6E6F1-F4C1-4FE7-AA7D-36F28BD6D264}"/>
              </a:ext>
            </a:extLst>
          </p:cNvPr>
          <p:cNvSpPr txBox="1"/>
          <p:nvPr/>
        </p:nvSpPr>
        <p:spPr>
          <a:xfrm>
            <a:off x="0" y="6122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Schedule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26A19F1-09DE-4E81-8F76-683E70B63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028700"/>
            <a:ext cx="5676900" cy="4800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B2BD1F-D683-4E4F-8FD3-5346074B87F4}"/>
              </a:ext>
            </a:extLst>
          </p:cNvPr>
          <p:cNvSpPr txBox="1"/>
          <p:nvPr/>
        </p:nvSpPr>
        <p:spPr>
          <a:xfrm>
            <a:off x="2000672" y="332656"/>
            <a:ext cx="6912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기술지원 상담원 </a:t>
            </a:r>
            <a:r>
              <a:rPr lang="en-US" altLang="ko-KR" dirty="0">
                <a:solidFill>
                  <a:srgbClr val="FF0000"/>
                </a:solidFill>
              </a:rPr>
              <a:t>Charity</a:t>
            </a:r>
            <a:r>
              <a:rPr lang="ko-KR" altLang="en-US" dirty="0">
                <a:solidFill>
                  <a:srgbClr val="FF0000"/>
                </a:solidFill>
              </a:rPr>
              <a:t>는 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0</a:t>
            </a:r>
            <a:r>
              <a:rPr lang="ko-KR" altLang="en-US" dirty="0">
                <a:solidFill>
                  <a:srgbClr val="FF0000"/>
                </a:solidFill>
              </a:rPr>
              <a:t>시</a:t>
            </a:r>
            <a:r>
              <a:rPr lang="en-US" altLang="ko-KR" dirty="0">
                <a:solidFill>
                  <a:srgbClr val="FF0000"/>
                </a:solidFill>
              </a:rPr>
              <a:t>~3</a:t>
            </a:r>
            <a:r>
              <a:rPr lang="ko-KR" altLang="en-US" dirty="0">
                <a:solidFill>
                  <a:srgbClr val="FF0000"/>
                </a:solidFill>
              </a:rPr>
              <a:t>시 </a:t>
            </a:r>
            <a:r>
              <a:rPr lang="en-US" altLang="ko-KR" dirty="0">
                <a:solidFill>
                  <a:srgbClr val="FF0000"/>
                </a:solidFill>
              </a:rPr>
              <a:t>30</a:t>
            </a:r>
            <a:r>
              <a:rPr lang="ko-KR" altLang="en-US" dirty="0">
                <a:solidFill>
                  <a:srgbClr val="FF0000"/>
                </a:solidFill>
              </a:rPr>
              <a:t>분 근무</a:t>
            </a:r>
            <a:r>
              <a:rPr lang="en-US" altLang="ko-KR" dirty="0">
                <a:solidFill>
                  <a:srgbClr val="FF0000"/>
                </a:solidFill>
              </a:rPr>
              <a:t>, 30</a:t>
            </a:r>
            <a:r>
              <a:rPr lang="ko-KR" altLang="en-US" dirty="0">
                <a:solidFill>
                  <a:srgbClr val="FF0000"/>
                </a:solidFill>
              </a:rPr>
              <a:t>분 휴식 후</a:t>
            </a:r>
            <a:r>
              <a:rPr lang="en-US" altLang="ko-KR" dirty="0">
                <a:solidFill>
                  <a:srgbClr val="FF0000"/>
                </a:solidFill>
              </a:rPr>
              <a:t>, 4</a:t>
            </a:r>
            <a:r>
              <a:rPr lang="ko-KR" altLang="en-US" dirty="0">
                <a:solidFill>
                  <a:srgbClr val="FF0000"/>
                </a:solidFill>
              </a:rPr>
              <a:t>시부터 </a:t>
            </a:r>
            <a:r>
              <a:rPr lang="en-US" altLang="ko-KR" dirty="0">
                <a:solidFill>
                  <a:srgbClr val="FF0000"/>
                </a:solidFill>
              </a:rPr>
              <a:t>8</a:t>
            </a:r>
            <a:r>
              <a:rPr lang="ko-KR" altLang="en-US" dirty="0">
                <a:solidFill>
                  <a:srgbClr val="FF0000"/>
                </a:solidFill>
              </a:rPr>
              <a:t>시 </a:t>
            </a:r>
            <a:r>
              <a:rPr lang="en-US" altLang="ko-KR" dirty="0">
                <a:solidFill>
                  <a:srgbClr val="FF0000"/>
                </a:solidFill>
              </a:rPr>
              <a:t>30</a:t>
            </a:r>
            <a:r>
              <a:rPr lang="ko-KR" altLang="en-US" dirty="0">
                <a:solidFill>
                  <a:srgbClr val="FF0000"/>
                </a:solidFill>
              </a:rPr>
              <a:t>분까지 근무함</a:t>
            </a:r>
          </a:p>
        </p:txBody>
      </p:sp>
    </p:spTree>
    <p:extLst>
      <p:ext uri="{BB962C8B-B14F-4D97-AF65-F5344CB8AC3E}">
        <p14:creationId xmlns:p14="http://schemas.microsoft.com/office/powerpoint/2010/main" val="1119937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6E6F1-F4C1-4FE7-AA7D-36F28BD6D264}"/>
              </a:ext>
            </a:extLst>
          </p:cNvPr>
          <p:cNvSpPr txBox="1"/>
          <p:nvPr/>
        </p:nvSpPr>
        <p:spPr>
          <a:xfrm>
            <a:off x="0" y="6122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Schedule</a:t>
            </a:r>
            <a:endParaRPr lang="ko-KR" altLang="en-US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7E6A639-BD16-4338-B5BE-4C312BDCA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028700"/>
            <a:ext cx="5676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22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6E6F1-F4C1-4FE7-AA7D-36F28BD6D264}"/>
              </a:ext>
            </a:extLst>
          </p:cNvPr>
          <p:cNvSpPr txBox="1"/>
          <p:nvPr/>
        </p:nvSpPr>
        <p:spPr>
          <a:xfrm>
            <a:off x="0" y="6122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Schedule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6AAB79F-89A2-4803-8FBC-885A49BAF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028700"/>
            <a:ext cx="5676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63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6E6F1-F4C1-4FE7-AA7D-36F28BD6D264}"/>
              </a:ext>
            </a:extLst>
          </p:cNvPr>
          <p:cNvSpPr txBox="1"/>
          <p:nvPr/>
        </p:nvSpPr>
        <p:spPr>
          <a:xfrm>
            <a:off x="0" y="6122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Schedule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4A8B7FC-F8A2-4383-A4F1-2EE4B6111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028700"/>
            <a:ext cx="5676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04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6E6F1-F4C1-4FE7-AA7D-36F28BD6D264}"/>
              </a:ext>
            </a:extLst>
          </p:cNvPr>
          <p:cNvSpPr txBox="1"/>
          <p:nvPr/>
        </p:nvSpPr>
        <p:spPr>
          <a:xfrm>
            <a:off x="0" y="6122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Schedule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16D2571-99DB-4D89-8DCC-9CC16211A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028700"/>
            <a:ext cx="5676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8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6E6F1-F4C1-4FE7-AA7D-36F28BD6D264}"/>
              </a:ext>
            </a:extLst>
          </p:cNvPr>
          <p:cNvSpPr txBox="1"/>
          <p:nvPr/>
        </p:nvSpPr>
        <p:spPr>
          <a:xfrm>
            <a:off x="0" y="6122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Schedule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1E2824C-66D0-42BC-9239-46E2A970B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028700"/>
            <a:ext cx="5676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32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6E6F1-F4C1-4FE7-AA7D-36F28BD6D264}"/>
              </a:ext>
            </a:extLst>
          </p:cNvPr>
          <p:cNvSpPr txBox="1"/>
          <p:nvPr/>
        </p:nvSpPr>
        <p:spPr>
          <a:xfrm>
            <a:off x="0" y="6122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Schedule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CDE95F6-5948-445A-B0C3-E8B0BC33A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028700"/>
            <a:ext cx="5676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49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6E6F1-F4C1-4FE7-AA7D-36F28BD6D264}"/>
              </a:ext>
            </a:extLst>
          </p:cNvPr>
          <p:cNvSpPr txBox="1"/>
          <p:nvPr/>
        </p:nvSpPr>
        <p:spPr>
          <a:xfrm>
            <a:off x="0" y="6122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Schedule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416373B-D6E9-4ADB-9746-86A63F484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028700"/>
            <a:ext cx="5676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148" y="2828835"/>
            <a:ext cx="45817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/>
              <a:t>Model 5-2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(Model 5-1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수정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endParaRPr lang="ko-KR" altLang="en-US" sz="72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98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6E6F1-F4C1-4FE7-AA7D-36F28BD6D264}"/>
              </a:ext>
            </a:extLst>
          </p:cNvPr>
          <p:cNvSpPr txBox="1"/>
          <p:nvPr/>
        </p:nvSpPr>
        <p:spPr>
          <a:xfrm>
            <a:off x="0" y="6122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Schedule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7F67A80-91DE-4010-A034-A08E1E466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028700"/>
            <a:ext cx="5676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10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6E6F1-F4C1-4FE7-AA7D-36F28BD6D264}"/>
              </a:ext>
            </a:extLst>
          </p:cNvPr>
          <p:cNvSpPr txBox="1"/>
          <p:nvPr/>
        </p:nvSpPr>
        <p:spPr>
          <a:xfrm>
            <a:off x="0" y="6122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Schedule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0AEF185-0DB6-40BD-B5C2-0559C0593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028700"/>
            <a:ext cx="5676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10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6E6F1-F4C1-4FE7-AA7D-36F28BD6D264}"/>
              </a:ext>
            </a:extLst>
          </p:cNvPr>
          <p:cNvSpPr txBox="1"/>
          <p:nvPr/>
        </p:nvSpPr>
        <p:spPr>
          <a:xfrm>
            <a:off x="0" y="6122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Schedule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909D3F0-FF0B-422B-AC91-6A77377CD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028700"/>
            <a:ext cx="5676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55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6E6F1-F4C1-4FE7-AA7D-36F28BD6D264}"/>
              </a:ext>
            </a:extLst>
          </p:cNvPr>
          <p:cNvSpPr txBox="1"/>
          <p:nvPr/>
        </p:nvSpPr>
        <p:spPr>
          <a:xfrm>
            <a:off x="0" y="6122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Schedule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F3EA47B-6B92-4CC2-839C-29F6F0261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028700"/>
            <a:ext cx="5676900" cy="4800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204533-E747-4744-AD54-F8E36B371038}"/>
              </a:ext>
            </a:extLst>
          </p:cNvPr>
          <p:cNvSpPr txBox="1"/>
          <p:nvPr/>
        </p:nvSpPr>
        <p:spPr>
          <a:xfrm>
            <a:off x="347973" y="4149080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최소 </a:t>
            </a:r>
            <a:r>
              <a:rPr lang="en-US" altLang="ko-KR" dirty="0">
                <a:solidFill>
                  <a:srgbClr val="FF0000"/>
                </a:solidFill>
              </a:rPr>
              <a:t>20</a:t>
            </a:r>
            <a:r>
              <a:rPr lang="ko-KR" altLang="en-US" dirty="0">
                <a:solidFill>
                  <a:srgbClr val="FF0000"/>
                </a:solidFill>
              </a:rPr>
              <a:t>콜</a:t>
            </a:r>
            <a:r>
              <a:rPr lang="en-US" altLang="ko-KR" dirty="0">
                <a:solidFill>
                  <a:srgbClr val="FF0000"/>
                </a:solidFill>
              </a:rPr>
              <a:t>/</a:t>
            </a:r>
            <a:r>
              <a:rPr lang="ko-KR" altLang="en-US" dirty="0">
                <a:solidFill>
                  <a:srgbClr val="FF0000"/>
                </a:solidFill>
              </a:rPr>
              <a:t>시간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424170-584F-4EA3-9CBD-AA9EDEB09A1F}"/>
              </a:ext>
            </a:extLst>
          </p:cNvPr>
          <p:cNvSpPr txBox="1"/>
          <p:nvPr/>
        </p:nvSpPr>
        <p:spPr>
          <a:xfrm>
            <a:off x="219986" y="1763941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최대 </a:t>
            </a:r>
            <a:r>
              <a:rPr lang="en-US" altLang="ko-KR" dirty="0">
                <a:solidFill>
                  <a:srgbClr val="FF0000"/>
                </a:solidFill>
              </a:rPr>
              <a:t>110</a:t>
            </a:r>
            <a:r>
              <a:rPr lang="ko-KR" altLang="en-US" dirty="0">
                <a:solidFill>
                  <a:srgbClr val="FF0000"/>
                </a:solidFill>
              </a:rPr>
              <a:t>콜</a:t>
            </a:r>
            <a:r>
              <a:rPr lang="en-US" altLang="ko-KR" dirty="0">
                <a:solidFill>
                  <a:srgbClr val="FF0000"/>
                </a:solidFill>
              </a:rPr>
              <a:t>/</a:t>
            </a:r>
            <a:r>
              <a:rPr lang="ko-KR" altLang="en-US" dirty="0">
                <a:solidFill>
                  <a:srgbClr val="FF0000"/>
                </a:solidFill>
              </a:rPr>
              <a:t>시간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D5D33FD8-74F0-4FCA-9AE9-D786269AAB8D}"/>
              </a:ext>
            </a:extLst>
          </p:cNvPr>
          <p:cNvCxnSpPr>
            <a:cxnSpLocks/>
          </p:cNvCxnSpPr>
          <p:nvPr/>
        </p:nvCxnSpPr>
        <p:spPr>
          <a:xfrm flipH="1">
            <a:off x="2012868" y="4345614"/>
            <a:ext cx="6650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7B10F91-DF42-4C94-8C13-592BEEE1142B}"/>
              </a:ext>
            </a:extLst>
          </p:cNvPr>
          <p:cNvCxnSpPr>
            <a:cxnSpLocks/>
          </p:cNvCxnSpPr>
          <p:nvPr/>
        </p:nvCxnSpPr>
        <p:spPr>
          <a:xfrm flipH="1">
            <a:off x="2012868" y="1934646"/>
            <a:ext cx="29401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84F6EB1-4076-443F-98BB-1D77E9089CC6}"/>
              </a:ext>
            </a:extLst>
          </p:cNvPr>
          <p:cNvSpPr txBox="1"/>
          <p:nvPr/>
        </p:nvSpPr>
        <p:spPr>
          <a:xfrm>
            <a:off x="2012868" y="5713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rgbClr val="FF0000"/>
                </a:solidFill>
              </a:rPr>
              <a:t>도착률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86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6E6F1-F4C1-4FE7-AA7D-36F28BD6D264}"/>
              </a:ext>
            </a:extLst>
          </p:cNvPr>
          <p:cNvSpPr txBox="1"/>
          <p:nvPr/>
        </p:nvSpPr>
        <p:spPr>
          <a:xfrm>
            <a:off x="0" y="6122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Schedule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840BC43-9DEA-4AE8-B188-9082A6413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028700"/>
            <a:ext cx="5676900" cy="4800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1EA05B-A992-40CC-ABED-D9FE9FDD9240}"/>
              </a:ext>
            </a:extLst>
          </p:cNvPr>
          <p:cNvSpPr txBox="1"/>
          <p:nvPr/>
        </p:nvSpPr>
        <p:spPr>
          <a:xfrm>
            <a:off x="2012868" y="5713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판매상담원수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2C6857-660E-4B86-AAB3-2881F87C2A57}"/>
              </a:ext>
            </a:extLst>
          </p:cNvPr>
          <p:cNvSpPr txBox="1"/>
          <p:nvPr/>
        </p:nvSpPr>
        <p:spPr>
          <a:xfrm>
            <a:off x="956389" y="4208460"/>
            <a:ext cx="108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dirty="0">
                <a:solidFill>
                  <a:srgbClr val="FF0000"/>
                </a:solidFill>
              </a:rPr>
              <a:t>최소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FE8B3-565E-401C-A5C8-15DC7F34EDFF}"/>
              </a:ext>
            </a:extLst>
          </p:cNvPr>
          <p:cNvSpPr txBox="1"/>
          <p:nvPr/>
        </p:nvSpPr>
        <p:spPr>
          <a:xfrm>
            <a:off x="955040" y="1752065"/>
            <a:ext cx="108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dirty="0">
                <a:solidFill>
                  <a:srgbClr val="FF0000"/>
                </a:solidFill>
              </a:rPr>
              <a:t>최대 </a:t>
            </a:r>
            <a:r>
              <a:rPr lang="en-US" altLang="ko-KR" dirty="0">
                <a:solidFill>
                  <a:srgbClr val="FF0000"/>
                </a:solidFill>
              </a:rPr>
              <a:t>6</a:t>
            </a:r>
            <a:r>
              <a:rPr lang="ko-KR" altLang="en-US" dirty="0">
                <a:solidFill>
                  <a:srgbClr val="FF0000"/>
                </a:solidFill>
              </a:rPr>
              <a:t>명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6B1FB033-0FFB-4534-9927-D281BB3D965F}"/>
              </a:ext>
            </a:extLst>
          </p:cNvPr>
          <p:cNvCxnSpPr>
            <a:cxnSpLocks/>
          </p:cNvCxnSpPr>
          <p:nvPr/>
        </p:nvCxnSpPr>
        <p:spPr>
          <a:xfrm flipH="1">
            <a:off x="2012868" y="4393118"/>
            <a:ext cx="6650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B6A9F818-EB8B-4893-97BE-49334457A074}"/>
              </a:ext>
            </a:extLst>
          </p:cNvPr>
          <p:cNvCxnSpPr>
            <a:cxnSpLocks/>
          </p:cNvCxnSpPr>
          <p:nvPr/>
        </p:nvCxnSpPr>
        <p:spPr>
          <a:xfrm flipH="1">
            <a:off x="2012868" y="1934646"/>
            <a:ext cx="29401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694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25</a:t>
            </a:fld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F800D2-DC42-4903-A488-70CFD31F9303}"/>
              </a:ext>
            </a:extLst>
          </p:cNvPr>
          <p:cNvSpPr txBox="1"/>
          <p:nvPr/>
        </p:nvSpPr>
        <p:spPr>
          <a:xfrm>
            <a:off x="0" y="6122"/>
            <a:ext cx="1248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Statistic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CF0396B-D407-48C3-90AF-BD3477EE6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7024"/>
            <a:ext cx="9906000" cy="2603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D20741-24F6-49FB-AED6-B761F001D1EA}"/>
              </a:ext>
            </a:extLst>
          </p:cNvPr>
          <p:cNvSpPr txBox="1"/>
          <p:nvPr/>
        </p:nvSpPr>
        <p:spPr>
          <a:xfrm flipH="1">
            <a:off x="1136576" y="522920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시간대별 거절 </a:t>
            </a:r>
            <a:r>
              <a:rPr lang="ko-KR" altLang="en-US" dirty="0" err="1">
                <a:solidFill>
                  <a:srgbClr val="FF0000"/>
                </a:solidFill>
              </a:rPr>
              <a:t>통화수</a:t>
            </a:r>
            <a:r>
              <a:rPr lang="ko-KR" altLang="en-US" dirty="0">
                <a:solidFill>
                  <a:srgbClr val="FF0000"/>
                </a:solidFill>
              </a:rPr>
              <a:t> 통계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매 </a:t>
            </a:r>
            <a:r>
              <a:rPr lang="en-US" altLang="ko-KR" dirty="0">
                <a:solidFill>
                  <a:srgbClr val="FF0000"/>
                </a:solidFill>
              </a:rPr>
              <a:t>60</a:t>
            </a:r>
            <a:r>
              <a:rPr lang="ko-KR" altLang="en-US" dirty="0">
                <a:solidFill>
                  <a:srgbClr val="FF0000"/>
                </a:solidFill>
              </a:rPr>
              <a:t>분 마다의 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거절 통화 수를 집계하기 위해 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카운터 통계량 이용</a:t>
            </a: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D8ECEEE-9399-481B-8AC2-D29D4D809F31}"/>
              </a:ext>
            </a:extLst>
          </p:cNvPr>
          <p:cNvCxnSpPr/>
          <p:nvPr/>
        </p:nvCxnSpPr>
        <p:spPr>
          <a:xfrm>
            <a:off x="2216696" y="3501008"/>
            <a:ext cx="432048" cy="165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50A73E9-B809-40B8-9F02-251DCF6DCD44}"/>
              </a:ext>
            </a:extLst>
          </p:cNvPr>
          <p:cNvSpPr txBox="1"/>
          <p:nvPr/>
        </p:nvSpPr>
        <p:spPr>
          <a:xfrm>
            <a:off x="1248034" y="1255366"/>
            <a:ext cx="4999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추가조사 중인 기술지원 </a:t>
            </a:r>
            <a:r>
              <a:rPr lang="ko-KR" altLang="en-US" dirty="0" err="1">
                <a:solidFill>
                  <a:srgbClr val="FF0000"/>
                </a:solidFill>
              </a:rPr>
              <a:t>통화수</a:t>
            </a:r>
            <a:r>
              <a:rPr lang="ko-KR" altLang="en-US" dirty="0">
                <a:solidFill>
                  <a:srgbClr val="FF0000"/>
                </a:solidFill>
              </a:rPr>
              <a:t> 현황</a:t>
            </a:r>
            <a:endParaRPr lang="en-US" altLang="ko-KR" dirty="0">
              <a:solidFill>
                <a:srgbClr val="FF0000"/>
              </a:solidFill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38F1B039-5EA1-49AC-9D69-66DB36748B7F}"/>
              </a:ext>
            </a:extLst>
          </p:cNvPr>
          <p:cNvCxnSpPr>
            <a:cxnSpLocks/>
          </p:cNvCxnSpPr>
          <p:nvPr/>
        </p:nvCxnSpPr>
        <p:spPr>
          <a:xfrm flipV="1">
            <a:off x="1424608" y="1573481"/>
            <a:ext cx="499195" cy="2575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F2E9267-20D4-4704-A4ED-243482D4551C}"/>
              </a:ext>
            </a:extLst>
          </p:cNvPr>
          <p:cNvSpPr/>
          <p:nvPr/>
        </p:nvSpPr>
        <p:spPr>
          <a:xfrm>
            <a:off x="3984171" y="4221678"/>
            <a:ext cx="1134094" cy="463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64D3236-BA2A-4B6D-8800-9A4D8AD571CB}"/>
              </a:ext>
            </a:extLst>
          </p:cNvPr>
          <p:cNvCxnSpPr/>
          <p:nvPr/>
        </p:nvCxnSpPr>
        <p:spPr>
          <a:xfrm>
            <a:off x="4993574" y="4471060"/>
            <a:ext cx="469075" cy="908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54014F7-7173-4483-8BA3-EF7A2B2556B6}"/>
              </a:ext>
            </a:extLst>
          </p:cNvPr>
          <p:cNvSpPr txBox="1"/>
          <p:nvPr/>
        </p:nvSpPr>
        <p:spPr>
          <a:xfrm>
            <a:off x="5462649" y="5170559"/>
            <a:ext cx="33843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제품별 기술지원 </a:t>
            </a:r>
            <a:r>
              <a:rPr lang="ko-KR" altLang="en-US" dirty="0" err="1">
                <a:solidFill>
                  <a:srgbClr val="FF0000"/>
                </a:solidFill>
              </a:rPr>
              <a:t>통화수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= 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상담 중 수신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대기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통화수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+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추가조사 후 발신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대기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통화수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7B7C98-9B50-48CD-AB07-02549CF67482}"/>
              </a:ext>
            </a:extLst>
          </p:cNvPr>
          <p:cNvSpPr txBox="1"/>
          <p:nvPr/>
        </p:nvSpPr>
        <p:spPr>
          <a:xfrm>
            <a:off x="4953000" y="1756900"/>
            <a:ext cx="4824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Call</a:t>
            </a:r>
            <a:r>
              <a:rPr lang="ko-KR" altLang="en-US" dirty="0">
                <a:solidFill>
                  <a:srgbClr val="0000FF"/>
                </a:solidFill>
              </a:rPr>
              <a:t> 구분 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0000FF"/>
                </a:solidFill>
              </a:rPr>
              <a:t>수신통화 </a:t>
            </a:r>
            <a:r>
              <a:rPr lang="en-US" altLang="ko-KR" dirty="0">
                <a:solidFill>
                  <a:srgbClr val="0000FF"/>
                </a:solidFill>
              </a:rPr>
              <a:t>vs </a:t>
            </a:r>
            <a:r>
              <a:rPr lang="ko-KR" altLang="en-US" dirty="0">
                <a:solidFill>
                  <a:srgbClr val="0000FF"/>
                </a:solidFill>
              </a:rPr>
              <a:t>추가조사 </a:t>
            </a:r>
            <a:r>
              <a:rPr lang="en-US" altLang="ko-KR" dirty="0">
                <a:solidFill>
                  <a:srgbClr val="0000FF"/>
                </a:solidFill>
              </a:rPr>
              <a:t>vs </a:t>
            </a:r>
            <a:r>
              <a:rPr lang="ko-KR" altLang="en-US" dirty="0">
                <a:solidFill>
                  <a:srgbClr val="0000FF"/>
                </a:solidFill>
              </a:rPr>
              <a:t>발신통화</a:t>
            </a:r>
            <a:endParaRPr lang="en-US" altLang="ko-K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63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6E6F1-F4C1-4FE7-AA7D-36F28BD6D264}"/>
              </a:ext>
            </a:extLst>
          </p:cNvPr>
          <p:cNvSpPr txBox="1"/>
          <p:nvPr/>
        </p:nvSpPr>
        <p:spPr>
          <a:xfrm>
            <a:off x="0" y="6122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Set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A9B9BFC-FFDE-424A-AEF9-7ABE1AF5D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912" y="836712"/>
            <a:ext cx="2924175" cy="11906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C2447F2-3624-4E2A-993A-67B76F6B2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267" y="2348880"/>
            <a:ext cx="2428875" cy="18669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8329CCE-B484-49B3-91B2-8CA2DF105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208" y="2348880"/>
            <a:ext cx="2343150" cy="21050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1851BDD-CE31-49E0-B06C-F678A413A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912" y="4453905"/>
            <a:ext cx="2238375" cy="20383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8DCA76F-E548-4E80-ACA7-52CD7089A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97" y="2348880"/>
            <a:ext cx="2724150" cy="2876550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694D7FAE-D38A-42FD-864C-F1ABBA47A8BA}"/>
              </a:ext>
            </a:extLst>
          </p:cNvPr>
          <p:cNvCxnSpPr/>
          <p:nvPr/>
        </p:nvCxnSpPr>
        <p:spPr>
          <a:xfrm flipH="1">
            <a:off x="5022972" y="1347849"/>
            <a:ext cx="332509" cy="1312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2DEBB907-00F9-4C86-BCAC-0AE3795623C1}"/>
              </a:ext>
            </a:extLst>
          </p:cNvPr>
          <p:cNvCxnSpPr/>
          <p:nvPr/>
        </p:nvCxnSpPr>
        <p:spPr>
          <a:xfrm>
            <a:off x="5391107" y="1531917"/>
            <a:ext cx="1585356" cy="1229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CB0F845-1622-44A2-8B94-78D44A1CEE7F}"/>
              </a:ext>
            </a:extLst>
          </p:cNvPr>
          <p:cNvCxnSpPr/>
          <p:nvPr/>
        </p:nvCxnSpPr>
        <p:spPr>
          <a:xfrm flipH="1">
            <a:off x="5408920" y="1739735"/>
            <a:ext cx="11875" cy="3028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41016B48-3A5A-4AF5-A879-A6323C4F7F3D}"/>
              </a:ext>
            </a:extLst>
          </p:cNvPr>
          <p:cNvCxnSpPr/>
          <p:nvPr/>
        </p:nvCxnSpPr>
        <p:spPr>
          <a:xfrm flipH="1">
            <a:off x="1240971" y="1953491"/>
            <a:ext cx="3420094" cy="570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8BF2988-AAC4-446B-BEA4-9673F5945840}"/>
              </a:ext>
            </a:extLst>
          </p:cNvPr>
          <p:cNvSpPr txBox="1"/>
          <p:nvPr/>
        </p:nvSpPr>
        <p:spPr>
          <a:xfrm>
            <a:off x="5425546" y="2729593"/>
            <a:ext cx="15121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제품 </a:t>
            </a:r>
            <a:r>
              <a:rPr lang="en-US" altLang="ko-KR" sz="1200" dirty="0">
                <a:solidFill>
                  <a:srgbClr val="FF0000"/>
                </a:solidFill>
              </a:rPr>
              <a:t>1 </a:t>
            </a:r>
          </a:p>
          <a:p>
            <a:r>
              <a:rPr lang="ko-KR" altLang="en-US" sz="1200" dirty="0">
                <a:solidFill>
                  <a:srgbClr val="FF0000"/>
                </a:solidFill>
              </a:rPr>
              <a:t>기술지원이</a:t>
            </a:r>
            <a:endParaRPr lang="en-US" altLang="ko-KR" sz="1200" dirty="0">
              <a:solidFill>
                <a:srgbClr val="FF0000"/>
              </a:solidFill>
            </a:endParaRPr>
          </a:p>
          <a:p>
            <a:r>
              <a:rPr lang="ko-KR" altLang="en-US" sz="1200" dirty="0">
                <a:solidFill>
                  <a:srgbClr val="FF0000"/>
                </a:solidFill>
              </a:rPr>
              <a:t>가능한 </a:t>
            </a:r>
            <a:endParaRPr lang="en-US" altLang="ko-KR" sz="1200" dirty="0">
              <a:solidFill>
                <a:srgbClr val="FF0000"/>
              </a:solidFill>
            </a:endParaRPr>
          </a:p>
          <a:p>
            <a:r>
              <a:rPr lang="ko-KR" altLang="en-US" sz="1200" dirty="0">
                <a:solidFill>
                  <a:srgbClr val="FF0000"/>
                </a:solidFill>
              </a:rPr>
              <a:t>상담원 집합</a:t>
            </a:r>
            <a:endParaRPr lang="en-US" altLang="ko-KR" sz="1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ACD3FF-DD0D-46C3-A7BF-7B3493B13DBD}"/>
              </a:ext>
            </a:extLst>
          </p:cNvPr>
          <p:cNvSpPr txBox="1"/>
          <p:nvPr/>
        </p:nvSpPr>
        <p:spPr>
          <a:xfrm>
            <a:off x="8223303" y="2729593"/>
            <a:ext cx="15121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제품 </a:t>
            </a:r>
            <a:r>
              <a:rPr lang="en-US" altLang="ko-KR" sz="1200" dirty="0">
                <a:solidFill>
                  <a:srgbClr val="FF0000"/>
                </a:solidFill>
              </a:rPr>
              <a:t>2 </a:t>
            </a:r>
          </a:p>
          <a:p>
            <a:r>
              <a:rPr lang="ko-KR" altLang="en-US" sz="1200" dirty="0">
                <a:solidFill>
                  <a:srgbClr val="FF0000"/>
                </a:solidFill>
              </a:rPr>
              <a:t>기술지원이</a:t>
            </a:r>
            <a:endParaRPr lang="en-US" altLang="ko-KR" sz="1200" dirty="0">
              <a:solidFill>
                <a:srgbClr val="FF0000"/>
              </a:solidFill>
            </a:endParaRPr>
          </a:p>
          <a:p>
            <a:r>
              <a:rPr lang="ko-KR" altLang="en-US" sz="1200" dirty="0">
                <a:solidFill>
                  <a:srgbClr val="FF0000"/>
                </a:solidFill>
              </a:rPr>
              <a:t>가능한 </a:t>
            </a:r>
            <a:endParaRPr lang="en-US" altLang="ko-KR" sz="1200" dirty="0">
              <a:solidFill>
                <a:srgbClr val="FF0000"/>
              </a:solidFill>
            </a:endParaRPr>
          </a:p>
          <a:p>
            <a:r>
              <a:rPr lang="ko-KR" altLang="en-US" sz="1200" dirty="0">
                <a:solidFill>
                  <a:srgbClr val="FF0000"/>
                </a:solidFill>
              </a:rPr>
              <a:t>상담원 집합</a:t>
            </a:r>
            <a:endParaRPr lang="en-US" altLang="ko-KR" sz="1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C2F1E6-2BF0-42F1-905C-CA71106B3FFE}"/>
              </a:ext>
            </a:extLst>
          </p:cNvPr>
          <p:cNvSpPr txBox="1"/>
          <p:nvPr/>
        </p:nvSpPr>
        <p:spPr>
          <a:xfrm>
            <a:off x="5425546" y="5054700"/>
            <a:ext cx="15121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제품 </a:t>
            </a:r>
            <a:r>
              <a:rPr lang="en-US" altLang="ko-KR" sz="1200" dirty="0">
                <a:solidFill>
                  <a:srgbClr val="FF0000"/>
                </a:solidFill>
              </a:rPr>
              <a:t>3 </a:t>
            </a:r>
          </a:p>
          <a:p>
            <a:r>
              <a:rPr lang="ko-KR" altLang="en-US" sz="1200" dirty="0">
                <a:solidFill>
                  <a:srgbClr val="FF0000"/>
                </a:solidFill>
              </a:rPr>
              <a:t>기술지원이</a:t>
            </a:r>
            <a:endParaRPr lang="en-US" altLang="ko-KR" sz="1200" dirty="0">
              <a:solidFill>
                <a:srgbClr val="FF0000"/>
              </a:solidFill>
            </a:endParaRPr>
          </a:p>
          <a:p>
            <a:r>
              <a:rPr lang="ko-KR" altLang="en-US" sz="1200" dirty="0">
                <a:solidFill>
                  <a:srgbClr val="FF0000"/>
                </a:solidFill>
              </a:rPr>
              <a:t>가능한 </a:t>
            </a:r>
            <a:endParaRPr lang="en-US" altLang="ko-KR" sz="1200" dirty="0">
              <a:solidFill>
                <a:srgbClr val="FF0000"/>
              </a:solidFill>
            </a:endParaRPr>
          </a:p>
          <a:p>
            <a:r>
              <a:rPr lang="ko-KR" altLang="en-US" sz="1200" dirty="0">
                <a:solidFill>
                  <a:srgbClr val="FF0000"/>
                </a:solidFill>
              </a:rPr>
              <a:t>상담원 집합</a:t>
            </a:r>
            <a:endParaRPr lang="en-US" altLang="ko-KR" sz="1200" dirty="0">
              <a:solidFill>
                <a:srgbClr val="FF0000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7493BE9-C0C6-454D-AF1B-90A4993371DD}"/>
              </a:ext>
            </a:extLst>
          </p:cNvPr>
          <p:cNvSpPr/>
          <p:nvPr/>
        </p:nvSpPr>
        <p:spPr>
          <a:xfrm>
            <a:off x="4560125" y="3212275"/>
            <a:ext cx="403761" cy="575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06DDDD7-4980-42A3-8202-0085BD707F8F}"/>
              </a:ext>
            </a:extLst>
          </p:cNvPr>
          <p:cNvSpPr/>
          <p:nvPr/>
        </p:nvSpPr>
        <p:spPr>
          <a:xfrm>
            <a:off x="4560125" y="5517232"/>
            <a:ext cx="403761" cy="575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35B3365-6BD5-4538-B1CC-B05997755ADA}"/>
              </a:ext>
            </a:extLst>
          </p:cNvPr>
          <p:cNvSpPr/>
          <p:nvPr/>
        </p:nvSpPr>
        <p:spPr>
          <a:xfrm>
            <a:off x="7252429" y="3420093"/>
            <a:ext cx="403761" cy="368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2D9F1516-1D59-4238-88D6-C3B0B1593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2" r="80988" b="42368"/>
          <a:stretch/>
        </p:blipFill>
        <p:spPr bwMode="auto">
          <a:xfrm>
            <a:off x="6751520" y="4738886"/>
            <a:ext cx="1295708" cy="175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09B9F1C6-F157-49CB-9BEC-F4FF939F3A67}"/>
              </a:ext>
            </a:extLst>
          </p:cNvPr>
          <p:cNvSpPr/>
          <p:nvPr/>
        </p:nvSpPr>
        <p:spPr>
          <a:xfrm>
            <a:off x="6802883" y="5751083"/>
            <a:ext cx="1230774" cy="744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C17EE5-4A2C-4651-A01A-D0E5125291BE}"/>
              </a:ext>
            </a:extLst>
          </p:cNvPr>
          <p:cNvSpPr txBox="1"/>
          <p:nvPr/>
        </p:nvSpPr>
        <p:spPr>
          <a:xfrm flipH="1">
            <a:off x="634636" y="4916200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시간대별 거절 </a:t>
            </a:r>
            <a:r>
              <a:rPr lang="ko-KR" altLang="en-US" sz="1200" dirty="0" err="1">
                <a:solidFill>
                  <a:srgbClr val="FF0000"/>
                </a:solidFill>
              </a:rPr>
              <a:t>통화수</a:t>
            </a:r>
            <a:r>
              <a:rPr lang="ko-KR" altLang="en-US" sz="1200" dirty="0">
                <a:solidFill>
                  <a:srgbClr val="FF0000"/>
                </a:solidFill>
              </a:rPr>
              <a:t> 집합</a:t>
            </a:r>
          </a:p>
        </p:txBody>
      </p:sp>
    </p:spTree>
    <p:extLst>
      <p:ext uri="{BB962C8B-B14F-4D97-AF65-F5344CB8AC3E}">
        <p14:creationId xmlns:p14="http://schemas.microsoft.com/office/powerpoint/2010/main" val="1973825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94A944-B5CB-4F00-88CE-F697A3E10797}"/>
              </a:ext>
            </a:extLst>
          </p:cNvPr>
          <p:cNvSpPr txBox="1"/>
          <p:nvPr/>
        </p:nvSpPr>
        <p:spPr>
          <a:xfrm>
            <a:off x="0" y="6122"/>
            <a:ext cx="1286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Variable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5E993FB-9BC3-414D-BDB3-D80493C8C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3095625"/>
            <a:ext cx="5162550" cy="666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B43E62-0BBA-4A16-ABB7-988E7444E6DD}"/>
              </a:ext>
            </a:extLst>
          </p:cNvPr>
          <p:cNvSpPr txBox="1"/>
          <p:nvPr/>
        </p:nvSpPr>
        <p:spPr>
          <a:xfrm>
            <a:off x="992560" y="4005064"/>
            <a:ext cx="8208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추가조사 후 발신통화가 필요한 기술지원 </a:t>
            </a:r>
            <a:r>
              <a:rPr lang="ko-KR" altLang="en-US" dirty="0" err="1">
                <a:solidFill>
                  <a:srgbClr val="FF0000"/>
                </a:solidFill>
              </a:rPr>
              <a:t>통화수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원소가</a:t>
            </a:r>
            <a:r>
              <a:rPr lang="en-US" altLang="ko-KR" dirty="0">
                <a:solidFill>
                  <a:srgbClr val="FF0000"/>
                </a:solidFill>
              </a:rPr>
              <a:t> 3</a:t>
            </a:r>
            <a:r>
              <a:rPr lang="ko-KR" altLang="en-US" dirty="0">
                <a:solidFill>
                  <a:srgbClr val="FF0000"/>
                </a:solidFill>
              </a:rPr>
              <a:t>개인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차원 배열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Tech Return WIP[1], Tech Return WIP[2], Tech Return WIP[3] </a:t>
            </a:r>
          </a:p>
          <a:p>
            <a:endParaRPr lang="en-US" altLang="ko-KR" dirty="0">
              <a:solidFill>
                <a:srgbClr val="FF0000"/>
              </a:solidFill>
            </a:endParaRPr>
          </a:p>
          <a:p>
            <a:endParaRPr lang="en-US" altLang="ko-KR" dirty="0">
              <a:solidFill>
                <a:srgbClr val="FF0000"/>
              </a:solidFill>
            </a:endParaRP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08517726-279A-4C6A-BCBC-B9175AC84446}"/>
              </a:ext>
            </a:extLst>
          </p:cNvPr>
          <p:cNvCxnSpPr/>
          <p:nvPr/>
        </p:nvCxnSpPr>
        <p:spPr>
          <a:xfrm>
            <a:off x="4340431" y="3616036"/>
            <a:ext cx="2772888" cy="415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57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28</a:t>
            </a:fld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5198761-647C-4F47-AA4F-2166FC564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908720"/>
            <a:ext cx="5010150" cy="1352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DC4FD9-1328-4DD1-ACC7-DD8B5BF13198}"/>
              </a:ext>
            </a:extLst>
          </p:cNvPr>
          <p:cNvSpPr txBox="1"/>
          <p:nvPr/>
        </p:nvSpPr>
        <p:spPr>
          <a:xfrm>
            <a:off x="0" y="6122"/>
            <a:ext cx="1643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Expression</a:t>
            </a:r>
            <a:endParaRPr lang="ko-KR" altLang="en-US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5FF44B7-D2F6-419F-93AF-0FC3471AB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737" y="2867025"/>
            <a:ext cx="5238750" cy="11239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DD289B7-FCAE-4C61-86AA-83960A332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737" y="5058519"/>
            <a:ext cx="5238750" cy="10287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46F140E-A9B8-4B23-8E87-DF7C65DE0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737" y="4077072"/>
            <a:ext cx="5238750" cy="8953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969FB4B-89EE-4098-9934-56BB9DD56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112" y="776516"/>
            <a:ext cx="2705100" cy="7905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040D7AD-9071-4310-A556-186DDEFDC1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1112" y="1586523"/>
            <a:ext cx="2114550" cy="885825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BCC3D8D8-DDDD-480B-A9B5-2AB84E085370}"/>
              </a:ext>
            </a:extLst>
          </p:cNvPr>
          <p:cNvCxnSpPr/>
          <p:nvPr/>
        </p:nvCxnSpPr>
        <p:spPr>
          <a:xfrm flipV="1">
            <a:off x="5195455" y="1330036"/>
            <a:ext cx="1116280" cy="112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88ED7549-248F-4AEF-9581-778B108020D1}"/>
              </a:ext>
            </a:extLst>
          </p:cNvPr>
          <p:cNvCxnSpPr>
            <a:stCxn id="2" idx="3"/>
          </p:cNvCxnSpPr>
          <p:nvPr/>
        </p:nvCxnSpPr>
        <p:spPr>
          <a:xfrm>
            <a:off x="5282630" y="1584995"/>
            <a:ext cx="969728" cy="56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D2E81526-7956-4399-9B03-E448251B5E2A}"/>
              </a:ext>
            </a:extLst>
          </p:cNvPr>
          <p:cNvCxnSpPr/>
          <p:nvPr/>
        </p:nvCxnSpPr>
        <p:spPr>
          <a:xfrm flipH="1">
            <a:off x="3562597" y="1834738"/>
            <a:ext cx="944089" cy="1448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495092F9-6A5A-4344-9ED5-2399E2104CF0}"/>
              </a:ext>
            </a:extLst>
          </p:cNvPr>
          <p:cNvCxnSpPr/>
          <p:nvPr/>
        </p:nvCxnSpPr>
        <p:spPr>
          <a:xfrm flipH="1">
            <a:off x="3509158" y="2024743"/>
            <a:ext cx="1056904" cy="2464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A0702808-D06E-4678-869A-458190834971}"/>
              </a:ext>
            </a:extLst>
          </p:cNvPr>
          <p:cNvCxnSpPr/>
          <p:nvPr/>
        </p:nvCxnSpPr>
        <p:spPr>
          <a:xfrm flipH="1">
            <a:off x="3568535" y="2214748"/>
            <a:ext cx="1045029" cy="3259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67F1DEE-A543-4F55-84A0-6347DAB6A0DE}"/>
              </a:ext>
            </a:extLst>
          </p:cNvPr>
          <p:cNvSpPr txBox="1"/>
          <p:nvPr/>
        </p:nvSpPr>
        <p:spPr>
          <a:xfrm>
            <a:off x="4299252" y="3510672"/>
            <a:ext cx="5390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</a:rPr>
              <a:t>제품별 기술지원 </a:t>
            </a:r>
            <a:r>
              <a:rPr lang="ko-KR" altLang="en-US" sz="1400" dirty="0" err="1">
                <a:solidFill>
                  <a:srgbClr val="FF0000"/>
                </a:solidFill>
              </a:rPr>
              <a:t>통화수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= </a:t>
            </a:r>
          </a:p>
          <a:p>
            <a:r>
              <a:rPr lang="ko-KR" altLang="en-US" sz="1400" dirty="0">
                <a:solidFill>
                  <a:srgbClr val="FF0000"/>
                </a:solidFill>
              </a:rPr>
              <a:t>상담 중 수신</a:t>
            </a:r>
            <a:r>
              <a:rPr lang="en-US" altLang="ko-KR" sz="1400" dirty="0">
                <a:solidFill>
                  <a:srgbClr val="FF0000"/>
                </a:solidFill>
              </a:rPr>
              <a:t>(</a:t>
            </a:r>
            <a:r>
              <a:rPr lang="ko-KR" altLang="en-US" sz="1400" dirty="0">
                <a:solidFill>
                  <a:srgbClr val="FF0000"/>
                </a:solidFill>
              </a:rPr>
              <a:t>대기</a:t>
            </a:r>
            <a:r>
              <a:rPr lang="en-US" altLang="ko-KR" sz="1400" dirty="0">
                <a:solidFill>
                  <a:srgbClr val="FF0000"/>
                </a:solidFill>
              </a:rPr>
              <a:t>)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ko-KR" altLang="en-US" sz="1400" dirty="0" err="1">
                <a:solidFill>
                  <a:srgbClr val="FF0000"/>
                </a:solidFill>
              </a:rPr>
              <a:t>통화수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+ </a:t>
            </a:r>
            <a:r>
              <a:rPr lang="ko-KR" altLang="en-US" sz="1400" dirty="0">
                <a:solidFill>
                  <a:srgbClr val="FF0000"/>
                </a:solidFill>
              </a:rPr>
              <a:t>추가조사 후 발신</a:t>
            </a:r>
            <a:r>
              <a:rPr lang="en-US" altLang="ko-KR" sz="1400" dirty="0">
                <a:solidFill>
                  <a:srgbClr val="FF0000"/>
                </a:solidFill>
              </a:rPr>
              <a:t>(</a:t>
            </a:r>
            <a:r>
              <a:rPr lang="ko-KR" altLang="en-US" sz="1400" dirty="0">
                <a:solidFill>
                  <a:srgbClr val="FF0000"/>
                </a:solidFill>
              </a:rPr>
              <a:t>대기</a:t>
            </a:r>
            <a:r>
              <a:rPr lang="en-US" altLang="ko-KR" sz="1400" dirty="0">
                <a:solidFill>
                  <a:srgbClr val="FF0000"/>
                </a:solidFill>
              </a:rPr>
              <a:t>)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ko-KR" altLang="en-US" sz="1400" dirty="0" err="1">
                <a:solidFill>
                  <a:srgbClr val="FF0000"/>
                </a:solidFill>
              </a:rPr>
              <a:t>통화수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127C6A-D74E-47FD-B49E-5B63AAC14DED}"/>
              </a:ext>
            </a:extLst>
          </p:cNvPr>
          <p:cNvSpPr txBox="1"/>
          <p:nvPr/>
        </p:nvSpPr>
        <p:spPr>
          <a:xfrm>
            <a:off x="2401349" y="3225458"/>
            <a:ext cx="5004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dirty="0">
                <a:solidFill>
                  <a:srgbClr val="FF0000"/>
                </a:solidFill>
              </a:rPr>
              <a:t>제품 </a:t>
            </a:r>
            <a:r>
              <a:rPr lang="en-US" altLang="ko-KR" sz="1800" dirty="0">
                <a:solidFill>
                  <a:srgbClr val="FF0000"/>
                </a:solidFill>
              </a:rPr>
              <a:t>1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AC31A6-7109-436F-B2BE-9A33AE06AE52}"/>
              </a:ext>
            </a:extLst>
          </p:cNvPr>
          <p:cNvSpPr txBox="1"/>
          <p:nvPr/>
        </p:nvSpPr>
        <p:spPr>
          <a:xfrm>
            <a:off x="2401349" y="4382184"/>
            <a:ext cx="5004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dirty="0">
                <a:solidFill>
                  <a:srgbClr val="FF0000"/>
                </a:solidFill>
              </a:rPr>
              <a:t>제품 </a:t>
            </a:r>
            <a:r>
              <a:rPr lang="en-US" altLang="ko-KR" sz="1800" dirty="0">
                <a:solidFill>
                  <a:srgbClr val="FF0000"/>
                </a:solidFill>
              </a:rPr>
              <a:t>2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F486B4-9E47-493A-9575-53F568ABE6C0}"/>
              </a:ext>
            </a:extLst>
          </p:cNvPr>
          <p:cNvSpPr txBox="1"/>
          <p:nvPr/>
        </p:nvSpPr>
        <p:spPr>
          <a:xfrm>
            <a:off x="2401349" y="5371527"/>
            <a:ext cx="5004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dirty="0">
                <a:solidFill>
                  <a:srgbClr val="FF0000"/>
                </a:solidFill>
              </a:rPr>
              <a:t>제품 </a:t>
            </a:r>
            <a:r>
              <a:rPr lang="en-US" altLang="ko-KR" sz="1800" dirty="0">
                <a:solidFill>
                  <a:srgbClr val="FF0000"/>
                </a:solidFill>
              </a:rPr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3839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29</a:t>
            </a:fld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15567BA-EFB9-44DE-83F9-B76F75A6A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696" y="2492896"/>
            <a:ext cx="2343150" cy="1247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15A13F-08C3-4337-A018-412F8F4BE2A3}"/>
              </a:ext>
            </a:extLst>
          </p:cNvPr>
          <p:cNvSpPr txBox="1"/>
          <p:nvPr/>
        </p:nvSpPr>
        <p:spPr>
          <a:xfrm>
            <a:off x="0" y="6122"/>
            <a:ext cx="1248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Storage</a:t>
            </a:r>
            <a:endParaRPr lang="ko-KR" alt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65640-1581-4EB4-9947-3A90FBE0E79C}"/>
              </a:ext>
            </a:extLst>
          </p:cNvPr>
          <p:cNvSpPr txBox="1"/>
          <p:nvPr/>
        </p:nvSpPr>
        <p:spPr>
          <a:xfrm>
            <a:off x="4512221" y="2874262"/>
            <a:ext cx="2611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상담 종류 선택 시 머무르는 저장소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B8F29-2906-4239-BA7B-BBC4FEE4984F}"/>
              </a:ext>
            </a:extLst>
          </p:cNvPr>
          <p:cNvSpPr txBox="1"/>
          <p:nvPr/>
        </p:nvSpPr>
        <p:spPr>
          <a:xfrm>
            <a:off x="4512221" y="3083222"/>
            <a:ext cx="3281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기술지원 제품 종류 선택 시 머무르는 저장소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F71E42-0BC1-497E-8240-2A0F4C93C7FF}"/>
              </a:ext>
            </a:extLst>
          </p:cNvPr>
          <p:cNvSpPr txBox="1"/>
          <p:nvPr/>
        </p:nvSpPr>
        <p:spPr>
          <a:xfrm>
            <a:off x="4512221" y="3289934"/>
            <a:ext cx="3336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주문 상태 문의 자동 응답 시 머무르는 저장소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8149EB-FCDF-46EC-96D3-8DBC503F601C}"/>
              </a:ext>
            </a:extLst>
          </p:cNvPr>
          <p:cNvSpPr txBox="1"/>
          <p:nvPr/>
        </p:nvSpPr>
        <p:spPr>
          <a:xfrm>
            <a:off x="4512221" y="3485613"/>
            <a:ext cx="3227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기술지원 상담 추가조사 시 머무르는 저장소</a:t>
            </a:r>
          </a:p>
        </p:txBody>
      </p:sp>
    </p:spTree>
    <p:extLst>
      <p:ext uri="{BB962C8B-B14F-4D97-AF65-F5344CB8AC3E}">
        <p14:creationId xmlns:p14="http://schemas.microsoft.com/office/powerpoint/2010/main" val="125490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>
                <a:latin typeface="+mn-ea"/>
              </a:rPr>
              <a:t>3</a:t>
            </a:fld>
            <a:endParaRPr lang="ko-KR" altLang="en-US">
              <a:latin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3A45D6-1447-4863-AA76-FC16AE31E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콜센터로 들어오는 전화 상담 건수가 시간별로 상이</a:t>
            </a:r>
            <a:endParaRPr lang="en-US" altLang="ko-K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module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을 이용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하여 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시간대별 </a:t>
            </a:r>
            <a:r>
              <a:rPr lang="ko-KR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도착률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정의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ko-K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Schedule</a:t>
            </a:r>
          </a:p>
          <a:p>
            <a:pPr lvl="1">
              <a:lnSpc>
                <a:spcPct val="95000"/>
              </a:lnSpc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평균 도착시간간격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= 1/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도착률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도착률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= 20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콜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시간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평균 도착시간간격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= 1/20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시간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콜 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95000"/>
              </a:lnSpc>
              <a:buNone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= 3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분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콜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분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5626FBD-303F-4DD7-8BF2-6DFBCC733018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76200"/>
            <a:ext cx="899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+mn-ea"/>
                <a:ea typeface="+mn-ea"/>
              </a:rPr>
              <a:t>Model 5-2:  </a:t>
            </a:r>
            <a:r>
              <a:rPr lang="ko-KR" altLang="en-US" dirty="0">
                <a:latin typeface="+mn-ea"/>
                <a:ea typeface="+mn-ea"/>
              </a:rPr>
              <a:t>콜센터</a:t>
            </a:r>
            <a:endParaRPr lang="en-US" altLang="ko-KR" sz="1800" dirty="0">
              <a:latin typeface="+mn-ea"/>
              <a:ea typeface="+mn-ea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EB28494-EC2B-4FC6-A619-F2824C37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878012"/>
            <a:ext cx="6902450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C9EEFE5-58A0-4C57-A18F-D5B8D2F56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164" y="4320271"/>
            <a:ext cx="2550418" cy="21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72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30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6E6F1-F4C1-4FE7-AA7D-36F28BD6D264}"/>
              </a:ext>
            </a:extLst>
          </p:cNvPr>
          <p:cNvSpPr txBox="1"/>
          <p:nvPr/>
        </p:nvSpPr>
        <p:spPr>
          <a:xfrm>
            <a:off x="0" y="6122"/>
            <a:ext cx="1424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1. Create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749F23F-D59C-4888-BBE2-0BBBA9A44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70" y="2309812"/>
            <a:ext cx="3533775" cy="2238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F4FB9D-29DB-4D28-A331-4223071DE21B}"/>
              </a:ext>
            </a:extLst>
          </p:cNvPr>
          <p:cNvSpPr txBox="1"/>
          <p:nvPr/>
        </p:nvSpPr>
        <p:spPr>
          <a:xfrm flipH="1">
            <a:off x="734114" y="522920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Arrival Schedule</a:t>
            </a:r>
            <a:r>
              <a:rPr lang="ko-KR" altLang="en-US" dirty="0">
                <a:solidFill>
                  <a:srgbClr val="FF0000"/>
                </a:solidFill>
              </a:rPr>
              <a:t>에 따라 상담전화 도착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352D9B10-2956-4CA3-930B-1947A5014A92}"/>
              </a:ext>
            </a:extLst>
          </p:cNvPr>
          <p:cNvCxnSpPr/>
          <p:nvPr/>
        </p:nvCxnSpPr>
        <p:spPr>
          <a:xfrm>
            <a:off x="2534314" y="3501008"/>
            <a:ext cx="432048" cy="165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55BCEAC4-256E-4BB3-A716-711AA220C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896" y="236954"/>
            <a:ext cx="5676900" cy="48006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07B8721-AB92-4A17-ADEA-5AE9E64BB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03" y="467787"/>
            <a:ext cx="2578249" cy="53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11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31</a:t>
            </a:fld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6E6F1-F4C1-4FE7-AA7D-36F28BD6D264}"/>
              </a:ext>
            </a:extLst>
          </p:cNvPr>
          <p:cNvSpPr txBox="1"/>
          <p:nvPr/>
        </p:nvSpPr>
        <p:spPr>
          <a:xfrm>
            <a:off x="0" y="6122"/>
            <a:ext cx="1495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2. Record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62509CC-CD64-4886-A42A-FD6650771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2" y="2424112"/>
            <a:ext cx="3648075" cy="2009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14CA38-75FE-432E-BE78-8EB0B40076A6}"/>
              </a:ext>
            </a:extLst>
          </p:cNvPr>
          <p:cNvSpPr txBox="1"/>
          <p:nvPr/>
        </p:nvSpPr>
        <p:spPr>
          <a:xfrm flipH="1">
            <a:off x="3128962" y="5589240"/>
            <a:ext cx="6072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시간 </a:t>
            </a:r>
            <a:r>
              <a:rPr lang="en-US" altLang="ko-KR" dirty="0">
                <a:solidFill>
                  <a:srgbClr val="FF0000"/>
                </a:solidFill>
              </a:rPr>
              <a:t>~ 10</a:t>
            </a:r>
            <a:r>
              <a:rPr lang="ko-KR" altLang="en-US" dirty="0">
                <a:solidFill>
                  <a:srgbClr val="FF0000"/>
                </a:solidFill>
              </a:rPr>
              <a:t>시간 대에서 거절된 통화 수 집계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1~60</a:t>
            </a:r>
            <a:r>
              <a:rPr lang="ko-KR" altLang="en-US" dirty="0">
                <a:solidFill>
                  <a:srgbClr val="FF0000"/>
                </a:solidFill>
              </a:rPr>
              <a:t>분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 1, 61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분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~120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분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 2, …, 541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분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~600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분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 10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2447832E-6089-4154-A7E0-E820B04CB5BC}"/>
              </a:ext>
            </a:extLst>
          </p:cNvPr>
          <p:cNvCxnSpPr/>
          <p:nvPr/>
        </p:nvCxnSpPr>
        <p:spPr>
          <a:xfrm>
            <a:off x="6177136" y="3861048"/>
            <a:ext cx="432048" cy="16561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DD2CD863-7719-4426-8C62-C8BCA7E9A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232" y="236954"/>
            <a:ext cx="2724150" cy="2876550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62A723F9-4648-4F0B-819A-140662A0F726}"/>
              </a:ext>
            </a:extLst>
          </p:cNvPr>
          <p:cNvCxnSpPr>
            <a:cxnSpLocks/>
          </p:cNvCxnSpPr>
          <p:nvPr/>
        </p:nvCxnSpPr>
        <p:spPr>
          <a:xfrm flipH="1" flipV="1">
            <a:off x="4034118" y="1690487"/>
            <a:ext cx="1068081" cy="20900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DDCFF4-C34A-4AB1-A09B-D12E211E9B38}"/>
              </a:ext>
            </a:extLst>
          </p:cNvPr>
          <p:cNvSpPr txBox="1"/>
          <p:nvPr/>
        </p:nvSpPr>
        <p:spPr>
          <a:xfrm flipH="1">
            <a:off x="2703751" y="1249147"/>
            <a:ext cx="282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solidFill>
                  <a:srgbClr val="FF0000"/>
                </a:solidFill>
              </a:rPr>
              <a:t>정수 값으로 내림 함수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BF1BE33D-6316-41C7-AAF1-06535AC9AB87}"/>
              </a:ext>
            </a:extLst>
          </p:cNvPr>
          <p:cNvCxnSpPr/>
          <p:nvPr/>
        </p:nvCxnSpPr>
        <p:spPr>
          <a:xfrm flipV="1">
            <a:off x="4488873" y="813460"/>
            <a:ext cx="2885704" cy="5159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4A428F47-1579-4B9F-8B51-3B101587D66C}"/>
              </a:ext>
            </a:extLst>
          </p:cNvPr>
          <p:cNvCxnSpPr/>
          <p:nvPr/>
        </p:nvCxnSpPr>
        <p:spPr>
          <a:xfrm flipV="1">
            <a:off x="6359236" y="1021278"/>
            <a:ext cx="997528" cy="4940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315557E1-9B2D-4A72-B2DC-F1B9528CD12B}"/>
              </a:ext>
            </a:extLst>
          </p:cNvPr>
          <p:cNvCxnSpPr/>
          <p:nvPr/>
        </p:nvCxnSpPr>
        <p:spPr>
          <a:xfrm flipH="1" flipV="1">
            <a:off x="7380514" y="2541319"/>
            <a:ext cx="1335974" cy="3402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>
            <a:extLst>
              <a:ext uri="{FF2B5EF4-FFF2-40B4-BE49-F238E27FC236}">
                <a16:creationId xmlns:a16="http://schemas.microsoft.com/office/drawing/2014/main" id="{F80E9610-3F97-41DC-B3F1-D8F50FCFB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03" y="467787"/>
            <a:ext cx="2578249" cy="53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62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32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95153-BF24-4D16-A8A2-5B9CB259D59E}"/>
              </a:ext>
            </a:extLst>
          </p:cNvPr>
          <p:cNvSpPr txBox="1"/>
          <p:nvPr/>
        </p:nvSpPr>
        <p:spPr>
          <a:xfrm>
            <a:off x="0" y="6122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3. Assign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BD28634-C109-45D3-82F8-5170BF841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949998"/>
            <a:ext cx="3048000" cy="23812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8120703-8163-4525-BBCD-70E451648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888" y="949998"/>
            <a:ext cx="4676775" cy="15716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595C442-F38B-48F2-843B-970D25421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888" y="2545435"/>
            <a:ext cx="4676775" cy="157162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E782277-AFC8-42C2-B5F9-AE5C6B88B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888" y="4149080"/>
            <a:ext cx="4676775" cy="1571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A6356A-6801-407A-B741-522F75EEB0A5}"/>
              </a:ext>
            </a:extLst>
          </p:cNvPr>
          <p:cNvSpPr txBox="1"/>
          <p:nvPr/>
        </p:nvSpPr>
        <p:spPr>
          <a:xfrm flipH="1">
            <a:off x="632520" y="362879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제품</a:t>
            </a:r>
            <a:r>
              <a:rPr lang="en-US" altLang="ko-KR" dirty="0">
                <a:solidFill>
                  <a:srgbClr val="FF0000"/>
                </a:solidFill>
              </a:rPr>
              <a:t> 1 </a:t>
            </a:r>
            <a:r>
              <a:rPr lang="ko-KR" altLang="en-US" dirty="0">
                <a:solidFill>
                  <a:srgbClr val="FF0000"/>
                </a:solidFill>
              </a:rPr>
              <a:t>기술지원 전화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D0C62B5-541C-481D-B2D5-4E47E7169E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64" y="5725915"/>
            <a:ext cx="1740723" cy="995561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AA106163-D2A5-4958-B43C-733EAAA405CD}"/>
              </a:ext>
            </a:extLst>
          </p:cNvPr>
          <p:cNvSpPr/>
          <p:nvPr/>
        </p:nvSpPr>
        <p:spPr>
          <a:xfrm>
            <a:off x="3872880" y="4934892"/>
            <a:ext cx="475013" cy="475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2308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33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95153-BF24-4D16-A8A2-5B9CB259D59E}"/>
              </a:ext>
            </a:extLst>
          </p:cNvPr>
          <p:cNvSpPr txBox="1"/>
          <p:nvPr/>
        </p:nvSpPr>
        <p:spPr>
          <a:xfrm>
            <a:off x="0" y="6122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4. Assign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A0DE82D-EC3E-4AE6-A664-97A7F0F63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949998"/>
            <a:ext cx="3048000" cy="23812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DE16160-B02E-43DF-9BDE-CC6294F51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887" y="960386"/>
            <a:ext cx="4676775" cy="15716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1DCF139-1A7B-4495-B84B-30FD461BA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887" y="2553703"/>
            <a:ext cx="4676775" cy="157162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31B672C-B8A5-41DC-AF05-AB2FDAF9D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888" y="4156332"/>
            <a:ext cx="4676775" cy="157162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007B3FF-D959-4D34-9728-CEBC5C4F00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64" y="5725915"/>
            <a:ext cx="1740723" cy="9955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3CFA09-F28B-4CA0-9292-0D35AC4C97BF}"/>
              </a:ext>
            </a:extLst>
          </p:cNvPr>
          <p:cNvSpPr txBox="1"/>
          <p:nvPr/>
        </p:nvSpPr>
        <p:spPr>
          <a:xfrm flipH="1">
            <a:off x="632520" y="362879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제품</a:t>
            </a:r>
            <a:r>
              <a:rPr lang="en-US" altLang="ko-KR" dirty="0">
                <a:solidFill>
                  <a:srgbClr val="FF0000"/>
                </a:solidFill>
              </a:rPr>
              <a:t> 2 </a:t>
            </a:r>
            <a:r>
              <a:rPr lang="ko-KR" altLang="en-US" dirty="0">
                <a:solidFill>
                  <a:srgbClr val="FF0000"/>
                </a:solidFill>
              </a:rPr>
              <a:t>기술지원 전화</a:t>
            </a: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7E19BE00-2185-4DF9-9B89-7BC533C5BB91}"/>
              </a:ext>
            </a:extLst>
          </p:cNvPr>
          <p:cNvSpPr/>
          <p:nvPr/>
        </p:nvSpPr>
        <p:spPr>
          <a:xfrm>
            <a:off x="3872880" y="4934892"/>
            <a:ext cx="475013" cy="475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583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34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95153-BF24-4D16-A8A2-5B9CB259D59E}"/>
              </a:ext>
            </a:extLst>
          </p:cNvPr>
          <p:cNvSpPr txBox="1"/>
          <p:nvPr/>
        </p:nvSpPr>
        <p:spPr>
          <a:xfrm>
            <a:off x="0" y="6122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5. Assign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98B71AF-50CB-4E83-919E-13EE747FE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949998"/>
            <a:ext cx="3048000" cy="23812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FF485A1-8C76-4140-A992-38FACD7F4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887" y="962807"/>
            <a:ext cx="4676775" cy="15716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F877AF5-F911-466E-BF40-324F425EB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887" y="2559641"/>
            <a:ext cx="4676775" cy="157162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04F31AA-1DC4-4DDE-8D13-447D3405D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886" y="4149080"/>
            <a:ext cx="4676775" cy="157162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343F6BB-3A46-40D6-99A9-E5995CC1A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64" y="5725915"/>
            <a:ext cx="1740723" cy="9955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9E2139-43B5-4F12-AFC7-19CBF4B0D096}"/>
              </a:ext>
            </a:extLst>
          </p:cNvPr>
          <p:cNvSpPr txBox="1"/>
          <p:nvPr/>
        </p:nvSpPr>
        <p:spPr>
          <a:xfrm flipH="1">
            <a:off x="632520" y="362879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제품</a:t>
            </a:r>
            <a:r>
              <a:rPr lang="en-US" altLang="ko-KR" dirty="0">
                <a:solidFill>
                  <a:srgbClr val="FF0000"/>
                </a:solidFill>
              </a:rPr>
              <a:t> 3 </a:t>
            </a:r>
            <a:r>
              <a:rPr lang="ko-KR" altLang="en-US" dirty="0">
                <a:solidFill>
                  <a:srgbClr val="FF0000"/>
                </a:solidFill>
              </a:rPr>
              <a:t>기술지원 전화</a:t>
            </a: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81AF434F-D3B4-4BB1-B18E-F75DE551697B}"/>
              </a:ext>
            </a:extLst>
          </p:cNvPr>
          <p:cNvSpPr/>
          <p:nvPr/>
        </p:nvSpPr>
        <p:spPr>
          <a:xfrm>
            <a:off x="3872880" y="4934892"/>
            <a:ext cx="475013" cy="475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546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35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95153-BF24-4D16-A8A2-5B9CB259D59E}"/>
              </a:ext>
            </a:extLst>
          </p:cNvPr>
          <p:cNvSpPr txBox="1"/>
          <p:nvPr/>
        </p:nvSpPr>
        <p:spPr>
          <a:xfrm>
            <a:off x="0" y="6122"/>
            <a:ext cx="157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6. Process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9127E69-BB7D-4B82-8411-DF661DC7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980728"/>
            <a:ext cx="4248150" cy="41433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19BC7A4-9220-407B-8465-CC7891B91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525" y="980728"/>
            <a:ext cx="3419475" cy="2009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AE09A8-343A-41A7-9AEE-593BCF3B9EB8}"/>
              </a:ext>
            </a:extLst>
          </p:cNvPr>
          <p:cNvSpPr txBox="1"/>
          <p:nvPr/>
        </p:nvSpPr>
        <p:spPr>
          <a:xfrm flipH="1">
            <a:off x="4664645" y="4061331"/>
            <a:ext cx="504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선호순서 규칙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집합 중 위의 멤버를 우선 사용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84526FE9-4AC5-4C63-8873-298A35495AAF}"/>
              </a:ext>
            </a:extLst>
          </p:cNvPr>
          <p:cNvCxnSpPr/>
          <p:nvPr/>
        </p:nvCxnSpPr>
        <p:spPr>
          <a:xfrm>
            <a:off x="5889104" y="2420888"/>
            <a:ext cx="432048" cy="165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ED51F72A-01EE-4B7B-A1DF-6CC22A11E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152" y="4460057"/>
            <a:ext cx="2428875" cy="1866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5CBCA6-372D-4D41-9F5C-4E8866319E24}"/>
              </a:ext>
            </a:extLst>
          </p:cNvPr>
          <p:cNvSpPr txBox="1"/>
          <p:nvPr/>
        </p:nvSpPr>
        <p:spPr>
          <a:xfrm flipH="1">
            <a:off x="4520952" y="173929"/>
            <a:ext cx="5256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만일 추가 조사가 필요한 경우 어느 상담원이 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그 콜을 </a:t>
            </a:r>
            <a:r>
              <a:rPr lang="ko-KR" altLang="en-US" dirty="0" err="1">
                <a:solidFill>
                  <a:srgbClr val="FF0000"/>
                </a:solidFill>
              </a:rPr>
              <a:t>상담했었는</a:t>
            </a:r>
            <a:r>
              <a:rPr lang="ko-KR" altLang="en-US" dirty="0">
                <a:solidFill>
                  <a:srgbClr val="FF0000"/>
                </a:solidFill>
              </a:rPr>
              <a:t> 지를 기억해 두기 위해 이용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2DF19F3E-79A9-4E73-A7B4-8098B2F9142B}"/>
              </a:ext>
            </a:extLst>
          </p:cNvPr>
          <p:cNvCxnSpPr>
            <a:cxnSpLocks/>
          </p:cNvCxnSpPr>
          <p:nvPr/>
        </p:nvCxnSpPr>
        <p:spPr>
          <a:xfrm flipH="1" flipV="1">
            <a:off x="6492033" y="764704"/>
            <a:ext cx="1108175" cy="1681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5D4376C4-E4A4-4A61-9F9E-B20946D75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64" y="5725915"/>
            <a:ext cx="1740723" cy="9955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9EF5C6-9009-4C11-AAE1-2270CBB46F92}"/>
              </a:ext>
            </a:extLst>
          </p:cNvPr>
          <p:cNvSpPr txBox="1"/>
          <p:nvPr/>
        </p:nvSpPr>
        <p:spPr>
          <a:xfrm flipH="1">
            <a:off x="286726" y="633869"/>
            <a:ext cx="504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제품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에 대한 기술지원 상담원 그룹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A3DDD2A-7669-4E14-A897-322E779397A3}"/>
              </a:ext>
            </a:extLst>
          </p:cNvPr>
          <p:cNvSpPr/>
          <p:nvPr/>
        </p:nvSpPr>
        <p:spPr>
          <a:xfrm>
            <a:off x="4721003" y="1199196"/>
            <a:ext cx="967278" cy="9672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53C5490A-5C28-437C-A587-187336620765}"/>
              </a:ext>
            </a:extLst>
          </p:cNvPr>
          <p:cNvCxnSpPr/>
          <p:nvPr/>
        </p:nvCxnSpPr>
        <p:spPr>
          <a:xfrm flipH="1" flipV="1">
            <a:off x="4067299" y="789709"/>
            <a:ext cx="700644" cy="641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834C166E-59A9-4E0F-83AF-1ED7A7E61FA7}"/>
              </a:ext>
            </a:extLst>
          </p:cNvPr>
          <p:cNvCxnSpPr/>
          <p:nvPr/>
        </p:nvCxnSpPr>
        <p:spPr>
          <a:xfrm>
            <a:off x="6234545" y="4963886"/>
            <a:ext cx="0" cy="9559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52489FE-A70B-4383-8C59-2E0B7CD5E507}"/>
              </a:ext>
            </a:extLst>
          </p:cNvPr>
          <p:cNvSpPr txBox="1"/>
          <p:nvPr/>
        </p:nvSpPr>
        <p:spPr>
          <a:xfrm>
            <a:off x="5574507" y="4858519"/>
            <a:ext cx="676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선호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40CD21-BE4F-4269-B875-23D978883B59}"/>
              </a:ext>
            </a:extLst>
          </p:cNvPr>
          <p:cNvSpPr txBox="1"/>
          <p:nvPr/>
        </p:nvSpPr>
        <p:spPr>
          <a:xfrm>
            <a:off x="5574507" y="5630416"/>
            <a:ext cx="676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불호</a:t>
            </a:r>
            <a:endParaRPr lang="ko-KR" altLang="en-US" dirty="0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71B42428-929A-475C-98BF-DCD3690B6EE2}"/>
              </a:ext>
            </a:extLst>
          </p:cNvPr>
          <p:cNvCxnSpPr/>
          <p:nvPr/>
        </p:nvCxnSpPr>
        <p:spPr>
          <a:xfrm flipV="1">
            <a:off x="6572992" y="2499756"/>
            <a:ext cx="1033153" cy="2927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666E6AA-9ABB-4DE7-A8B6-56001ACE42A1}"/>
              </a:ext>
            </a:extLst>
          </p:cNvPr>
          <p:cNvSpPr txBox="1"/>
          <p:nvPr/>
        </p:nvSpPr>
        <p:spPr>
          <a:xfrm>
            <a:off x="8209166" y="2267586"/>
            <a:ext cx="1371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1, 2, 3, 4, 5</a:t>
            </a:r>
            <a:endParaRPr lang="ko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8AFC499C-1B2B-43F3-907C-4F7FFF939E74}"/>
              </a:ext>
            </a:extLst>
          </p:cNvPr>
          <p:cNvSpPr/>
          <p:nvPr/>
        </p:nvSpPr>
        <p:spPr>
          <a:xfrm>
            <a:off x="3146872" y="1893510"/>
            <a:ext cx="641268" cy="64126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0199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36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95153-BF24-4D16-A8A2-5B9CB259D59E}"/>
              </a:ext>
            </a:extLst>
          </p:cNvPr>
          <p:cNvSpPr txBox="1"/>
          <p:nvPr/>
        </p:nvSpPr>
        <p:spPr>
          <a:xfrm>
            <a:off x="0" y="6122"/>
            <a:ext cx="157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7. Process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E92DBE8-B1FA-4698-BC71-0E0FA1C97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60" y="980727"/>
            <a:ext cx="4248150" cy="41433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E17D615-9E83-4AB1-B94D-3949CB7CC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524" y="980727"/>
            <a:ext cx="3419475" cy="20097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FFBDC22-E52B-4523-81B2-ED9098BC2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121" y="4460057"/>
            <a:ext cx="2343150" cy="210502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2A09AE4-BE11-424F-A877-7798B29F7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64" y="5725915"/>
            <a:ext cx="1740723" cy="9955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AD792DC-A258-4A3D-A4EB-FA700BE98BCA}"/>
              </a:ext>
            </a:extLst>
          </p:cNvPr>
          <p:cNvSpPr txBox="1"/>
          <p:nvPr/>
        </p:nvSpPr>
        <p:spPr>
          <a:xfrm flipH="1">
            <a:off x="286726" y="633869"/>
            <a:ext cx="504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제품</a:t>
            </a:r>
            <a:r>
              <a:rPr lang="en-US" altLang="ko-KR" dirty="0">
                <a:solidFill>
                  <a:srgbClr val="FF0000"/>
                </a:solidFill>
              </a:rPr>
              <a:t>2</a:t>
            </a:r>
            <a:r>
              <a:rPr lang="ko-KR" altLang="en-US" dirty="0">
                <a:solidFill>
                  <a:srgbClr val="FF0000"/>
                </a:solidFill>
              </a:rPr>
              <a:t>에 대한 기술지원 상담원 그룹</a:t>
            </a: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8EE679A1-A5A5-4685-92F9-F51D28B28A39}"/>
              </a:ext>
            </a:extLst>
          </p:cNvPr>
          <p:cNvSpPr/>
          <p:nvPr/>
        </p:nvSpPr>
        <p:spPr>
          <a:xfrm>
            <a:off x="4721003" y="1199196"/>
            <a:ext cx="967278" cy="9672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8BE684BE-4CFF-4F06-A142-70919615750A}"/>
              </a:ext>
            </a:extLst>
          </p:cNvPr>
          <p:cNvCxnSpPr/>
          <p:nvPr/>
        </p:nvCxnSpPr>
        <p:spPr>
          <a:xfrm flipH="1" flipV="1">
            <a:off x="4067299" y="789709"/>
            <a:ext cx="700644" cy="641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8">
            <a:extLst>
              <a:ext uri="{FF2B5EF4-FFF2-40B4-BE49-F238E27FC236}">
                <a16:creationId xmlns:a16="http://schemas.microsoft.com/office/drawing/2014/main" id="{5CC8DB44-D7AF-4F41-BDE7-D3C204898886}"/>
              </a:ext>
            </a:extLst>
          </p:cNvPr>
          <p:cNvSpPr/>
          <p:nvPr/>
        </p:nvSpPr>
        <p:spPr>
          <a:xfrm>
            <a:off x="3146872" y="1893510"/>
            <a:ext cx="641268" cy="64126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73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37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95153-BF24-4D16-A8A2-5B9CB259D59E}"/>
              </a:ext>
            </a:extLst>
          </p:cNvPr>
          <p:cNvSpPr txBox="1"/>
          <p:nvPr/>
        </p:nvSpPr>
        <p:spPr>
          <a:xfrm>
            <a:off x="0" y="6122"/>
            <a:ext cx="157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8. Process</a:t>
            </a:r>
            <a:endParaRPr lang="ko-KR" altLang="en-US" sz="2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5FF89D7-C94A-48F0-B517-C6A54EA3B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980728"/>
            <a:ext cx="4248150" cy="414337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8A27D63-6D19-4ADD-8572-A05406587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555" y="980727"/>
            <a:ext cx="3419475" cy="20097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069FC68-94B6-4688-9272-68D82960B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758" y="4500563"/>
            <a:ext cx="2238375" cy="203835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9E0BAF9-6E1E-474D-B61B-2C83B49AC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64" y="5725915"/>
            <a:ext cx="1740723" cy="9955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59435D-0B8A-40A3-8B8A-BC3EC77E12A1}"/>
              </a:ext>
            </a:extLst>
          </p:cNvPr>
          <p:cNvSpPr txBox="1"/>
          <p:nvPr/>
        </p:nvSpPr>
        <p:spPr>
          <a:xfrm flipH="1">
            <a:off x="286726" y="633869"/>
            <a:ext cx="504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제품</a:t>
            </a:r>
            <a:r>
              <a:rPr lang="en-US" altLang="ko-KR" dirty="0">
                <a:solidFill>
                  <a:srgbClr val="FF0000"/>
                </a:solidFill>
              </a:rPr>
              <a:t>3</a:t>
            </a:r>
            <a:r>
              <a:rPr lang="ko-KR" altLang="en-US" dirty="0">
                <a:solidFill>
                  <a:srgbClr val="FF0000"/>
                </a:solidFill>
              </a:rPr>
              <a:t>에 대한 기술지원 상담원 그룹</a:t>
            </a: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AC27E7C-0CEF-4251-A00C-8918CA12B71E}"/>
              </a:ext>
            </a:extLst>
          </p:cNvPr>
          <p:cNvSpPr/>
          <p:nvPr/>
        </p:nvSpPr>
        <p:spPr>
          <a:xfrm>
            <a:off x="4721003" y="1199196"/>
            <a:ext cx="967278" cy="9672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09985241-7D45-4F49-AADB-D1D69598F385}"/>
              </a:ext>
            </a:extLst>
          </p:cNvPr>
          <p:cNvCxnSpPr/>
          <p:nvPr/>
        </p:nvCxnSpPr>
        <p:spPr>
          <a:xfrm flipH="1" flipV="1">
            <a:off x="4067299" y="789709"/>
            <a:ext cx="700644" cy="641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>
            <a:extLst>
              <a:ext uri="{FF2B5EF4-FFF2-40B4-BE49-F238E27FC236}">
                <a16:creationId xmlns:a16="http://schemas.microsoft.com/office/drawing/2014/main" id="{B62D36C0-FD20-4BCB-9C1C-37F1A75000FF}"/>
              </a:ext>
            </a:extLst>
          </p:cNvPr>
          <p:cNvSpPr/>
          <p:nvPr/>
        </p:nvSpPr>
        <p:spPr>
          <a:xfrm>
            <a:off x="3146872" y="1893510"/>
            <a:ext cx="641268" cy="64126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1105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38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95153-BF24-4D16-A8A2-5B9CB259D59E}"/>
              </a:ext>
            </a:extLst>
          </p:cNvPr>
          <p:cNvSpPr txBox="1"/>
          <p:nvPr/>
        </p:nvSpPr>
        <p:spPr>
          <a:xfrm>
            <a:off x="0" y="6122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9. Decide</a:t>
            </a:r>
            <a:endParaRPr lang="ko-KR" altLang="en-US" sz="2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BCD31F4-85E7-4FA9-B090-08D9F3957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2238375"/>
            <a:ext cx="4210050" cy="2381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F74097-E7B7-49FF-9D7C-91BFEEDA2F3C}"/>
              </a:ext>
            </a:extLst>
          </p:cNvPr>
          <p:cNvSpPr txBox="1"/>
          <p:nvPr/>
        </p:nvSpPr>
        <p:spPr>
          <a:xfrm flipH="1">
            <a:off x="848544" y="4869160"/>
            <a:ext cx="525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추가 조사가 필요한 기술지원 전화 </a:t>
            </a:r>
            <a:r>
              <a:rPr lang="en-US" altLang="ko-KR" dirty="0">
                <a:solidFill>
                  <a:srgbClr val="FF0000"/>
                </a:solidFill>
              </a:rPr>
              <a:t>: 4%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271F8C30-5DDE-4605-A979-E81BCB12F06F}"/>
              </a:ext>
            </a:extLst>
          </p:cNvPr>
          <p:cNvCxnSpPr/>
          <p:nvPr/>
        </p:nvCxnSpPr>
        <p:spPr>
          <a:xfrm>
            <a:off x="3242662" y="3288766"/>
            <a:ext cx="1459967" cy="1513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7366EFAB-F258-41AE-8966-2BCAE2E8E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272" y="136524"/>
            <a:ext cx="2365429" cy="10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27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39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95153-BF24-4D16-A8A2-5B9CB259D59E}"/>
              </a:ext>
            </a:extLst>
          </p:cNvPr>
          <p:cNvSpPr txBox="1"/>
          <p:nvPr/>
        </p:nvSpPr>
        <p:spPr>
          <a:xfrm>
            <a:off x="0" y="6122"/>
            <a:ext cx="1743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10. Release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8159949-88C0-420C-A3DE-8AB356116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1196752"/>
            <a:ext cx="3133725" cy="21336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992AD58-ED3B-4D30-AD59-930672615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896" y="2996952"/>
            <a:ext cx="3419475" cy="20097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AFB7163-A1CD-4288-BDD4-5E4627458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272" y="136524"/>
            <a:ext cx="2365429" cy="1051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63A5AB-CA46-4CC4-8B8F-131C307DB126}"/>
              </a:ext>
            </a:extLst>
          </p:cNvPr>
          <p:cNvSpPr txBox="1"/>
          <p:nvPr/>
        </p:nvSpPr>
        <p:spPr>
          <a:xfrm flipH="1">
            <a:off x="3944888" y="5127541"/>
            <a:ext cx="504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추가조사 전화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전화 회선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개 반납</a:t>
            </a:r>
          </a:p>
        </p:txBody>
      </p:sp>
    </p:spTree>
    <p:extLst>
      <p:ext uri="{BB962C8B-B14F-4D97-AF65-F5344CB8AC3E}">
        <p14:creationId xmlns:p14="http://schemas.microsoft.com/office/powerpoint/2010/main" val="51128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>
                <a:latin typeface="+mn-ea"/>
              </a:rPr>
              <a:t>4</a:t>
            </a:fld>
            <a:endParaRPr lang="ko-KR" altLang="en-US">
              <a:latin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3A45D6-1447-4863-AA76-FC16AE31E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96752"/>
            <a:ext cx="8991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400" dirty="0">
                <a:latin typeface="+mn-ea"/>
              </a:rPr>
              <a:t>근무하는 </a:t>
            </a:r>
            <a:r>
              <a:rPr lang="ko-KR" altLang="en-US" sz="2400" dirty="0">
                <a:solidFill>
                  <a:srgbClr val="FF0000"/>
                </a:solidFill>
                <a:latin typeface="+mn-ea"/>
              </a:rPr>
              <a:t>상담원의 수</a:t>
            </a:r>
            <a:r>
              <a:rPr lang="ko-KR" altLang="en-US" sz="2400" dirty="0">
                <a:latin typeface="+mn-ea"/>
              </a:rPr>
              <a:t>가 시간대별로 상이</a:t>
            </a:r>
            <a:endParaRPr lang="en-US" altLang="ko-KR" sz="2400" dirty="0">
              <a:latin typeface="+mn-ea"/>
            </a:endParaRPr>
          </a:p>
          <a:p>
            <a:pPr lvl="1">
              <a:lnSpc>
                <a:spcPct val="80000"/>
              </a:lnSpc>
            </a:pPr>
            <a:r>
              <a:rPr lang="en-US" altLang="ko-KR" sz="2000" b="1" dirty="0">
                <a:solidFill>
                  <a:srgbClr val="FF0000"/>
                </a:solidFill>
                <a:latin typeface="+mn-ea"/>
              </a:rPr>
              <a:t>Sales Schedule</a:t>
            </a:r>
            <a:r>
              <a:rPr lang="ko-KR" altLang="en-US" sz="2000" b="1" dirty="0">
                <a:latin typeface="+mn-ea"/>
              </a:rPr>
              <a:t>을 이용하여 시간대별 상담원 수 정의</a:t>
            </a:r>
            <a:endParaRPr lang="en-US" altLang="ko-KR" sz="2000" b="1" dirty="0">
              <a:latin typeface="+mn-ea"/>
            </a:endParaRPr>
          </a:p>
          <a:p>
            <a:pPr>
              <a:lnSpc>
                <a:spcPct val="80000"/>
              </a:lnSpc>
            </a:pPr>
            <a:r>
              <a:rPr lang="ko-KR" altLang="en-US" sz="2400" dirty="0">
                <a:latin typeface="+mn-ea"/>
              </a:rPr>
              <a:t>기술지원 상담원</a:t>
            </a:r>
            <a:endParaRPr lang="en-US" altLang="ko-KR" sz="2400" dirty="0">
              <a:latin typeface="+mn-ea"/>
            </a:endParaRPr>
          </a:p>
          <a:p>
            <a:pPr lvl="1">
              <a:lnSpc>
                <a:spcPct val="80000"/>
              </a:lnSpc>
            </a:pPr>
            <a:r>
              <a:rPr lang="ko-KR" altLang="en-US" sz="2000" b="1" dirty="0" err="1">
                <a:solidFill>
                  <a:srgbClr val="FF0000"/>
                </a:solidFill>
                <a:latin typeface="+mn-ea"/>
              </a:rPr>
              <a:t>직원별</a:t>
            </a:r>
            <a:r>
              <a:rPr lang="ko-KR" altLang="en-US" sz="2000" b="1" dirty="0">
                <a:solidFill>
                  <a:srgbClr val="FF0000"/>
                </a:solidFill>
                <a:latin typeface="+mn-ea"/>
              </a:rPr>
              <a:t> 상이한 근무시간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en-US" altLang="ko-KR" sz="2000" b="1" dirty="0">
                <a:latin typeface="+mn-ea"/>
              </a:rPr>
              <a:t>– </a:t>
            </a:r>
            <a:r>
              <a:rPr lang="ko-KR" altLang="en-US" sz="2000" b="1" dirty="0" err="1">
                <a:solidFill>
                  <a:srgbClr val="FF0000"/>
                </a:solidFill>
                <a:latin typeface="+mn-ea"/>
              </a:rPr>
              <a:t>직원별</a:t>
            </a:r>
            <a:r>
              <a:rPr lang="ko-KR" altLang="en-US" sz="20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2000" b="1" dirty="0">
                <a:solidFill>
                  <a:srgbClr val="FF0000"/>
                </a:solidFill>
                <a:latin typeface="+mn-ea"/>
              </a:rPr>
              <a:t>Schedule</a:t>
            </a:r>
            <a:r>
              <a:rPr lang="ko-KR" altLang="en-US" sz="2000" b="1" dirty="0">
                <a:solidFill>
                  <a:srgbClr val="FF0000"/>
                </a:solidFill>
                <a:latin typeface="+mn-ea"/>
              </a:rPr>
              <a:t>을 이용</a:t>
            </a:r>
            <a:r>
              <a:rPr lang="ko-KR" altLang="en-US" sz="2000" b="1" dirty="0">
                <a:latin typeface="+mn-ea"/>
              </a:rPr>
              <a:t>하여 정의</a:t>
            </a:r>
            <a:endParaRPr lang="en-US" altLang="ko-KR" sz="2000" b="1" dirty="0">
              <a:latin typeface="+mn-ea"/>
            </a:endParaRPr>
          </a:p>
          <a:p>
            <a:pPr lvl="1">
              <a:lnSpc>
                <a:spcPct val="80000"/>
              </a:lnSpc>
            </a:pPr>
            <a:r>
              <a:rPr lang="ko-KR" altLang="en-US" sz="2000" b="1" dirty="0">
                <a:latin typeface="+mn-ea"/>
              </a:rPr>
              <a:t>일부 상담원은 한제품이 아닌 </a:t>
            </a:r>
            <a:r>
              <a:rPr lang="ko-KR" altLang="en-US" sz="2000" b="1" dirty="0">
                <a:solidFill>
                  <a:srgbClr val="FF0000"/>
                </a:solidFill>
                <a:latin typeface="+mn-ea"/>
              </a:rPr>
              <a:t>여러 제품</a:t>
            </a:r>
            <a:r>
              <a:rPr lang="ko-KR" altLang="en-US" sz="2000" b="1" dirty="0">
                <a:latin typeface="+mn-ea"/>
              </a:rPr>
              <a:t>을 상담할 수 있음</a:t>
            </a:r>
            <a:endParaRPr lang="en-US" altLang="ko-KR" sz="2000" b="1" dirty="0">
              <a:latin typeface="+mn-ea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5626FBD-303F-4DD7-8BF2-6DFBCC733018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76200"/>
            <a:ext cx="899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+mn-ea"/>
                <a:ea typeface="+mn-ea"/>
              </a:rPr>
              <a:t>Model 5-2:  </a:t>
            </a:r>
            <a:r>
              <a:rPr lang="ko-KR" altLang="en-US" dirty="0">
                <a:latin typeface="+mn-ea"/>
                <a:ea typeface="+mn-ea"/>
              </a:rPr>
              <a:t>콜센터</a:t>
            </a:r>
            <a:endParaRPr lang="en-US" altLang="ko-KR" sz="1800" dirty="0">
              <a:latin typeface="+mn-ea"/>
              <a:ea typeface="+mn-ea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49B5FD5-B30A-4D53-9D72-B898B737F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3078435"/>
            <a:ext cx="6815137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09534D2D-6432-4765-AD97-B8C0A30E15D4}"/>
              </a:ext>
            </a:extLst>
          </p:cNvPr>
          <p:cNvSpPr/>
          <p:nvPr/>
        </p:nvSpPr>
        <p:spPr>
          <a:xfrm>
            <a:off x="825526" y="4414725"/>
            <a:ext cx="6727971" cy="7214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5F0BE8A-097F-44F5-AF6F-43C3AAFFE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686" y="0"/>
            <a:ext cx="1891314" cy="159936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02ABDDD-860B-4E6C-81C5-997ACB420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686" y="1599366"/>
            <a:ext cx="1873205" cy="1584053"/>
          </a:xfrm>
          <a:prstGeom prst="rect">
            <a:avLst/>
          </a:prstGeom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42F22D9B-67FA-4806-905D-A20A396D7B5E}"/>
              </a:ext>
            </a:extLst>
          </p:cNvPr>
          <p:cNvCxnSpPr/>
          <p:nvPr/>
        </p:nvCxnSpPr>
        <p:spPr>
          <a:xfrm flipV="1">
            <a:off x="7023207" y="922084"/>
            <a:ext cx="875980" cy="768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46BE5D9C-6CE7-46AA-A717-617905BDB5A9}"/>
              </a:ext>
            </a:extLst>
          </p:cNvPr>
          <p:cNvCxnSpPr/>
          <p:nvPr/>
        </p:nvCxnSpPr>
        <p:spPr>
          <a:xfrm flipH="1">
            <a:off x="1959429" y="2858461"/>
            <a:ext cx="2712463" cy="1705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2D123C00-799C-4377-8B99-98D9D0116ED4}"/>
              </a:ext>
            </a:extLst>
          </p:cNvPr>
          <p:cNvCxnSpPr/>
          <p:nvPr/>
        </p:nvCxnSpPr>
        <p:spPr>
          <a:xfrm>
            <a:off x="7599509" y="2497311"/>
            <a:ext cx="514830" cy="261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F6136E3-33D7-4D0C-A04E-B2E12F897664}"/>
              </a:ext>
            </a:extLst>
          </p:cNvPr>
          <p:cNvSpPr txBox="1"/>
          <p:nvPr/>
        </p:nvSpPr>
        <p:spPr>
          <a:xfrm>
            <a:off x="8110880" y="4598119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Set</a:t>
            </a:r>
            <a:r>
              <a:rPr lang="ko-KR" altLang="en-US" dirty="0">
                <a:solidFill>
                  <a:srgbClr val="FF0000"/>
                </a:solidFill>
              </a:rPr>
              <a:t> 개념 이용</a:t>
            </a: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922D488A-61CE-4A48-95C0-83E66CD814F1}"/>
              </a:ext>
            </a:extLst>
          </p:cNvPr>
          <p:cNvCxnSpPr/>
          <p:nvPr/>
        </p:nvCxnSpPr>
        <p:spPr>
          <a:xfrm>
            <a:off x="7416140" y="4779818"/>
            <a:ext cx="6709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936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40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95153-BF24-4D16-A8A2-5B9CB259D59E}"/>
              </a:ext>
            </a:extLst>
          </p:cNvPr>
          <p:cNvSpPr txBox="1"/>
          <p:nvPr/>
        </p:nvSpPr>
        <p:spPr>
          <a:xfrm>
            <a:off x="0" y="6122"/>
            <a:ext cx="2693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11. Delay - Blocks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6E9A2F6-8C81-4EC2-B9B3-4EFD58E27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712" y="1790700"/>
            <a:ext cx="3076575" cy="327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61C8BB-9E8C-4888-9629-5B289B778747}"/>
              </a:ext>
            </a:extLst>
          </p:cNvPr>
          <p:cNvSpPr txBox="1"/>
          <p:nvPr/>
        </p:nvSpPr>
        <p:spPr>
          <a:xfrm flipH="1">
            <a:off x="3639002" y="5225418"/>
            <a:ext cx="525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추가 조사가 필요한 시간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지수분포</a:t>
            </a:r>
            <a:r>
              <a:rPr lang="en-US" altLang="ko-KR" dirty="0">
                <a:solidFill>
                  <a:srgbClr val="FF0000"/>
                </a:solidFill>
              </a:rPr>
              <a:t>(60)</a:t>
            </a:r>
            <a:r>
              <a:rPr lang="ko-KR" altLang="en-US" dirty="0">
                <a:solidFill>
                  <a:srgbClr val="FF0000"/>
                </a:solidFill>
              </a:rPr>
              <a:t>분</a:t>
            </a: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E2CC9ED6-0644-4DD4-B7B6-0DD15F72D3FE}"/>
              </a:ext>
            </a:extLst>
          </p:cNvPr>
          <p:cNvCxnSpPr>
            <a:cxnSpLocks/>
          </p:cNvCxnSpPr>
          <p:nvPr/>
        </p:nvCxnSpPr>
        <p:spPr>
          <a:xfrm>
            <a:off x="5961112" y="3429000"/>
            <a:ext cx="1531975" cy="1729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66BF572E-CA8A-4446-A595-876EADC14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272" y="136524"/>
            <a:ext cx="2365429" cy="10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77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41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95153-BF24-4D16-A8A2-5B9CB259D59E}"/>
              </a:ext>
            </a:extLst>
          </p:cNvPr>
          <p:cNvSpPr txBox="1"/>
          <p:nvPr/>
        </p:nvSpPr>
        <p:spPr>
          <a:xfrm>
            <a:off x="0" y="6122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12. Assign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8B110C4-AABF-4B0A-A636-95EB72825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2238375"/>
            <a:ext cx="3048000" cy="23812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FFCEDEA-4A5C-4419-9251-A9F57C33D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920" y="2643187"/>
            <a:ext cx="4676775" cy="1571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D814C0-A6D5-484E-AA80-C02259D54E89}"/>
              </a:ext>
            </a:extLst>
          </p:cNvPr>
          <p:cNvSpPr txBox="1"/>
          <p:nvPr/>
        </p:nvSpPr>
        <p:spPr>
          <a:xfrm flipH="1">
            <a:off x="2620580" y="1291903"/>
            <a:ext cx="6761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Tech Return WIP(1) : </a:t>
            </a:r>
            <a:r>
              <a:rPr lang="ko-KR" altLang="en-US" dirty="0">
                <a:solidFill>
                  <a:srgbClr val="FF0000"/>
                </a:solidFill>
              </a:rPr>
              <a:t>발신 통화가 필요한 제품 </a:t>
            </a:r>
            <a:r>
              <a:rPr lang="en-US" altLang="ko-KR" dirty="0">
                <a:solidFill>
                  <a:srgbClr val="FF0000"/>
                </a:solidFill>
              </a:rPr>
              <a:t>1 </a:t>
            </a:r>
            <a:r>
              <a:rPr lang="ko-KR" altLang="en-US" dirty="0">
                <a:solidFill>
                  <a:srgbClr val="FF0000"/>
                </a:solidFill>
              </a:rPr>
              <a:t>추가 조사 건수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Tech Return WIP(2) : </a:t>
            </a:r>
            <a:r>
              <a:rPr lang="ko-KR" altLang="en-US" dirty="0">
                <a:solidFill>
                  <a:srgbClr val="FF0000"/>
                </a:solidFill>
              </a:rPr>
              <a:t>발신 통화가 필요한 제품 </a:t>
            </a:r>
            <a:r>
              <a:rPr lang="en-US" altLang="ko-KR" dirty="0">
                <a:solidFill>
                  <a:srgbClr val="FF0000"/>
                </a:solidFill>
              </a:rPr>
              <a:t>2 </a:t>
            </a:r>
            <a:r>
              <a:rPr lang="ko-KR" altLang="en-US" dirty="0">
                <a:solidFill>
                  <a:srgbClr val="FF0000"/>
                </a:solidFill>
              </a:rPr>
              <a:t>추가 조사 건수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Tech Return WIP(3) : </a:t>
            </a:r>
            <a:r>
              <a:rPr lang="ko-KR" altLang="en-US" dirty="0">
                <a:solidFill>
                  <a:srgbClr val="FF0000"/>
                </a:solidFill>
              </a:rPr>
              <a:t>발신 통화가 필요한 제품 </a:t>
            </a:r>
            <a:r>
              <a:rPr lang="en-US" altLang="ko-KR" dirty="0">
                <a:solidFill>
                  <a:srgbClr val="FF0000"/>
                </a:solidFill>
              </a:rPr>
              <a:t>3 </a:t>
            </a:r>
            <a:r>
              <a:rPr lang="ko-KR" altLang="en-US" dirty="0">
                <a:solidFill>
                  <a:srgbClr val="FF0000"/>
                </a:solidFill>
              </a:rPr>
              <a:t>추가 조사 건수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F03B25B1-9FEE-442F-AE91-69F642EFEFC9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5325382" y="2215233"/>
            <a:ext cx="676176" cy="1057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873EFD9-F2EE-4065-9770-47ECA8412C69}"/>
              </a:ext>
            </a:extLst>
          </p:cNvPr>
          <p:cNvSpPr txBox="1"/>
          <p:nvPr/>
        </p:nvSpPr>
        <p:spPr>
          <a:xfrm flipH="1">
            <a:off x="3872879" y="500388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추가조사 후 발신통화 필요 건수를 하나 증가시킴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FC15C08-7431-433B-9D61-33A2866438AB}"/>
              </a:ext>
            </a:extLst>
          </p:cNvPr>
          <p:cNvCxnSpPr>
            <a:cxnSpLocks/>
          </p:cNvCxnSpPr>
          <p:nvPr/>
        </p:nvCxnSpPr>
        <p:spPr>
          <a:xfrm>
            <a:off x="6225732" y="3667762"/>
            <a:ext cx="0" cy="127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57152022-5D45-4B52-8A05-313CB7C11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272" y="136524"/>
            <a:ext cx="2365429" cy="105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048CE1-CABA-4FF7-84C8-EC7F3A4FBB96}"/>
              </a:ext>
            </a:extLst>
          </p:cNvPr>
          <p:cNvSpPr txBox="1"/>
          <p:nvPr/>
        </p:nvSpPr>
        <p:spPr>
          <a:xfrm>
            <a:off x="7983274" y="3061541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1, 2, 3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2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42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95153-BF24-4D16-A8A2-5B9CB259D59E}"/>
              </a:ext>
            </a:extLst>
          </p:cNvPr>
          <p:cNvSpPr txBox="1"/>
          <p:nvPr/>
        </p:nvSpPr>
        <p:spPr>
          <a:xfrm>
            <a:off x="0" y="6122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13. Decide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5464957-E782-4002-BE59-2C12EB6D6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2238375"/>
            <a:ext cx="4210050" cy="23812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A72E297-BDFA-48A7-9A22-3906A6CC2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992" y="1988840"/>
            <a:ext cx="4191000" cy="15716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A4A9AF8-4878-48B5-B440-088797942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992" y="3645024"/>
            <a:ext cx="4191000" cy="1571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506689-E1D9-4AA7-A489-18C02F7FB2E4}"/>
              </a:ext>
            </a:extLst>
          </p:cNvPr>
          <p:cNvSpPr txBox="1"/>
          <p:nvPr/>
        </p:nvSpPr>
        <p:spPr>
          <a:xfrm flipH="1">
            <a:off x="272480" y="4834025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Entity Type</a:t>
            </a:r>
            <a:r>
              <a:rPr lang="ko-KR" altLang="en-US" dirty="0">
                <a:solidFill>
                  <a:srgbClr val="FF0000"/>
                </a:solidFill>
              </a:rPr>
              <a:t>을 기준으로 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추가 조사 제품 종류 </a:t>
            </a:r>
            <a:r>
              <a:rPr lang="en-US" altLang="ko-KR" dirty="0">
                <a:solidFill>
                  <a:srgbClr val="FF0000"/>
                </a:solidFill>
              </a:rPr>
              <a:t>1, 2, 3</a:t>
            </a:r>
            <a:r>
              <a:rPr lang="ko-KR" altLang="en-US" dirty="0">
                <a:solidFill>
                  <a:srgbClr val="FF0000"/>
                </a:solidFill>
              </a:rPr>
              <a:t>에 따라 분기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8E3B49F-4D74-47FA-8E37-10B35DA15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272" y="136524"/>
            <a:ext cx="2365429" cy="10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311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43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95153-BF24-4D16-A8A2-5B9CB259D59E}"/>
              </a:ext>
            </a:extLst>
          </p:cNvPr>
          <p:cNvSpPr txBox="1"/>
          <p:nvPr/>
        </p:nvSpPr>
        <p:spPr>
          <a:xfrm>
            <a:off x="0" y="612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14. Seize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825F518-1039-4360-958B-5832EB032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692696"/>
            <a:ext cx="4162425" cy="26289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036F5C0-E3D9-4BAB-9B4C-B6013D427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968" y="2996952"/>
            <a:ext cx="3419475" cy="243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0E5994-3F2B-4923-9AAE-10741AB5E8E2}"/>
              </a:ext>
            </a:extLst>
          </p:cNvPr>
          <p:cNvSpPr txBox="1"/>
          <p:nvPr/>
        </p:nvSpPr>
        <p:spPr>
          <a:xfrm flipH="1">
            <a:off x="4665423" y="1750957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추가 조사 통보를 위한 발신통화가 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수신통화보다 높은 우선순위를 가짐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C15AEC49-265A-4059-9E7A-0BC0CF9C0328}"/>
              </a:ext>
            </a:extLst>
          </p:cNvPr>
          <p:cNvCxnSpPr>
            <a:cxnSpLocks/>
            <a:endCxn id="6" idx="3"/>
          </p:cNvCxnSpPr>
          <p:nvPr/>
        </p:nvCxnSpPr>
        <p:spPr>
          <a:xfrm>
            <a:off x="3440832" y="1268760"/>
            <a:ext cx="1224591" cy="805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FE8FAD7-EAE7-4454-9589-9A77E4D8C24F}"/>
              </a:ext>
            </a:extLst>
          </p:cNvPr>
          <p:cNvCxnSpPr>
            <a:cxnSpLocks/>
          </p:cNvCxnSpPr>
          <p:nvPr/>
        </p:nvCxnSpPr>
        <p:spPr>
          <a:xfrm flipH="1">
            <a:off x="7238010" y="4504184"/>
            <a:ext cx="162358" cy="1148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B96520-2EF7-49C5-A755-2D1A88F09DF1}"/>
              </a:ext>
            </a:extLst>
          </p:cNvPr>
          <p:cNvSpPr txBox="1"/>
          <p:nvPr/>
        </p:nvSpPr>
        <p:spPr>
          <a:xfrm flipH="1">
            <a:off x="4556956" y="5623289"/>
            <a:ext cx="464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추가 조사 통보를 위한 발신통화는 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최초 상담을 처리했던 상담원에게 배정됨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EDC9FBD-5876-41D6-A9BB-CA45A9A7F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272" y="136524"/>
            <a:ext cx="2365429" cy="1051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180D81-1175-4E34-B8E0-28BA939A85CA}"/>
              </a:ext>
            </a:extLst>
          </p:cNvPr>
          <p:cNvSpPr txBox="1"/>
          <p:nvPr/>
        </p:nvSpPr>
        <p:spPr>
          <a:xfrm flipH="1">
            <a:off x="123712" y="4271995"/>
            <a:ext cx="504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제품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에 대한 기술지원 상담원 그룹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743A6B19-B74E-4C06-9E61-D904A4F74E47}"/>
              </a:ext>
            </a:extLst>
          </p:cNvPr>
          <p:cNvSpPr/>
          <p:nvPr/>
        </p:nvSpPr>
        <p:spPr>
          <a:xfrm>
            <a:off x="4557989" y="3249356"/>
            <a:ext cx="967278" cy="9672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F1117A7-763A-4068-913C-571051245BBB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3873917" y="3732995"/>
            <a:ext cx="684072" cy="539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>
            <a:extLst>
              <a:ext uri="{FF2B5EF4-FFF2-40B4-BE49-F238E27FC236}">
                <a16:creationId xmlns:a16="http://schemas.microsoft.com/office/drawing/2014/main" id="{AAD4AB7A-C613-43FE-A0A2-52A69A3E405D}"/>
              </a:ext>
            </a:extLst>
          </p:cNvPr>
          <p:cNvSpPr/>
          <p:nvPr/>
        </p:nvSpPr>
        <p:spPr>
          <a:xfrm>
            <a:off x="2766949" y="908462"/>
            <a:ext cx="641268" cy="64126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75703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44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95153-BF24-4D16-A8A2-5B9CB259D59E}"/>
              </a:ext>
            </a:extLst>
          </p:cNvPr>
          <p:cNvSpPr txBox="1"/>
          <p:nvPr/>
        </p:nvSpPr>
        <p:spPr>
          <a:xfrm>
            <a:off x="0" y="612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15. Seize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35A4BBA-6BEF-4CE2-8230-00B7B769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3" y="692696"/>
            <a:ext cx="4162425" cy="26289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4D4C798-5E01-4FC2-9380-3292154E9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968" y="2996952"/>
            <a:ext cx="3419475" cy="2438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9FCB213-CA49-4707-A00A-44CED2062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272" y="136524"/>
            <a:ext cx="2365429" cy="1051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A2A37F-0151-4A1B-AB20-73ED2E613A87}"/>
              </a:ext>
            </a:extLst>
          </p:cNvPr>
          <p:cNvSpPr txBox="1"/>
          <p:nvPr/>
        </p:nvSpPr>
        <p:spPr>
          <a:xfrm flipH="1">
            <a:off x="123712" y="4271995"/>
            <a:ext cx="504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제품</a:t>
            </a:r>
            <a:r>
              <a:rPr lang="en-US" altLang="ko-KR" dirty="0">
                <a:solidFill>
                  <a:srgbClr val="FF0000"/>
                </a:solidFill>
              </a:rPr>
              <a:t>2</a:t>
            </a:r>
            <a:r>
              <a:rPr lang="ko-KR" altLang="en-US" dirty="0">
                <a:solidFill>
                  <a:srgbClr val="FF0000"/>
                </a:solidFill>
              </a:rPr>
              <a:t>에 대한 기술지원 상담원 그룹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EB2F78A6-5303-4ED8-8832-A0BB97837F24}"/>
              </a:ext>
            </a:extLst>
          </p:cNvPr>
          <p:cNvSpPr/>
          <p:nvPr/>
        </p:nvSpPr>
        <p:spPr>
          <a:xfrm>
            <a:off x="4557989" y="3249356"/>
            <a:ext cx="967278" cy="9672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E23DF83C-1801-4F36-B428-770AB32C4CE1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3873917" y="3732995"/>
            <a:ext cx="684072" cy="539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 15">
            <a:extLst>
              <a:ext uri="{FF2B5EF4-FFF2-40B4-BE49-F238E27FC236}">
                <a16:creationId xmlns:a16="http://schemas.microsoft.com/office/drawing/2014/main" id="{5057186B-5256-4120-86D1-A6531D1C52EB}"/>
              </a:ext>
            </a:extLst>
          </p:cNvPr>
          <p:cNvSpPr/>
          <p:nvPr/>
        </p:nvSpPr>
        <p:spPr>
          <a:xfrm>
            <a:off x="2766949" y="908462"/>
            <a:ext cx="641268" cy="64126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3807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45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95153-BF24-4D16-A8A2-5B9CB259D59E}"/>
              </a:ext>
            </a:extLst>
          </p:cNvPr>
          <p:cNvSpPr txBox="1"/>
          <p:nvPr/>
        </p:nvSpPr>
        <p:spPr>
          <a:xfrm>
            <a:off x="0" y="612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16. Seize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DCFBD15-7941-46D7-8944-664E29ABE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692696"/>
            <a:ext cx="4162425" cy="26289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B6A3C70-2EAA-493D-8ACE-C88D3CA74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968" y="2996952"/>
            <a:ext cx="3419475" cy="2438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4731BC0-6575-4074-86E4-A70FD5867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272" y="136524"/>
            <a:ext cx="2365429" cy="1051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3DA795-CB6B-4F5B-ADFD-AD468D857718}"/>
              </a:ext>
            </a:extLst>
          </p:cNvPr>
          <p:cNvSpPr txBox="1"/>
          <p:nvPr/>
        </p:nvSpPr>
        <p:spPr>
          <a:xfrm flipH="1">
            <a:off x="123712" y="4271995"/>
            <a:ext cx="504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제품</a:t>
            </a:r>
            <a:r>
              <a:rPr lang="en-US" altLang="ko-KR" dirty="0">
                <a:solidFill>
                  <a:srgbClr val="FF0000"/>
                </a:solidFill>
              </a:rPr>
              <a:t>3</a:t>
            </a:r>
            <a:r>
              <a:rPr lang="ko-KR" altLang="en-US" dirty="0">
                <a:solidFill>
                  <a:srgbClr val="FF0000"/>
                </a:solidFill>
              </a:rPr>
              <a:t>에 대한 기술지원 상담원 그룹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617892A-4170-43B0-A597-0DE51B9FE0D2}"/>
              </a:ext>
            </a:extLst>
          </p:cNvPr>
          <p:cNvSpPr/>
          <p:nvPr/>
        </p:nvSpPr>
        <p:spPr>
          <a:xfrm>
            <a:off x="4557989" y="3249356"/>
            <a:ext cx="967278" cy="9672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AF1D7CB6-CF35-4F2A-A459-F4630127B0E4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3873917" y="3732995"/>
            <a:ext cx="684072" cy="539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 15">
            <a:extLst>
              <a:ext uri="{FF2B5EF4-FFF2-40B4-BE49-F238E27FC236}">
                <a16:creationId xmlns:a16="http://schemas.microsoft.com/office/drawing/2014/main" id="{F81E1B7D-D4A8-4475-A6EB-2C3A8D992E27}"/>
              </a:ext>
            </a:extLst>
          </p:cNvPr>
          <p:cNvSpPr/>
          <p:nvPr/>
        </p:nvSpPr>
        <p:spPr>
          <a:xfrm>
            <a:off x="2766949" y="908462"/>
            <a:ext cx="641268" cy="64126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0242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46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95153-BF24-4D16-A8A2-5B9CB259D59E}"/>
              </a:ext>
            </a:extLst>
          </p:cNvPr>
          <p:cNvSpPr txBox="1"/>
          <p:nvPr/>
        </p:nvSpPr>
        <p:spPr>
          <a:xfrm>
            <a:off x="0" y="6122"/>
            <a:ext cx="1743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17. Process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FFA4F4F-7913-452E-A7F2-8F0A8133A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1357312"/>
            <a:ext cx="4248150" cy="41433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1A5331D-9FAF-4368-BADE-ECC0040A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137" y="2424112"/>
            <a:ext cx="3419475" cy="2009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13CD7-E537-4FB6-AEAB-C20FD3003F40}"/>
              </a:ext>
            </a:extLst>
          </p:cNvPr>
          <p:cNvSpPr txBox="1"/>
          <p:nvPr/>
        </p:nvSpPr>
        <p:spPr>
          <a:xfrm flipH="1">
            <a:off x="4880992" y="1580983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발신통화를 위한 전화 회선 확보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D147A585-1E32-4389-87C1-2852B63B652E}"/>
              </a:ext>
            </a:extLst>
          </p:cNvPr>
          <p:cNvCxnSpPr>
            <a:cxnSpLocks/>
          </p:cNvCxnSpPr>
          <p:nvPr/>
        </p:nvCxnSpPr>
        <p:spPr>
          <a:xfrm flipV="1">
            <a:off x="6033120" y="1950315"/>
            <a:ext cx="216024" cy="1550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F53F25C4-168C-45FD-8CDD-ADFC03773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272" y="136524"/>
            <a:ext cx="2365429" cy="1051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0520E7D-2198-4DE4-90BF-8402F3953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137" y="5198272"/>
            <a:ext cx="2705100" cy="790575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9B45D253-CEED-46CC-B299-9382236CD94F}"/>
              </a:ext>
            </a:extLst>
          </p:cNvPr>
          <p:cNvCxnSpPr/>
          <p:nvPr/>
        </p:nvCxnSpPr>
        <p:spPr>
          <a:xfrm>
            <a:off x="1704109" y="4667003"/>
            <a:ext cx="3568535" cy="1128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3967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47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95153-BF24-4D16-A8A2-5B9CB259D59E}"/>
              </a:ext>
            </a:extLst>
          </p:cNvPr>
          <p:cNvSpPr txBox="1"/>
          <p:nvPr/>
        </p:nvSpPr>
        <p:spPr>
          <a:xfrm>
            <a:off x="0" y="6122"/>
            <a:ext cx="1743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18. Process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7455244-167D-4A59-86A7-AE9352A0B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26" y="1357312"/>
            <a:ext cx="4248150" cy="41433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C30B14A-9674-43C9-AC0E-54896C64F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909" y="2420888"/>
            <a:ext cx="3419475" cy="20097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B7C86AD-9B7F-4510-8B18-8221BC3CD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272" y="136524"/>
            <a:ext cx="2365429" cy="105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A20899-9454-423F-A3D1-8FB2BB897D22}"/>
              </a:ext>
            </a:extLst>
          </p:cNvPr>
          <p:cNvSpPr txBox="1"/>
          <p:nvPr/>
        </p:nvSpPr>
        <p:spPr>
          <a:xfrm flipH="1">
            <a:off x="4880992" y="1580983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발신통화를 위한 전화 회선 확보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ED79261A-B9FC-42D3-86D3-A730CC0475B4}"/>
              </a:ext>
            </a:extLst>
          </p:cNvPr>
          <p:cNvCxnSpPr>
            <a:cxnSpLocks/>
          </p:cNvCxnSpPr>
          <p:nvPr/>
        </p:nvCxnSpPr>
        <p:spPr>
          <a:xfrm flipV="1">
            <a:off x="6033120" y="1950315"/>
            <a:ext cx="216024" cy="1550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17F99744-E62D-42D6-A477-56CE16801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137" y="5198272"/>
            <a:ext cx="2705100" cy="790575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E3FD2769-522E-4F8E-A87F-FF81DE752913}"/>
              </a:ext>
            </a:extLst>
          </p:cNvPr>
          <p:cNvCxnSpPr/>
          <p:nvPr/>
        </p:nvCxnSpPr>
        <p:spPr>
          <a:xfrm>
            <a:off x="1704109" y="4667003"/>
            <a:ext cx="3568535" cy="1128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353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48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95153-BF24-4D16-A8A2-5B9CB259D59E}"/>
              </a:ext>
            </a:extLst>
          </p:cNvPr>
          <p:cNvSpPr txBox="1"/>
          <p:nvPr/>
        </p:nvSpPr>
        <p:spPr>
          <a:xfrm>
            <a:off x="0" y="6122"/>
            <a:ext cx="1743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19. Process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9AB3F31-729E-4C96-8BEC-07A68767D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26" y="1357312"/>
            <a:ext cx="4248150" cy="41433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25F456B-B938-476A-A467-AEA4B180F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909" y="2427337"/>
            <a:ext cx="3419475" cy="20097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0480D80-E1C5-4408-86FE-88C51BACF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272" y="136524"/>
            <a:ext cx="2365429" cy="105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DAAE05-DE39-4FBD-901C-DB345CBCE9D1}"/>
              </a:ext>
            </a:extLst>
          </p:cNvPr>
          <p:cNvSpPr txBox="1"/>
          <p:nvPr/>
        </p:nvSpPr>
        <p:spPr>
          <a:xfrm flipH="1">
            <a:off x="4880992" y="1580983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발신통화를 위한 전화 회선 확보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A28C4E73-40F0-4EB5-B044-44448F6F3CCE}"/>
              </a:ext>
            </a:extLst>
          </p:cNvPr>
          <p:cNvCxnSpPr>
            <a:cxnSpLocks/>
          </p:cNvCxnSpPr>
          <p:nvPr/>
        </p:nvCxnSpPr>
        <p:spPr>
          <a:xfrm flipV="1">
            <a:off x="6033120" y="1950315"/>
            <a:ext cx="216024" cy="1550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8A1E8FBA-47FE-4059-8759-5C847E721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137" y="5198272"/>
            <a:ext cx="2705100" cy="790575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85D26D6F-76F6-48A9-975E-07CF6436F595}"/>
              </a:ext>
            </a:extLst>
          </p:cNvPr>
          <p:cNvCxnSpPr/>
          <p:nvPr/>
        </p:nvCxnSpPr>
        <p:spPr>
          <a:xfrm>
            <a:off x="1704109" y="4667003"/>
            <a:ext cx="3568535" cy="1128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0228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49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95153-BF24-4D16-A8A2-5B9CB259D59E}"/>
              </a:ext>
            </a:extLst>
          </p:cNvPr>
          <p:cNvSpPr txBox="1"/>
          <p:nvPr/>
        </p:nvSpPr>
        <p:spPr>
          <a:xfrm>
            <a:off x="0" y="6122"/>
            <a:ext cx="1743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20. Release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1D5C40A-6F80-4167-9D44-5844451E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2300287"/>
            <a:ext cx="3133725" cy="21336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E84AC6F-58C6-4EDD-86E8-0F9BD4CFC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928" y="2424112"/>
            <a:ext cx="3419475" cy="2009775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94DC988-FA99-4DDF-A9AD-D795C8AF310F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665672" y="3928120"/>
            <a:ext cx="433630" cy="1013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100849-0616-4CAB-B944-FC7270FCAA37}"/>
              </a:ext>
            </a:extLst>
          </p:cNvPr>
          <p:cNvSpPr txBox="1"/>
          <p:nvPr/>
        </p:nvSpPr>
        <p:spPr>
          <a:xfrm flipH="1">
            <a:off x="3985858" y="4941167"/>
            <a:ext cx="53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추가 조사 통보를 했던 발신통화 상담원 사용 해제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A61127D-D792-4E57-BC49-98DF4AC6F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272" y="136524"/>
            <a:ext cx="2365429" cy="1051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615463-2374-40B3-B902-07B219BCEC04}"/>
              </a:ext>
            </a:extLst>
          </p:cNvPr>
          <p:cNvSpPr txBox="1"/>
          <p:nvPr/>
        </p:nvSpPr>
        <p:spPr>
          <a:xfrm flipH="1">
            <a:off x="1709580" y="1512413"/>
            <a:ext cx="504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제품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에 대한 기술지원 상담원 그룹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A0D98965-857C-41E8-9A50-A074F85855BF}"/>
              </a:ext>
            </a:extLst>
          </p:cNvPr>
          <p:cNvSpPr/>
          <p:nvPr/>
        </p:nvSpPr>
        <p:spPr>
          <a:xfrm>
            <a:off x="4196783" y="2636912"/>
            <a:ext cx="967278" cy="9672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7ACFC7C1-2E77-4B88-98AF-AC3828327FFD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3765560" y="1924387"/>
            <a:ext cx="572878" cy="854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85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>
                <a:latin typeface="+mn-ea"/>
              </a:rPr>
              <a:t>5</a:t>
            </a:fld>
            <a:endParaRPr lang="ko-KR" altLang="en-US">
              <a:latin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3A45D6-1447-4863-AA76-FC16AE31E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 기술 지원 상담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은 전화 상담으로 마무리되지 못하고 다른 기술지원그룹으로 보내져 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추가조사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를 수행해야 함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이 건들은 다른 기술지원그룹으로 보내짐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EXPO(60)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분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의 시간이 소요됨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추가조사 결과는 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원래 상담을 담당했던 직원에게 다시 보내지며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일반 기술지원 상담보다 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높은 우선순위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를 가짐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이 기술지원 건은 상담원이 고객에게 전화를 걸어 상담을 마무리 하며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상담시간은 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 (2 ,4 ,9)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분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이 소요됨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발신 통화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역시 전화 회선을 필요로 함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추가 기술지원이 필요했던 상담 건수를 추적하여 통계를 산출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5626FBD-303F-4DD7-8BF2-6DFBCC733018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76200"/>
            <a:ext cx="899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+mn-ea"/>
                <a:ea typeface="+mn-ea"/>
              </a:rPr>
              <a:t>Model 5-2:  </a:t>
            </a:r>
            <a:r>
              <a:rPr lang="ko-KR" altLang="en-US" dirty="0">
                <a:latin typeface="+mn-ea"/>
                <a:ea typeface="+mn-ea"/>
              </a:rPr>
              <a:t>콜센터</a:t>
            </a:r>
            <a:endParaRPr lang="en-US" altLang="ko-KR" sz="1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61591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50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95153-BF24-4D16-A8A2-5B9CB259D59E}"/>
              </a:ext>
            </a:extLst>
          </p:cNvPr>
          <p:cNvSpPr txBox="1"/>
          <p:nvPr/>
        </p:nvSpPr>
        <p:spPr>
          <a:xfrm>
            <a:off x="0" y="6122"/>
            <a:ext cx="1743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21. Release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312152D-A8E5-405F-8AC0-1D187D7F8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2300287"/>
            <a:ext cx="3133725" cy="21336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2CE5D66-926A-412B-9F78-5BFD6FE34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928" y="2424112"/>
            <a:ext cx="3419475" cy="20097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27DF2F7-BB25-45FC-9A20-6E75BF8EE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272" y="136524"/>
            <a:ext cx="2365429" cy="1051000"/>
          </a:xfrm>
          <a:prstGeom prst="rect">
            <a:avLst/>
          </a:prstGeom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3796C2D1-75A1-4EAA-971F-CD003A25C253}"/>
              </a:ext>
            </a:extLst>
          </p:cNvPr>
          <p:cNvCxnSpPr>
            <a:cxnSpLocks/>
          </p:cNvCxnSpPr>
          <p:nvPr/>
        </p:nvCxnSpPr>
        <p:spPr>
          <a:xfrm flipH="1">
            <a:off x="6308117" y="3928120"/>
            <a:ext cx="791184" cy="1013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DFE63F9-543D-4523-8602-8C5228781C3F}"/>
              </a:ext>
            </a:extLst>
          </p:cNvPr>
          <p:cNvSpPr txBox="1"/>
          <p:nvPr/>
        </p:nvSpPr>
        <p:spPr>
          <a:xfrm flipH="1">
            <a:off x="1709580" y="1512413"/>
            <a:ext cx="504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제품</a:t>
            </a:r>
            <a:r>
              <a:rPr lang="en-US" altLang="ko-KR" dirty="0">
                <a:solidFill>
                  <a:srgbClr val="FF0000"/>
                </a:solidFill>
              </a:rPr>
              <a:t>2</a:t>
            </a:r>
            <a:r>
              <a:rPr lang="ko-KR" altLang="en-US" dirty="0">
                <a:solidFill>
                  <a:srgbClr val="FF0000"/>
                </a:solidFill>
              </a:rPr>
              <a:t>에 대한 기술지원 상담원 그룹</a:t>
            </a: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B66DDA9F-2513-4C75-9B9C-59543093D059}"/>
              </a:ext>
            </a:extLst>
          </p:cNvPr>
          <p:cNvSpPr/>
          <p:nvPr/>
        </p:nvSpPr>
        <p:spPr>
          <a:xfrm>
            <a:off x="4196783" y="2636912"/>
            <a:ext cx="967278" cy="9672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21DA1DF7-2F75-4CED-9EDB-164A48DC6A47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3765560" y="1924387"/>
            <a:ext cx="572878" cy="854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CE2CFA1-B12A-4F25-91D8-8B50F4A80E9A}"/>
              </a:ext>
            </a:extLst>
          </p:cNvPr>
          <p:cNvSpPr txBox="1"/>
          <p:nvPr/>
        </p:nvSpPr>
        <p:spPr>
          <a:xfrm flipH="1">
            <a:off x="3985858" y="4941167"/>
            <a:ext cx="53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추가 조사 통보를 했던 발신통화 상담원 사용 해제</a:t>
            </a:r>
          </a:p>
        </p:txBody>
      </p:sp>
    </p:spTree>
    <p:extLst>
      <p:ext uri="{BB962C8B-B14F-4D97-AF65-F5344CB8AC3E}">
        <p14:creationId xmlns:p14="http://schemas.microsoft.com/office/powerpoint/2010/main" val="3709690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51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95153-BF24-4D16-A8A2-5B9CB259D59E}"/>
              </a:ext>
            </a:extLst>
          </p:cNvPr>
          <p:cNvSpPr txBox="1"/>
          <p:nvPr/>
        </p:nvSpPr>
        <p:spPr>
          <a:xfrm>
            <a:off x="0" y="1568"/>
            <a:ext cx="1743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22. Release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54446A1-62C8-47A3-8D74-0F4CDD2E4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2300287"/>
            <a:ext cx="3133725" cy="21336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D9B5605-D026-407F-8A69-4E596BDB4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928" y="2424112"/>
            <a:ext cx="3419475" cy="20097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C3D350A-BF3E-4B24-B6BB-E60F126B9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272" y="136524"/>
            <a:ext cx="2365429" cy="105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2CD97F-D585-4FA6-9296-2277DCE46B27}"/>
              </a:ext>
            </a:extLst>
          </p:cNvPr>
          <p:cNvSpPr txBox="1"/>
          <p:nvPr/>
        </p:nvSpPr>
        <p:spPr>
          <a:xfrm flipH="1">
            <a:off x="1709580" y="1512413"/>
            <a:ext cx="504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제품</a:t>
            </a:r>
            <a:r>
              <a:rPr lang="en-US" altLang="ko-KR" dirty="0">
                <a:solidFill>
                  <a:srgbClr val="FF0000"/>
                </a:solidFill>
              </a:rPr>
              <a:t>3</a:t>
            </a:r>
            <a:r>
              <a:rPr lang="ko-KR" altLang="en-US" dirty="0">
                <a:solidFill>
                  <a:srgbClr val="FF0000"/>
                </a:solidFill>
              </a:rPr>
              <a:t>에 대한 기술지원 상담원 그룹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2D1389D9-8948-4DE4-89EC-2506C98322F6}"/>
              </a:ext>
            </a:extLst>
          </p:cNvPr>
          <p:cNvSpPr/>
          <p:nvPr/>
        </p:nvSpPr>
        <p:spPr>
          <a:xfrm>
            <a:off x="4196783" y="2636912"/>
            <a:ext cx="967278" cy="9672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FDFD8094-0591-4F20-A271-588AB8F096C3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3765560" y="1924387"/>
            <a:ext cx="572878" cy="854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453BEC9F-FC41-456B-87E9-A9ADA53B9B0C}"/>
              </a:ext>
            </a:extLst>
          </p:cNvPr>
          <p:cNvCxnSpPr>
            <a:cxnSpLocks/>
          </p:cNvCxnSpPr>
          <p:nvPr/>
        </p:nvCxnSpPr>
        <p:spPr>
          <a:xfrm flipH="1">
            <a:off x="6308117" y="3928120"/>
            <a:ext cx="791184" cy="1013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8222B29-0C63-41E3-8CE4-684507CE7CBE}"/>
              </a:ext>
            </a:extLst>
          </p:cNvPr>
          <p:cNvSpPr txBox="1"/>
          <p:nvPr/>
        </p:nvSpPr>
        <p:spPr>
          <a:xfrm flipH="1">
            <a:off x="3985858" y="4941167"/>
            <a:ext cx="53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추가 조사 통보를 했던 발신통화 상담원 사용 해제</a:t>
            </a:r>
          </a:p>
        </p:txBody>
      </p:sp>
    </p:spTree>
    <p:extLst>
      <p:ext uri="{BB962C8B-B14F-4D97-AF65-F5344CB8AC3E}">
        <p14:creationId xmlns:p14="http://schemas.microsoft.com/office/powerpoint/2010/main" val="41769405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52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95153-BF24-4D16-A8A2-5B9CB259D59E}"/>
              </a:ext>
            </a:extLst>
          </p:cNvPr>
          <p:cNvSpPr txBox="1"/>
          <p:nvPr/>
        </p:nvSpPr>
        <p:spPr>
          <a:xfrm>
            <a:off x="0" y="6122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23. Assign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640A86C-3289-4108-B93F-5AE723E95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39" y="2656464"/>
            <a:ext cx="3048000" cy="23812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312E9F5-322D-4D6B-86F7-A5BF251E1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222" y="3068960"/>
            <a:ext cx="4676775" cy="1571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1C08A6-117E-498D-98D6-B706515DFBA8}"/>
              </a:ext>
            </a:extLst>
          </p:cNvPr>
          <p:cNvSpPr txBox="1"/>
          <p:nvPr/>
        </p:nvSpPr>
        <p:spPr>
          <a:xfrm flipH="1">
            <a:off x="2648744" y="1649024"/>
            <a:ext cx="6761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Tech Return WIP(1) : </a:t>
            </a:r>
            <a:r>
              <a:rPr lang="ko-KR" altLang="en-US" dirty="0">
                <a:solidFill>
                  <a:srgbClr val="FF0000"/>
                </a:solidFill>
              </a:rPr>
              <a:t>발신 통화가 필요한 제품 </a:t>
            </a:r>
            <a:r>
              <a:rPr lang="en-US" altLang="ko-KR" dirty="0">
                <a:solidFill>
                  <a:srgbClr val="FF0000"/>
                </a:solidFill>
              </a:rPr>
              <a:t>1 </a:t>
            </a:r>
            <a:r>
              <a:rPr lang="ko-KR" altLang="en-US" dirty="0">
                <a:solidFill>
                  <a:srgbClr val="FF0000"/>
                </a:solidFill>
              </a:rPr>
              <a:t>추가 조사 건수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Tech Return WIP(2) : </a:t>
            </a:r>
            <a:r>
              <a:rPr lang="ko-KR" altLang="en-US" dirty="0">
                <a:solidFill>
                  <a:srgbClr val="FF0000"/>
                </a:solidFill>
              </a:rPr>
              <a:t>발신 통화가 필요한 제품 </a:t>
            </a:r>
            <a:r>
              <a:rPr lang="en-US" altLang="ko-KR" dirty="0">
                <a:solidFill>
                  <a:srgbClr val="FF0000"/>
                </a:solidFill>
              </a:rPr>
              <a:t>2 </a:t>
            </a:r>
            <a:r>
              <a:rPr lang="ko-KR" altLang="en-US" dirty="0">
                <a:solidFill>
                  <a:srgbClr val="FF0000"/>
                </a:solidFill>
              </a:rPr>
              <a:t>추가 조사 건수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Tech Return WIP(3) : </a:t>
            </a:r>
            <a:r>
              <a:rPr lang="ko-KR" altLang="en-US" dirty="0">
                <a:solidFill>
                  <a:srgbClr val="FF0000"/>
                </a:solidFill>
              </a:rPr>
              <a:t>발신 통화가 필요한 제품 </a:t>
            </a:r>
            <a:r>
              <a:rPr lang="en-US" altLang="ko-KR" dirty="0">
                <a:solidFill>
                  <a:srgbClr val="FF0000"/>
                </a:solidFill>
              </a:rPr>
              <a:t>3 </a:t>
            </a:r>
            <a:r>
              <a:rPr lang="ko-KR" altLang="en-US" dirty="0">
                <a:solidFill>
                  <a:srgbClr val="FF0000"/>
                </a:solidFill>
              </a:rPr>
              <a:t>추가 조사 건수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B1A8AF07-0424-46E6-9DA8-EFE8016183F7}"/>
              </a:ext>
            </a:extLst>
          </p:cNvPr>
          <p:cNvCxnSpPr>
            <a:cxnSpLocks/>
          </p:cNvCxnSpPr>
          <p:nvPr/>
        </p:nvCxnSpPr>
        <p:spPr>
          <a:xfrm flipV="1">
            <a:off x="5313040" y="2656464"/>
            <a:ext cx="648072" cy="103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2BC43F6-A82C-43DA-8A97-5D55D0432FB4}"/>
              </a:ext>
            </a:extLst>
          </p:cNvPr>
          <p:cNvSpPr txBox="1"/>
          <p:nvPr/>
        </p:nvSpPr>
        <p:spPr>
          <a:xfrm flipH="1">
            <a:off x="3872880" y="5414289"/>
            <a:ext cx="553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추가조사 후 발신통화 필요 건수를 하나 감소시킴</a:t>
            </a: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85ABFB5-B30E-41A8-84CA-AE5A97C838CF}"/>
              </a:ext>
            </a:extLst>
          </p:cNvPr>
          <p:cNvCxnSpPr>
            <a:cxnSpLocks/>
          </p:cNvCxnSpPr>
          <p:nvPr/>
        </p:nvCxnSpPr>
        <p:spPr>
          <a:xfrm>
            <a:off x="6225732" y="4078167"/>
            <a:ext cx="0" cy="127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450DBE77-A5BE-4D37-B9EE-6A7BD5280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272" y="136524"/>
            <a:ext cx="2365429" cy="1051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D00E17-045C-42DF-96B4-0BA275B5C8EA}"/>
              </a:ext>
            </a:extLst>
          </p:cNvPr>
          <p:cNvSpPr txBox="1"/>
          <p:nvPr/>
        </p:nvSpPr>
        <p:spPr>
          <a:xfrm>
            <a:off x="7977336" y="348841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1, 2, 3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261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53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60C00-01DD-4EBB-98DD-06BEBCBE8D29}"/>
              </a:ext>
            </a:extLst>
          </p:cNvPr>
          <p:cNvSpPr txBox="1"/>
          <p:nvPr/>
        </p:nvSpPr>
        <p:spPr>
          <a:xfrm>
            <a:off x="0" y="6122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Run -Setup</a:t>
            </a:r>
            <a:endParaRPr lang="ko-KR" altLang="en-US" sz="24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A0DCCDE-AC46-44FA-B0C3-479DBBAD9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657225"/>
            <a:ext cx="4333875" cy="554355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CB9D1759-A010-4654-9ED1-61D007264D7E}"/>
              </a:ext>
            </a:extLst>
          </p:cNvPr>
          <p:cNvSpPr/>
          <p:nvPr/>
        </p:nvSpPr>
        <p:spPr>
          <a:xfrm>
            <a:off x="3080792" y="4653136"/>
            <a:ext cx="2334356" cy="245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14006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54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33CB7E6-2108-413E-B6CF-FE628E436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036"/>
            <a:ext cx="9906000" cy="4495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B60C00-01DD-4EBB-98DD-06BEBCBE8D29}"/>
              </a:ext>
            </a:extLst>
          </p:cNvPr>
          <p:cNvSpPr txBox="1"/>
          <p:nvPr/>
        </p:nvSpPr>
        <p:spPr>
          <a:xfrm>
            <a:off x="0" y="6122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</a:t>
            </a:r>
            <a:endParaRPr lang="ko-KR" altLang="en-US" sz="2400" dirty="0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73F51976-25BF-483F-B143-24BA787FDE40}"/>
              </a:ext>
            </a:extLst>
          </p:cNvPr>
          <p:cNvCxnSpPr>
            <a:cxnSpLocks/>
          </p:cNvCxnSpPr>
          <p:nvPr/>
        </p:nvCxnSpPr>
        <p:spPr>
          <a:xfrm flipH="1" flipV="1">
            <a:off x="2288704" y="1100300"/>
            <a:ext cx="2664297" cy="2328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2BFDFC3-BF8E-4D2E-9A5D-AE940E59EE04}"/>
              </a:ext>
            </a:extLst>
          </p:cNvPr>
          <p:cNvSpPr txBox="1"/>
          <p:nvPr/>
        </p:nvSpPr>
        <p:spPr>
          <a:xfrm flipH="1">
            <a:off x="344488" y="705105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서비스를 기다리는 발신 통화 </a:t>
            </a:r>
            <a:r>
              <a:rPr lang="ko-KR" altLang="en-US" dirty="0" err="1">
                <a:solidFill>
                  <a:srgbClr val="FF0000"/>
                </a:solidFill>
              </a:rPr>
              <a:t>대기열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0C0537F6-C301-4895-9681-532F43587C81}"/>
              </a:ext>
            </a:extLst>
          </p:cNvPr>
          <p:cNvCxnSpPr>
            <a:cxnSpLocks/>
          </p:cNvCxnSpPr>
          <p:nvPr/>
        </p:nvCxnSpPr>
        <p:spPr>
          <a:xfrm>
            <a:off x="4664968" y="4970353"/>
            <a:ext cx="432048" cy="906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17DA4CD-8F23-4F72-BF4E-466A317CC20E}"/>
              </a:ext>
            </a:extLst>
          </p:cNvPr>
          <p:cNvSpPr txBox="1"/>
          <p:nvPr/>
        </p:nvSpPr>
        <p:spPr>
          <a:xfrm flipH="1">
            <a:off x="3224808" y="587727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추가조사 중인 기술지원 상담 건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NSTO(Backoffice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Research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Storage)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BA26C876-2015-4607-8E65-C43FD89CEED8}"/>
              </a:ext>
            </a:extLst>
          </p:cNvPr>
          <p:cNvCxnSpPr>
            <a:cxnSpLocks/>
          </p:cNvCxnSpPr>
          <p:nvPr/>
        </p:nvCxnSpPr>
        <p:spPr>
          <a:xfrm flipV="1">
            <a:off x="6033120" y="1879093"/>
            <a:ext cx="216024" cy="16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AB7471B-1F9A-4897-AEB2-7EE5DBC352E6}"/>
              </a:ext>
            </a:extLst>
          </p:cNvPr>
          <p:cNvSpPr txBox="1"/>
          <p:nvPr/>
        </p:nvSpPr>
        <p:spPr>
          <a:xfrm flipH="1">
            <a:off x="3224808" y="123276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수신 상담전화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통화수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+ </a:t>
            </a:r>
            <a:r>
              <a:rPr lang="ko-KR" altLang="en-US" dirty="0">
                <a:solidFill>
                  <a:srgbClr val="FF0000"/>
                </a:solidFill>
              </a:rPr>
              <a:t>추가조사 후 발신 상담전화 </a:t>
            </a:r>
            <a:r>
              <a:rPr lang="ko-KR" altLang="en-US" dirty="0" err="1">
                <a:solidFill>
                  <a:srgbClr val="FF0000"/>
                </a:solidFill>
              </a:rPr>
              <a:t>통화수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Process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Product Type 1 Tech </a:t>
            </a:r>
            <a:r>
              <a:rPr lang="en-US" altLang="ko-KR" dirty="0" err="1">
                <a:solidFill>
                  <a:srgbClr val="FF0000"/>
                </a:solidFill>
              </a:rPr>
              <a:t>Call.WIP</a:t>
            </a:r>
            <a:r>
              <a:rPr lang="en-US" altLang="ko-KR" dirty="0">
                <a:solidFill>
                  <a:srgbClr val="FF0000"/>
                </a:solidFill>
              </a:rPr>
              <a:t> + Tech Return WIP(1)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421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55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60C00-01DD-4EBB-98DD-06BEBCBE8D29}"/>
              </a:ext>
            </a:extLst>
          </p:cNvPr>
          <p:cNvSpPr txBox="1"/>
          <p:nvPr/>
        </p:nvSpPr>
        <p:spPr>
          <a:xfrm>
            <a:off x="0" y="6122"/>
            <a:ext cx="2884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 - Queue</a:t>
            </a:r>
            <a:endParaRPr lang="ko-KR" altLang="en-US" sz="24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DEF1444-BA4C-4584-AAE8-2AA247D79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6" y="1052736"/>
            <a:ext cx="3181350" cy="276225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9F8E147-0A75-447C-BDBD-C0B8263E7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325" y="1628800"/>
            <a:ext cx="3181350" cy="276225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733C28A-B6E6-4296-A6E5-202574317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085" y="3429000"/>
            <a:ext cx="3181350" cy="2762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C8C21A-A995-4E88-833D-FC5BA3CFC2DD}"/>
              </a:ext>
            </a:extLst>
          </p:cNvPr>
          <p:cNvSpPr txBox="1"/>
          <p:nvPr/>
        </p:nvSpPr>
        <p:spPr>
          <a:xfrm flipH="1">
            <a:off x="3008784" y="8241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서비스를 기다리는 발신 통화 </a:t>
            </a:r>
            <a:r>
              <a:rPr lang="ko-KR" altLang="en-US" dirty="0" err="1">
                <a:solidFill>
                  <a:srgbClr val="FF0000"/>
                </a:solidFill>
              </a:rPr>
              <a:t>대기열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E2A5C5-21FA-47D3-98BB-D78FB20B16C3}"/>
              </a:ext>
            </a:extLst>
          </p:cNvPr>
          <p:cNvSpPr txBox="1"/>
          <p:nvPr/>
        </p:nvSpPr>
        <p:spPr>
          <a:xfrm flipH="1">
            <a:off x="66157" y="69944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제품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6940FC-9D0D-46E8-B43D-8FB2DDF26BAD}"/>
              </a:ext>
            </a:extLst>
          </p:cNvPr>
          <p:cNvSpPr txBox="1"/>
          <p:nvPr/>
        </p:nvSpPr>
        <p:spPr>
          <a:xfrm flipH="1">
            <a:off x="3349908" y="12594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제품 </a:t>
            </a:r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8E2092-2E9F-4E23-BF4F-301CE7575C3C}"/>
              </a:ext>
            </a:extLst>
          </p:cNvPr>
          <p:cNvSpPr txBox="1"/>
          <p:nvPr/>
        </p:nvSpPr>
        <p:spPr>
          <a:xfrm flipH="1">
            <a:off x="6595244" y="306748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제품 </a:t>
            </a:r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287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56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60C00-01DD-4EBB-98DD-06BEBCBE8D29}"/>
              </a:ext>
            </a:extLst>
          </p:cNvPr>
          <p:cNvSpPr txBox="1"/>
          <p:nvPr/>
        </p:nvSpPr>
        <p:spPr>
          <a:xfrm>
            <a:off x="0" y="6122"/>
            <a:ext cx="3017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 - Storage</a:t>
            </a:r>
            <a:endParaRPr lang="ko-KR" altLang="en-US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B2EEC9A-F1EE-4165-9D33-AACA67E80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5" y="2047875"/>
            <a:ext cx="3181350" cy="2762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343821-FE91-4917-A84B-9AFDBDCE01F9}"/>
              </a:ext>
            </a:extLst>
          </p:cNvPr>
          <p:cNvSpPr txBox="1"/>
          <p:nvPr/>
        </p:nvSpPr>
        <p:spPr>
          <a:xfrm flipH="1">
            <a:off x="2576736" y="155679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rgbClr val="FF0000"/>
                </a:solidFill>
              </a:rPr>
              <a:t>추가조사 중인 기술지원 상담 건 저장소 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2D1ACD-C76D-4838-9B4F-BBF90D4970E4}"/>
              </a:ext>
            </a:extLst>
          </p:cNvPr>
          <p:cNvSpPr txBox="1"/>
          <p:nvPr/>
        </p:nvSpPr>
        <p:spPr>
          <a:xfrm flipH="1">
            <a:off x="2792759" y="501317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추가 조사 중인 기술지원 상담 건</a:t>
            </a:r>
            <a:endParaRPr lang="en-US" altLang="ko-KR" dirty="0"/>
          </a:p>
          <a:p>
            <a:pPr algn="ctr"/>
            <a:r>
              <a:rPr lang="en-US" altLang="ko-KR" dirty="0"/>
              <a:t>NSTO(</a:t>
            </a:r>
            <a:r>
              <a:rPr lang="en-US" altLang="ko-KR" dirty="0">
                <a:solidFill>
                  <a:srgbClr val="FF0000"/>
                </a:solidFill>
              </a:rPr>
              <a:t>Backoffice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Research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Storage</a:t>
            </a:r>
            <a:r>
              <a:rPr lang="en-US" altLang="ko-KR" dirty="0"/>
              <a:t>)</a:t>
            </a:r>
            <a:endParaRPr lang="ko-KR" altLang="en-US" dirty="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190BE068-F9DF-4562-821B-3B0BFBC426B9}"/>
              </a:ext>
            </a:extLst>
          </p:cNvPr>
          <p:cNvCxnSpPr/>
          <p:nvPr/>
        </p:nvCxnSpPr>
        <p:spPr>
          <a:xfrm>
            <a:off x="5124204" y="2576945"/>
            <a:ext cx="231568" cy="2808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8228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57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60C00-01DD-4EBB-98DD-06BEBCBE8D29}"/>
              </a:ext>
            </a:extLst>
          </p:cNvPr>
          <p:cNvSpPr txBox="1"/>
          <p:nvPr/>
        </p:nvSpPr>
        <p:spPr>
          <a:xfrm>
            <a:off x="0" y="6122"/>
            <a:ext cx="3060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 - Variable</a:t>
            </a:r>
            <a:endParaRPr lang="ko-KR" altLang="en-US" sz="2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8CD1610-2223-42B2-84AB-A5A712A46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39" y="450018"/>
            <a:ext cx="2847975" cy="39909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B966613-B5DF-4FCE-9C14-94F564D0E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832" y="450017"/>
            <a:ext cx="2847975" cy="39909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6E9AC0A-94D5-43FD-959F-067E40852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478" y="450017"/>
            <a:ext cx="2847975" cy="399097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419A844-E599-4AFB-A33D-BF2A26067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24" y="4440992"/>
            <a:ext cx="5238750" cy="112395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40A2730-128E-4A87-BFBD-E171923D70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528" y="5142748"/>
            <a:ext cx="5238750" cy="89535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D79AF29-404C-4E59-8C31-D0CA3FD267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8094" y="5842545"/>
            <a:ext cx="5238750" cy="1028700"/>
          </a:xfrm>
          <a:prstGeom prst="rect">
            <a:avLst/>
          </a:prstGeom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FB334575-5D7D-4D63-B736-0D340788FB5E}"/>
              </a:ext>
            </a:extLst>
          </p:cNvPr>
          <p:cNvCxnSpPr/>
          <p:nvPr/>
        </p:nvCxnSpPr>
        <p:spPr>
          <a:xfrm flipH="1">
            <a:off x="1715984" y="1027216"/>
            <a:ext cx="178130" cy="3853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030A490F-40F4-4169-BD98-458438C8D173}"/>
              </a:ext>
            </a:extLst>
          </p:cNvPr>
          <p:cNvCxnSpPr/>
          <p:nvPr/>
        </p:nvCxnSpPr>
        <p:spPr>
          <a:xfrm flipH="1">
            <a:off x="3586348" y="1009403"/>
            <a:ext cx="1294410" cy="4536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2B01A94-63E7-4493-AAF4-16C36AB521AD}"/>
              </a:ext>
            </a:extLst>
          </p:cNvPr>
          <p:cNvCxnSpPr/>
          <p:nvPr/>
        </p:nvCxnSpPr>
        <p:spPr>
          <a:xfrm flipH="1">
            <a:off x="5355771" y="1009403"/>
            <a:ext cx="2452255" cy="5207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38DE772-AFAE-4C4D-89B7-083AECA21ED2}"/>
              </a:ext>
            </a:extLst>
          </p:cNvPr>
          <p:cNvSpPr txBox="1"/>
          <p:nvPr/>
        </p:nvSpPr>
        <p:spPr>
          <a:xfrm>
            <a:off x="5910170" y="4479353"/>
            <a:ext cx="4999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수신 상담전화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통화수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+ 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추가조사 후 발신 상담전화 </a:t>
            </a:r>
            <a:r>
              <a:rPr lang="ko-KR" altLang="en-US" dirty="0" err="1">
                <a:solidFill>
                  <a:srgbClr val="FF0000"/>
                </a:solidFill>
              </a:rPr>
              <a:t>통화수</a:t>
            </a:r>
            <a:endParaRPr lang="en-US" altLang="ko-KR" dirty="0">
              <a:solidFill>
                <a:srgbClr val="FF0000"/>
              </a:solidFill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E49FEF7B-1292-4BB4-A470-935DDB2FBEE9}"/>
              </a:ext>
            </a:extLst>
          </p:cNvPr>
          <p:cNvCxnSpPr/>
          <p:nvPr/>
        </p:nvCxnSpPr>
        <p:spPr>
          <a:xfrm flipV="1">
            <a:off x="3877294" y="4661065"/>
            <a:ext cx="2095994" cy="16566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0F0B6E99-0064-41BB-9E65-15E08AB63FD3}"/>
              </a:ext>
            </a:extLst>
          </p:cNvPr>
          <p:cNvCxnSpPr/>
          <p:nvPr/>
        </p:nvCxnSpPr>
        <p:spPr>
          <a:xfrm flipV="1">
            <a:off x="5397335" y="5088577"/>
            <a:ext cx="1983179" cy="12350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775CBD8-6A70-470E-8470-E96E8668E053}"/>
              </a:ext>
            </a:extLst>
          </p:cNvPr>
          <p:cNvSpPr txBox="1"/>
          <p:nvPr/>
        </p:nvSpPr>
        <p:spPr>
          <a:xfrm flipH="1">
            <a:off x="910414" y="4141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제품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CA2777-CF7F-4289-B7CC-17E325A453CD}"/>
              </a:ext>
            </a:extLst>
          </p:cNvPr>
          <p:cNvSpPr txBox="1"/>
          <p:nvPr/>
        </p:nvSpPr>
        <p:spPr>
          <a:xfrm flipH="1">
            <a:off x="3877294" y="38019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제품 </a:t>
            </a:r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FF603B-75D3-432D-AA78-135774130278}"/>
              </a:ext>
            </a:extLst>
          </p:cNvPr>
          <p:cNvSpPr txBox="1"/>
          <p:nvPr/>
        </p:nvSpPr>
        <p:spPr>
          <a:xfrm flipH="1">
            <a:off x="6813222" y="38315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제품 </a:t>
            </a:r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938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58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60C00-01DD-4EBB-98DD-06BEBCBE8D29}"/>
              </a:ext>
            </a:extLst>
          </p:cNvPr>
          <p:cNvSpPr txBox="1"/>
          <p:nvPr/>
        </p:nvSpPr>
        <p:spPr>
          <a:xfrm>
            <a:off x="0" y="6122"/>
            <a:ext cx="3060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 - Variable</a:t>
            </a:r>
            <a:endParaRPr lang="ko-KR" altLang="en-US" sz="2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09C41F2-DB16-4120-AC5C-742C78585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012" y="1433512"/>
            <a:ext cx="2847975" cy="3990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FACE6E-E1A2-43B4-9764-4A96E095466C}"/>
              </a:ext>
            </a:extLst>
          </p:cNvPr>
          <p:cNvSpPr txBox="1"/>
          <p:nvPr/>
        </p:nvSpPr>
        <p:spPr>
          <a:xfrm flipH="1">
            <a:off x="2792759" y="69269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rgbClr val="FF0000"/>
                </a:solidFill>
              </a:rPr>
              <a:t>추가 조사 중인 기술지원 상담 건</a:t>
            </a:r>
            <a:endParaRPr lang="en-US" altLang="ko-KR" dirty="0">
              <a:solidFill>
                <a:srgbClr val="FF0000"/>
              </a:solidFill>
            </a:endParaRPr>
          </a:p>
          <a:p>
            <a:pPr algn="ctr"/>
            <a:r>
              <a:rPr lang="en-US" altLang="ko-KR" dirty="0">
                <a:solidFill>
                  <a:srgbClr val="FF0000"/>
                </a:solidFill>
              </a:rPr>
              <a:t>NSTO(Backoffice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Research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Storage)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1A11B29D-CC09-4DCE-AC39-D28E92F0E0D6}"/>
              </a:ext>
            </a:extLst>
          </p:cNvPr>
          <p:cNvCxnSpPr/>
          <p:nvPr/>
        </p:nvCxnSpPr>
        <p:spPr>
          <a:xfrm flipH="1" flipV="1">
            <a:off x="4687261" y="1298602"/>
            <a:ext cx="107576" cy="591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8924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56E28F4-F970-4232-921C-93195B5BC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627" y="0"/>
            <a:ext cx="539474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FC4E77-28B3-4692-9603-68A7FD22607B}"/>
              </a:ext>
            </a:extLst>
          </p:cNvPr>
          <p:cNvSpPr txBox="1"/>
          <p:nvPr/>
        </p:nvSpPr>
        <p:spPr>
          <a:xfrm>
            <a:off x="0" y="6122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</a:t>
            </a:r>
            <a:endParaRPr lang="ko-KR" altLang="en-US" sz="24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D287128-BE80-4078-A730-49DF5F74F6FE}"/>
              </a:ext>
            </a:extLst>
          </p:cNvPr>
          <p:cNvSpPr/>
          <p:nvPr/>
        </p:nvSpPr>
        <p:spPr>
          <a:xfrm>
            <a:off x="5745088" y="1196752"/>
            <a:ext cx="738839" cy="323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BDCE7-37F3-4E5B-859A-5352D7AE45EB}"/>
              </a:ext>
            </a:extLst>
          </p:cNvPr>
          <p:cNvSpPr txBox="1"/>
          <p:nvPr/>
        </p:nvSpPr>
        <p:spPr>
          <a:xfrm>
            <a:off x="6452820" y="1150710"/>
            <a:ext cx="113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solidFill>
                  <a:srgbClr val="FF0000"/>
                </a:solidFill>
              </a:rPr>
              <a:t>office.plb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47FB8E3-2DAF-46A2-9F59-E39E6BC1A7EA}"/>
              </a:ext>
            </a:extLst>
          </p:cNvPr>
          <p:cNvSpPr/>
          <p:nvPr/>
        </p:nvSpPr>
        <p:spPr>
          <a:xfrm>
            <a:off x="4520952" y="1844824"/>
            <a:ext cx="888258" cy="9755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2D6AA84B-E82C-44EE-B325-3314522E3997}"/>
              </a:ext>
            </a:extLst>
          </p:cNvPr>
          <p:cNvCxnSpPr/>
          <p:nvPr/>
        </p:nvCxnSpPr>
        <p:spPr>
          <a:xfrm flipV="1">
            <a:off x="5213268" y="1484416"/>
            <a:ext cx="1537854" cy="8728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47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A0D9E12-C668-452F-81C9-1A5613D8F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491"/>
            <a:ext cx="9906000" cy="54750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D90C23-C6BD-44AC-B5C2-BE687B1F754F}"/>
              </a:ext>
            </a:extLst>
          </p:cNvPr>
          <p:cNvSpPr txBox="1"/>
          <p:nvPr/>
        </p:nvSpPr>
        <p:spPr>
          <a:xfrm>
            <a:off x="128463" y="691491"/>
            <a:ext cx="548796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1.Create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81DB5-1A04-4FDF-A75E-0949EA518C72}"/>
              </a:ext>
            </a:extLst>
          </p:cNvPr>
          <p:cNvSpPr txBox="1"/>
          <p:nvPr/>
        </p:nvSpPr>
        <p:spPr>
          <a:xfrm>
            <a:off x="2035011" y="1196752"/>
            <a:ext cx="624136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2. Record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D9ECC0-1A42-46B4-954E-0348ADF59EBD}"/>
              </a:ext>
            </a:extLst>
          </p:cNvPr>
          <p:cNvSpPr txBox="1"/>
          <p:nvPr/>
        </p:nvSpPr>
        <p:spPr>
          <a:xfrm>
            <a:off x="3238433" y="2420888"/>
            <a:ext cx="596886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3. Assign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C64BA-AAC3-4829-BAB2-83161B8A44D9}"/>
              </a:ext>
            </a:extLst>
          </p:cNvPr>
          <p:cNvSpPr txBox="1"/>
          <p:nvPr/>
        </p:nvSpPr>
        <p:spPr>
          <a:xfrm>
            <a:off x="3806467" y="2420888"/>
            <a:ext cx="654594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6. Process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C5B8F-A43D-461E-AE95-0B9601D8E182}"/>
              </a:ext>
            </a:extLst>
          </p:cNvPr>
          <p:cNvSpPr txBox="1"/>
          <p:nvPr/>
        </p:nvSpPr>
        <p:spPr>
          <a:xfrm>
            <a:off x="3238433" y="2924944"/>
            <a:ext cx="596886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4. Assign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816E7B-BFBD-4A13-ADA2-371F0D2488CD}"/>
              </a:ext>
            </a:extLst>
          </p:cNvPr>
          <p:cNvSpPr txBox="1"/>
          <p:nvPr/>
        </p:nvSpPr>
        <p:spPr>
          <a:xfrm>
            <a:off x="3806467" y="2924944"/>
            <a:ext cx="654594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7. Process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7B56CB-2959-43EE-95CB-633454732790}"/>
              </a:ext>
            </a:extLst>
          </p:cNvPr>
          <p:cNvSpPr txBox="1"/>
          <p:nvPr/>
        </p:nvSpPr>
        <p:spPr>
          <a:xfrm>
            <a:off x="3238433" y="3429000"/>
            <a:ext cx="596886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5. Assign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CB9ECB-0FD4-4E68-9828-402E2DBA9937}"/>
              </a:ext>
            </a:extLst>
          </p:cNvPr>
          <p:cNvSpPr txBox="1"/>
          <p:nvPr/>
        </p:nvSpPr>
        <p:spPr>
          <a:xfrm>
            <a:off x="3806467" y="3429000"/>
            <a:ext cx="654594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8. Process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1F7EA4-F206-4901-B1D4-24AA805E4E48}"/>
              </a:ext>
            </a:extLst>
          </p:cNvPr>
          <p:cNvSpPr txBox="1"/>
          <p:nvPr/>
        </p:nvSpPr>
        <p:spPr>
          <a:xfrm>
            <a:off x="4721036" y="2809639"/>
            <a:ext cx="616122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9. Decide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4E9257-4DA0-4E91-8271-59BFE064A06C}"/>
              </a:ext>
            </a:extLst>
          </p:cNvPr>
          <p:cNvSpPr txBox="1"/>
          <p:nvPr/>
        </p:nvSpPr>
        <p:spPr>
          <a:xfrm>
            <a:off x="5544968" y="1844824"/>
            <a:ext cx="728332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10. Release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0EEF5-15C4-4DC4-80AF-04222A86612B}"/>
              </a:ext>
            </a:extLst>
          </p:cNvPr>
          <p:cNvSpPr txBox="1"/>
          <p:nvPr/>
        </p:nvSpPr>
        <p:spPr>
          <a:xfrm>
            <a:off x="6215498" y="1618233"/>
            <a:ext cx="609710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11. Delay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5EA10C-0D30-40BC-B343-C9A717E7300C}"/>
              </a:ext>
            </a:extLst>
          </p:cNvPr>
          <p:cNvSpPr txBox="1"/>
          <p:nvPr/>
        </p:nvSpPr>
        <p:spPr>
          <a:xfrm>
            <a:off x="6780563" y="1844824"/>
            <a:ext cx="667418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12. Assign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50357E-CFCB-4172-A8B5-D8AC6607BFB8}"/>
              </a:ext>
            </a:extLst>
          </p:cNvPr>
          <p:cNvSpPr txBox="1"/>
          <p:nvPr/>
        </p:nvSpPr>
        <p:spPr>
          <a:xfrm>
            <a:off x="5792259" y="2510098"/>
            <a:ext cx="686654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13. Decide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21498B-EC41-4713-B9C6-6364764A65CA}"/>
              </a:ext>
            </a:extLst>
          </p:cNvPr>
          <p:cNvSpPr txBox="1"/>
          <p:nvPr/>
        </p:nvSpPr>
        <p:spPr>
          <a:xfrm>
            <a:off x="6825208" y="2421997"/>
            <a:ext cx="585664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14. Seize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15B565-E4C8-48BD-8765-BC5E94C91FB4}"/>
              </a:ext>
            </a:extLst>
          </p:cNvPr>
          <p:cNvSpPr txBox="1"/>
          <p:nvPr/>
        </p:nvSpPr>
        <p:spPr>
          <a:xfrm>
            <a:off x="7447548" y="2421997"/>
            <a:ext cx="725126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17. Process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08CF3F-98F8-420A-B452-11E0A51FADFD}"/>
              </a:ext>
            </a:extLst>
          </p:cNvPr>
          <p:cNvSpPr txBox="1"/>
          <p:nvPr/>
        </p:nvSpPr>
        <p:spPr>
          <a:xfrm>
            <a:off x="8188517" y="2421997"/>
            <a:ext cx="683448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20.Release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4B0313-A0BC-4C8B-A247-9724185A5189}"/>
              </a:ext>
            </a:extLst>
          </p:cNvPr>
          <p:cNvSpPr txBox="1"/>
          <p:nvPr/>
        </p:nvSpPr>
        <p:spPr>
          <a:xfrm>
            <a:off x="6825208" y="2884861"/>
            <a:ext cx="585664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15. Seize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D8CF57-E7C1-407D-82F3-76798C95AD13}"/>
              </a:ext>
            </a:extLst>
          </p:cNvPr>
          <p:cNvSpPr txBox="1"/>
          <p:nvPr/>
        </p:nvSpPr>
        <p:spPr>
          <a:xfrm>
            <a:off x="7447548" y="2884861"/>
            <a:ext cx="725126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18. Process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E411FE-8DDE-491A-9758-8AA08F9998D7}"/>
              </a:ext>
            </a:extLst>
          </p:cNvPr>
          <p:cNvSpPr txBox="1"/>
          <p:nvPr/>
        </p:nvSpPr>
        <p:spPr>
          <a:xfrm>
            <a:off x="8188517" y="2884861"/>
            <a:ext cx="683448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21.Release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4269DA-B6B8-48BE-9091-203245529D86}"/>
              </a:ext>
            </a:extLst>
          </p:cNvPr>
          <p:cNvSpPr txBox="1"/>
          <p:nvPr/>
        </p:nvSpPr>
        <p:spPr>
          <a:xfrm>
            <a:off x="6825208" y="3274285"/>
            <a:ext cx="585664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16. Seize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7B7BAB-4686-4AAD-80AD-582C5D81F2E8}"/>
              </a:ext>
            </a:extLst>
          </p:cNvPr>
          <p:cNvSpPr txBox="1"/>
          <p:nvPr/>
        </p:nvSpPr>
        <p:spPr>
          <a:xfrm>
            <a:off x="7447548" y="3274285"/>
            <a:ext cx="725126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19. Process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2BEF90-95CE-4237-A84B-4CC076B702A7}"/>
              </a:ext>
            </a:extLst>
          </p:cNvPr>
          <p:cNvSpPr txBox="1"/>
          <p:nvPr/>
        </p:nvSpPr>
        <p:spPr>
          <a:xfrm>
            <a:off x="8188517" y="3274285"/>
            <a:ext cx="683448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22.Release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9A35C6-640A-4079-B80F-FFD32C66297F}"/>
              </a:ext>
            </a:extLst>
          </p:cNvPr>
          <p:cNvSpPr txBox="1"/>
          <p:nvPr/>
        </p:nvSpPr>
        <p:spPr>
          <a:xfrm>
            <a:off x="9041274" y="2771565"/>
            <a:ext cx="622534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23.Assign</a:t>
            </a:r>
            <a:endParaRPr lang="ko-KR" altLang="en-US" sz="1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FC8DE9-A058-4FA3-89DC-87C55F3926A4}"/>
              </a:ext>
            </a:extLst>
          </p:cNvPr>
          <p:cNvSpPr txBox="1"/>
          <p:nvPr/>
        </p:nvSpPr>
        <p:spPr>
          <a:xfrm>
            <a:off x="6215498" y="152396"/>
            <a:ext cx="20601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[</a:t>
            </a:r>
            <a:r>
              <a:rPr lang="ko-KR" altLang="en-US" sz="1200" dirty="0"/>
              <a:t>변경사항</a:t>
            </a:r>
            <a:r>
              <a:rPr lang="en-US" altLang="ko-KR" sz="1200" dirty="0"/>
              <a:t>]</a:t>
            </a:r>
          </a:p>
          <a:p>
            <a:r>
              <a:rPr lang="en-US" altLang="ko-KR" sz="1200" dirty="0"/>
              <a:t>1. </a:t>
            </a:r>
            <a:r>
              <a:rPr lang="ko-KR" altLang="en-US" sz="1200" dirty="0"/>
              <a:t>시간대별 상이한 </a:t>
            </a:r>
            <a:r>
              <a:rPr lang="ko-KR" altLang="en-US" sz="1200" dirty="0" err="1"/>
              <a:t>도착율</a:t>
            </a:r>
            <a:endParaRPr lang="en-US" altLang="ko-KR" sz="1200" dirty="0"/>
          </a:p>
          <a:p>
            <a:r>
              <a:rPr lang="en-US" altLang="ko-KR" sz="1200" dirty="0"/>
              <a:t>2. </a:t>
            </a:r>
            <a:r>
              <a:rPr lang="ko-KR" altLang="en-US" sz="1200" dirty="0"/>
              <a:t>시간대별 상이한 </a:t>
            </a:r>
            <a:r>
              <a:rPr lang="ko-KR" altLang="en-US" sz="1200" dirty="0" err="1"/>
              <a:t>직원수</a:t>
            </a:r>
            <a:endParaRPr lang="ko-KR" altLang="en-US" sz="1200" dirty="0"/>
          </a:p>
          <a:p>
            <a:r>
              <a:rPr lang="en-US" altLang="ko-KR" sz="1200" dirty="0"/>
              <a:t>3. </a:t>
            </a:r>
            <a:r>
              <a:rPr lang="ko-KR" altLang="en-US" sz="1200" dirty="0" err="1"/>
              <a:t>직원별</a:t>
            </a:r>
            <a:r>
              <a:rPr lang="ko-KR" altLang="en-US" sz="1200" dirty="0"/>
              <a:t> 상이한 근무시간</a:t>
            </a:r>
            <a:endParaRPr lang="en-US" altLang="ko-KR" sz="1200" dirty="0"/>
          </a:p>
          <a:p>
            <a:r>
              <a:rPr lang="en-US" altLang="ko-KR" sz="1200" dirty="0"/>
              <a:t>4. </a:t>
            </a:r>
            <a:r>
              <a:rPr lang="ko-KR" altLang="en-US" sz="1200" dirty="0"/>
              <a:t>추가조사 기술 지원 전화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5693057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60</a:t>
            </a:fld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3506534-3488-4376-BDBC-ED779AE85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713"/>
            <a:ext cx="9906000" cy="4324573"/>
          </a:xfrm>
          <a:prstGeom prst="rect">
            <a:avLst/>
          </a:prstGeom>
        </p:spPr>
      </p:pic>
      <p:graphicFrame>
        <p:nvGraphicFramePr>
          <p:cNvPr id="4" name="개체 3">
            <a:extLst>
              <a:ext uri="{FF2B5EF4-FFF2-40B4-BE49-F238E27FC236}">
                <a16:creationId xmlns:a16="http://schemas.microsoft.com/office/drawing/2014/main" id="{B754EE7E-CD3A-4702-8E29-A8BB351847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718792"/>
              </p:ext>
            </p:extLst>
          </p:nvPr>
        </p:nvGraphicFramePr>
        <p:xfrm>
          <a:off x="2504728" y="112474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71525" progId="Acrobat.Document.11">
                  <p:embed/>
                </p:oleObj>
              </mc:Choice>
              <mc:Fallback>
                <p:oleObj name="Acrobat Document" showAsIcon="1" r:id="rId3" imgW="914400" imgH="771525" progId="Acrobat.Document.11">
                  <p:embed/>
                  <p:pic>
                    <p:nvPicPr>
                      <p:cNvPr id="4" name="개체 3">
                        <a:extLst>
                          <a:ext uri="{FF2B5EF4-FFF2-40B4-BE49-F238E27FC236}">
                            <a16:creationId xmlns:a16="http://schemas.microsoft.com/office/drawing/2014/main" id="{B754EE7E-CD3A-4702-8E29-A8BB35184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4728" y="112474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5896A17-35E0-4B75-ACB7-95DA2994F2BF}"/>
              </a:ext>
            </a:extLst>
          </p:cNvPr>
          <p:cNvSpPr txBox="1"/>
          <p:nvPr/>
        </p:nvSpPr>
        <p:spPr>
          <a:xfrm>
            <a:off x="0" y="6122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Output</a:t>
            </a:r>
            <a:endParaRPr lang="ko-KR" altLang="en-US" sz="2400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CD0C490D-E9FC-422D-B776-F34AC6906130}"/>
              </a:ext>
            </a:extLst>
          </p:cNvPr>
          <p:cNvCxnSpPr>
            <a:cxnSpLocks/>
          </p:cNvCxnSpPr>
          <p:nvPr/>
        </p:nvCxnSpPr>
        <p:spPr>
          <a:xfrm>
            <a:off x="6033120" y="4840781"/>
            <a:ext cx="432048" cy="906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F8D31FF-963D-4C5D-80C7-F93FBBE6689A}"/>
              </a:ext>
            </a:extLst>
          </p:cNvPr>
          <p:cNvSpPr txBox="1"/>
          <p:nvPr/>
        </p:nvSpPr>
        <p:spPr>
          <a:xfrm flipH="1">
            <a:off x="4592960" y="574770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추가 조사 중인 기술지원 상담 건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미처리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건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7C6DA3-AFFD-4BB7-9D65-D9C7C5D6BD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374"/>
          <a:stretch/>
        </p:blipFill>
        <p:spPr>
          <a:xfrm>
            <a:off x="4592960" y="6093982"/>
            <a:ext cx="2823180" cy="63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999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61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96A17-35E0-4B75-ACB7-95DA2994F2BF}"/>
              </a:ext>
            </a:extLst>
          </p:cNvPr>
          <p:cNvSpPr txBox="1"/>
          <p:nvPr/>
        </p:nvSpPr>
        <p:spPr>
          <a:xfrm>
            <a:off x="0" y="6122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Output</a:t>
            </a:r>
            <a:endParaRPr lang="ko-KR" altLang="en-US" sz="24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A0811A7-3800-4AC1-9FAD-3906F4317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09612"/>
            <a:ext cx="8534400" cy="5438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CD046A-9821-4ADB-B375-F6D2E255FBF1}"/>
              </a:ext>
            </a:extLst>
          </p:cNvPr>
          <p:cNvSpPr txBox="1"/>
          <p:nvPr/>
        </p:nvSpPr>
        <p:spPr>
          <a:xfrm flipH="1">
            <a:off x="4592960" y="270892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740 – 652 = 33 + 17 + 11 + 24 + 2 + </a:t>
            </a:r>
            <a:r>
              <a:rPr lang="en-US" altLang="ko-KR" dirty="0">
                <a:solidFill>
                  <a:srgbClr val="0000FF"/>
                </a:solidFill>
              </a:rPr>
              <a:t>1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26EE6-0B68-4E5E-9F26-AA010D946547}"/>
              </a:ext>
            </a:extLst>
          </p:cNvPr>
          <p:cNvSpPr txBox="1"/>
          <p:nvPr/>
        </p:nvSpPr>
        <p:spPr>
          <a:xfrm flipH="1">
            <a:off x="4376936" y="328621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추가 조사 중인 기술지원 상담 건 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0000FF"/>
                </a:solidFill>
              </a:rPr>
              <a:t>미처리 </a:t>
            </a:r>
            <a:r>
              <a:rPr lang="en-US" altLang="ko-KR" dirty="0">
                <a:solidFill>
                  <a:srgbClr val="0000FF"/>
                </a:solidFill>
              </a:rPr>
              <a:t>1</a:t>
            </a:r>
            <a:r>
              <a:rPr lang="ko-KR" altLang="en-US" dirty="0">
                <a:solidFill>
                  <a:srgbClr val="0000FF"/>
                </a:solidFill>
              </a:rPr>
              <a:t>건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5403194-0FCB-4FAF-A27C-53F810A23917}"/>
              </a:ext>
            </a:extLst>
          </p:cNvPr>
          <p:cNvSpPr/>
          <p:nvPr/>
        </p:nvSpPr>
        <p:spPr>
          <a:xfrm>
            <a:off x="776536" y="2798433"/>
            <a:ext cx="3338264" cy="8769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65186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62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96A17-35E0-4B75-ACB7-95DA2994F2BF}"/>
              </a:ext>
            </a:extLst>
          </p:cNvPr>
          <p:cNvSpPr txBox="1"/>
          <p:nvPr/>
        </p:nvSpPr>
        <p:spPr>
          <a:xfrm>
            <a:off x="0" y="6122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Output</a:t>
            </a: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CB5A710-1C61-416B-9795-90E6AC89B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1124744"/>
            <a:ext cx="8410575" cy="18669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0340245-494A-4CCE-A37D-A3EDA29DB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31" y="3299073"/>
            <a:ext cx="5238750" cy="11239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E4A850B-51B2-47D2-86AA-AD7DA492F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31" y="5490567"/>
            <a:ext cx="5238750" cy="10287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7705BEB-7176-4C33-859A-B6EF1EF54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31" y="4509120"/>
            <a:ext cx="5238750" cy="895350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3103575-2EE3-4B87-845A-D405EA6D5032}"/>
              </a:ext>
            </a:extLst>
          </p:cNvPr>
          <p:cNvCxnSpPr>
            <a:cxnSpLocks/>
          </p:cNvCxnSpPr>
          <p:nvPr/>
        </p:nvCxnSpPr>
        <p:spPr>
          <a:xfrm flipV="1">
            <a:off x="2576736" y="1124744"/>
            <a:ext cx="72008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7D4A3D-1D5C-4354-9A5E-04BA383EB5FF}"/>
              </a:ext>
            </a:extLst>
          </p:cNvPr>
          <p:cNvSpPr txBox="1"/>
          <p:nvPr/>
        </p:nvSpPr>
        <p:spPr>
          <a:xfrm flipH="1">
            <a:off x="3296816" y="64786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추가 조사 중인 기술지원 상담 건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NSTO(Backoffice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Research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Storage)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CE4514-5C7D-4C57-A75E-7176FFDF9A79}"/>
              </a:ext>
            </a:extLst>
          </p:cNvPr>
          <p:cNvSpPr txBox="1"/>
          <p:nvPr/>
        </p:nvSpPr>
        <p:spPr>
          <a:xfrm>
            <a:off x="618580" y="2903374"/>
            <a:ext cx="7430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수신 상담전화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통화수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+ </a:t>
            </a:r>
            <a:r>
              <a:rPr lang="ko-KR" altLang="en-US" dirty="0">
                <a:solidFill>
                  <a:srgbClr val="FF0000"/>
                </a:solidFill>
              </a:rPr>
              <a:t>추가조사 후 발신 상담전화 </a:t>
            </a:r>
            <a:r>
              <a:rPr lang="ko-KR" altLang="en-US" dirty="0" err="1">
                <a:solidFill>
                  <a:srgbClr val="FF0000"/>
                </a:solidFill>
              </a:rPr>
              <a:t>통화수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A9998E8-BF3F-428F-B07F-B9AAD889E93C}"/>
              </a:ext>
            </a:extLst>
          </p:cNvPr>
          <p:cNvSpPr/>
          <p:nvPr/>
        </p:nvSpPr>
        <p:spPr>
          <a:xfrm>
            <a:off x="747712" y="2192298"/>
            <a:ext cx="1973040" cy="700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63315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FC395E4-B690-42A5-80F8-0C47F2D4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en-US" altLang="ko-KR" smtClean="0"/>
              <a:pPr/>
              <a:t>63</a:t>
            </a:fld>
            <a:endParaRPr lang="en-US" altLang="ko-K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E5D0D-7F3D-49E4-9893-D6B1A125E041}"/>
              </a:ext>
            </a:extLst>
          </p:cNvPr>
          <p:cNvSpPr txBox="1"/>
          <p:nvPr/>
        </p:nvSpPr>
        <p:spPr>
          <a:xfrm>
            <a:off x="0" y="612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따라하기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E9A72-EB55-4A93-8569-005733CD3CB9}"/>
              </a:ext>
            </a:extLst>
          </p:cNvPr>
          <p:cNvSpPr txBox="1"/>
          <p:nvPr/>
        </p:nvSpPr>
        <p:spPr>
          <a:xfrm>
            <a:off x="3780243" y="3198167"/>
            <a:ext cx="234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Model 5-2.mp4</a:t>
            </a:r>
          </a:p>
        </p:txBody>
      </p:sp>
    </p:spTree>
    <p:extLst>
      <p:ext uri="{BB962C8B-B14F-4D97-AF65-F5344CB8AC3E}">
        <p14:creationId xmlns:p14="http://schemas.microsoft.com/office/powerpoint/2010/main" val="180303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02AB9A2-2C7C-4B5E-8DF9-E619E1693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2519362"/>
            <a:ext cx="8972550" cy="1819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36F01F-9CF6-497E-BE45-C4CB22E70A4E}"/>
              </a:ext>
            </a:extLst>
          </p:cNvPr>
          <p:cNvSpPr txBox="1"/>
          <p:nvPr/>
        </p:nvSpPr>
        <p:spPr>
          <a:xfrm>
            <a:off x="0" y="6122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Entity</a:t>
            </a:r>
            <a:endParaRPr lang="ko-KR" altLang="en-US" sz="2400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91CCCB4-B4C8-44D7-B6A8-7AAEA6A2A9B9}"/>
              </a:ext>
            </a:extLst>
          </p:cNvPr>
          <p:cNvSpPr/>
          <p:nvPr/>
        </p:nvSpPr>
        <p:spPr>
          <a:xfrm>
            <a:off x="510995" y="3726756"/>
            <a:ext cx="8901946" cy="560935"/>
          </a:xfrm>
          <a:prstGeom prst="roundRect">
            <a:avLst>
              <a:gd name="adj" fmla="val 844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745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6F01F-9CF6-497E-BE45-C4CB22E70A4E}"/>
              </a:ext>
            </a:extLst>
          </p:cNvPr>
          <p:cNvSpPr txBox="1"/>
          <p:nvPr/>
        </p:nvSpPr>
        <p:spPr>
          <a:xfrm>
            <a:off x="0" y="6122"/>
            <a:ext cx="140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Attribute</a:t>
            </a:r>
            <a:endParaRPr lang="ko-KR" altLang="en-US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43BE106-718B-4679-9691-FFA2961D5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848" y="2895600"/>
            <a:ext cx="3695700" cy="106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10229-4667-403F-B23E-94ED336C4534}"/>
              </a:ext>
            </a:extLst>
          </p:cNvPr>
          <p:cNvSpPr txBox="1"/>
          <p:nvPr/>
        </p:nvSpPr>
        <p:spPr>
          <a:xfrm flipH="1">
            <a:off x="3488482" y="234888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기술지원 상담원 구별을 위해 사용되는 속성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48A2D62F-5933-444B-A71C-CF29F540B7FA}"/>
              </a:ext>
            </a:extLst>
          </p:cNvPr>
          <p:cNvCxnSpPr/>
          <p:nvPr/>
        </p:nvCxnSpPr>
        <p:spPr>
          <a:xfrm flipV="1">
            <a:off x="4314031" y="2750884"/>
            <a:ext cx="591670" cy="668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E556565-5CBF-4302-B2D2-11D601DF18FD}"/>
              </a:ext>
            </a:extLst>
          </p:cNvPr>
          <p:cNvSpPr txBox="1"/>
          <p:nvPr/>
        </p:nvSpPr>
        <p:spPr>
          <a:xfrm flipH="1">
            <a:off x="3488482" y="436510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제품별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기술지원 전화 구별을 위해 사용되는 속성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6718427-13D9-4132-AF4F-A8A236D4A0EB}"/>
              </a:ext>
            </a:extLst>
          </p:cNvPr>
          <p:cNvCxnSpPr>
            <a:cxnSpLocks/>
          </p:cNvCxnSpPr>
          <p:nvPr/>
        </p:nvCxnSpPr>
        <p:spPr>
          <a:xfrm>
            <a:off x="4429291" y="3865069"/>
            <a:ext cx="376518" cy="499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757803A-9A92-44E9-92BC-1917D47047E5}"/>
              </a:ext>
            </a:extLst>
          </p:cNvPr>
          <p:cNvSpPr txBox="1"/>
          <p:nvPr/>
        </p:nvSpPr>
        <p:spPr>
          <a:xfrm flipH="1">
            <a:off x="128464" y="3458690"/>
            <a:ext cx="319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판매 상담 </a:t>
            </a:r>
            <a:r>
              <a:rPr lang="en-US" altLang="ko-KR" dirty="0">
                <a:solidFill>
                  <a:srgbClr val="FF0000"/>
                </a:solidFill>
              </a:rPr>
              <a:t>vs. </a:t>
            </a:r>
            <a:r>
              <a:rPr lang="ko-KR" altLang="en-US" dirty="0">
                <a:solidFill>
                  <a:srgbClr val="FF0000"/>
                </a:solidFill>
              </a:rPr>
              <a:t>주문상태 문의</a:t>
            </a: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BDF0996D-D41D-4FF3-BFE5-45300EC21AE6}"/>
              </a:ext>
            </a:extLst>
          </p:cNvPr>
          <p:cNvCxnSpPr>
            <a:cxnSpLocks/>
          </p:cNvCxnSpPr>
          <p:nvPr/>
        </p:nvCxnSpPr>
        <p:spPr>
          <a:xfrm flipH="1">
            <a:off x="3218214" y="3639787"/>
            <a:ext cx="872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45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205-4901-463D-A792-E253A8608E51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16BF66-D24F-4E7E-BF12-FF0DF71D4469}"/>
              </a:ext>
            </a:extLst>
          </p:cNvPr>
          <p:cNvSpPr txBox="1"/>
          <p:nvPr/>
        </p:nvSpPr>
        <p:spPr>
          <a:xfrm>
            <a:off x="0" y="6122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Queue</a:t>
            </a:r>
            <a:endParaRPr lang="ko-KR" altLang="en-US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C851318-2EEF-466B-A9F2-72E423698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2157412"/>
            <a:ext cx="63246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79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1449</Words>
  <Application>Microsoft Office PowerPoint</Application>
  <PresentationFormat>A4 용지(210x297mm)</PresentationFormat>
  <Paragraphs>330</Paragraphs>
  <Slides>63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63</vt:i4>
      </vt:variant>
    </vt:vector>
  </HeadingPairs>
  <TitlesOfParts>
    <vt:vector size="68" baseType="lpstr">
      <vt:lpstr>맑은 고딕</vt:lpstr>
      <vt:lpstr>Arial</vt:lpstr>
      <vt:lpstr>Wingdings</vt:lpstr>
      <vt:lpstr>Office 테마</vt:lpstr>
      <vt:lpstr>Acrobat Document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정근채</dc:creator>
  <cp:lastModifiedBy>정근채</cp:lastModifiedBy>
  <cp:revision>108</cp:revision>
  <cp:lastPrinted>2021-07-30T05:00:03Z</cp:lastPrinted>
  <dcterms:created xsi:type="dcterms:W3CDTF">2014-07-14T09:24:33Z</dcterms:created>
  <dcterms:modified xsi:type="dcterms:W3CDTF">2021-07-30T05:00:16Z</dcterms:modified>
</cp:coreProperties>
</file>