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55" r:id="rId2"/>
    <p:sldId id="499" r:id="rId3"/>
    <p:sldId id="515" r:id="rId4"/>
    <p:sldId id="516" r:id="rId5"/>
    <p:sldId id="517" r:id="rId6"/>
    <p:sldId id="518" r:id="rId7"/>
    <p:sldId id="519" r:id="rId8"/>
    <p:sldId id="520" r:id="rId9"/>
    <p:sldId id="523" r:id="rId10"/>
    <p:sldId id="524" r:id="rId11"/>
    <p:sldId id="525" r:id="rId12"/>
    <p:sldId id="500" r:id="rId13"/>
    <p:sldId id="501" r:id="rId14"/>
    <p:sldId id="502" r:id="rId15"/>
    <p:sldId id="503" r:id="rId16"/>
    <p:sldId id="504" r:id="rId17"/>
    <p:sldId id="505" r:id="rId18"/>
    <p:sldId id="506" r:id="rId19"/>
    <p:sldId id="512" r:id="rId20"/>
    <p:sldId id="507" r:id="rId21"/>
    <p:sldId id="508" r:id="rId22"/>
    <p:sldId id="509" r:id="rId23"/>
    <p:sldId id="510" r:id="rId24"/>
    <p:sldId id="514" r:id="rId25"/>
    <p:sldId id="511" r:id="rId26"/>
    <p:sldId id="513" r:id="rId27"/>
    <p:sldId id="521" r:id="rId28"/>
    <p:sldId id="522" r:id="rId29"/>
  </p:sldIdLst>
  <p:sldSz cx="9906000" cy="6858000" type="A4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0F93F-D43E-4A85-956C-9AA7A68CC127}" v="9" dt="2021-07-27T06:02:59.223"/>
    <p1510:client id="{9BF71A6E-0DF4-4E2D-A7CB-5EE88286C195}" v="195" dt="2021-07-27T04:52:31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50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8" y="1170"/>
      </p:cViewPr>
      <p:guideLst>
        <p:guide orient="horz" pos="211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824"/>
    </p:cViewPr>
  </p:sorterViewPr>
  <p:notesViewPr>
    <p:cSldViewPr>
      <p:cViewPr varScale="1">
        <p:scale>
          <a:sx n="143" d="100"/>
          <a:sy n="143" d="100"/>
        </p:scale>
        <p:origin x="-102" y="-600"/>
      </p:cViewPr>
      <p:guideLst>
        <p:guide orient="horz" pos="3222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7200F93F-D43E-4A85-956C-9AA7A68CC127}"/>
    <pc:docChg chg="custSel modSld">
      <pc:chgData name="정근채" userId="bf3f9740-ba12-4a95-bdcd-7a89d0b0b3a3" providerId="ADAL" clId="{7200F93F-D43E-4A85-956C-9AA7A68CC127}" dt="2021-07-27T06:03:11.364" v="18" actId="20577"/>
      <pc:docMkLst>
        <pc:docMk/>
      </pc:docMkLst>
      <pc:sldChg chg="addSp modSp">
        <pc:chgData name="정근채" userId="bf3f9740-ba12-4a95-bdcd-7a89d0b0b3a3" providerId="ADAL" clId="{7200F93F-D43E-4A85-956C-9AA7A68CC127}" dt="2021-07-27T05:19:31.389" v="0"/>
        <pc:sldMkLst>
          <pc:docMk/>
          <pc:sldMk cId="661082307" sldId="455"/>
        </pc:sldMkLst>
        <pc:picChg chg="add mod">
          <ac:chgData name="정근채" userId="bf3f9740-ba12-4a95-bdcd-7a89d0b0b3a3" providerId="ADAL" clId="{7200F93F-D43E-4A85-956C-9AA7A68CC127}" dt="2021-07-27T05:19:31.389" v="0"/>
          <ac:picMkLst>
            <pc:docMk/>
            <pc:sldMk cId="661082307" sldId="455"/>
            <ac:picMk id="3" creationId="{6D49559E-B2F4-4F0F-A475-2E6F91807099}"/>
          </ac:picMkLst>
        </pc:picChg>
        <pc:inkChg chg="add">
          <ac:chgData name="정근채" userId="bf3f9740-ba12-4a95-bdcd-7a89d0b0b3a3" providerId="ADAL" clId="{7200F93F-D43E-4A85-956C-9AA7A68CC127}" dt="2021-07-27T05:19:31.389" v="0"/>
          <ac:inkMkLst>
            <pc:docMk/>
            <pc:sldMk cId="661082307" sldId="455"/>
            <ac:inkMk id="2" creationId="{C5B5BE37-A06B-43D6-89AB-B19019160546}"/>
          </ac:inkMkLst>
        </pc:inkChg>
      </pc:sldChg>
      <pc:sldChg chg="addSp modSp">
        <pc:chgData name="정근채" userId="bf3f9740-ba12-4a95-bdcd-7a89d0b0b3a3" providerId="ADAL" clId="{7200F93F-D43E-4A85-956C-9AA7A68CC127}" dt="2021-07-27T05:19:31.389" v="0"/>
        <pc:sldMkLst>
          <pc:docMk/>
          <pc:sldMk cId="4273605687" sldId="499"/>
        </pc:sldMkLst>
        <pc:picChg chg="add mod">
          <ac:chgData name="정근채" userId="bf3f9740-ba12-4a95-bdcd-7a89d0b0b3a3" providerId="ADAL" clId="{7200F93F-D43E-4A85-956C-9AA7A68CC127}" dt="2021-07-27T05:19:31.389" v="0"/>
          <ac:picMkLst>
            <pc:docMk/>
            <pc:sldMk cId="4273605687" sldId="499"/>
            <ac:picMk id="4" creationId="{CF51B686-B648-45D3-96E3-97713D148EBE}"/>
          </ac:picMkLst>
        </pc:pic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3956781274" sldId="500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3956781274" sldId="500"/>
            <ac:picMk id="12" creationId="{D6395BE5-7355-4899-B25B-CBEB1F7FB68C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3956781274" sldId="500"/>
            <ac:inkMk id="2" creationId="{B2F44933-08F9-417A-BC87-BAAAEF8DE158}"/>
          </ac:inkMkLst>
        </pc:ink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751568681" sldId="501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751568681" sldId="501"/>
            <ac:picMk id="4" creationId="{CA406BF6-0FE9-4107-9783-9A9F9C268534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751568681" sldId="501"/>
            <ac:inkMk id="2" creationId="{46D7A70C-15E3-4082-A77D-F6B8DDC9EFAE}"/>
          </ac:inkMkLst>
        </pc:ink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1536397444" sldId="502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1536397444" sldId="502"/>
            <ac:picMk id="12" creationId="{456FF3DD-CAF1-4191-929C-13BA514437E2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1536397444" sldId="502"/>
            <ac:inkMk id="4" creationId="{7E87AF36-60AF-4974-8854-3BF5DFCA4382}"/>
          </ac:inkMkLst>
        </pc:ink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400372922" sldId="503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400372922" sldId="503"/>
            <ac:picMk id="12" creationId="{E507E9A4-0776-4265-BA6E-3F5F4139E019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400372922" sldId="503"/>
            <ac:inkMk id="4" creationId="{F9F28B5E-829D-461F-87DD-04C2F6941F73}"/>
          </ac:inkMkLst>
        </pc:ink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1154108545" sldId="504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1154108545" sldId="504"/>
            <ac:picMk id="12" creationId="{33D8DBF2-7E39-4E6C-A2DD-916CFB570073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1154108545" sldId="504"/>
            <ac:inkMk id="4" creationId="{49C79EDF-D691-4FA5-A21D-5C200DBE8E67}"/>
          </ac:inkMkLst>
        </pc:ink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87100699" sldId="505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87100699" sldId="505"/>
            <ac:picMk id="4" creationId="{92725A1D-D9BA-4587-8EC1-AC69EF51EF89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87100699" sldId="505"/>
            <ac:inkMk id="2" creationId="{31F7E28E-0A43-45FB-B4A9-E4489D95AF02}"/>
          </ac:inkMkLst>
        </pc:inkChg>
      </pc:sldChg>
      <pc:sldChg chg="addSp modSp">
        <pc:chgData name="정근채" userId="bf3f9740-ba12-4a95-bdcd-7a89d0b0b3a3" providerId="ADAL" clId="{7200F93F-D43E-4A85-956C-9AA7A68CC127}" dt="2021-07-27T05:51:09.347" v="16"/>
        <pc:sldMkLst>
          <pc:docMk/>
          <pc:sldMk cId="829656980" sldId="506"/>
        </pc:sldMkLst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829656980" sldId="506"/>
            <ac:picMk id="7" creationId="{4A4EF20F-621C-4B30-92FC-0874881DB461}"/>
          </ac:picMkLst>
        </pc:pic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829656980" sldId="506"/>
            <ac:inkMk id="4" creationId="{B96FD7E0-3DDB-416C-83F2-E1424EF19B21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621150088" sldId="507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621150088" sldId="507"/>
            <ac:picMk id="8" creationId="{79A7F26A-9ACC-4371-A834-F56167D79C19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621150088" sldId="507"/>
            <ac:inkMk id="4" creationId="{53463F9E-FCB3-4297-A965-235647E28D0D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1708762755" sldId="508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1708762755" sldId="508"/>
            <ac:picMk id="9" creationId="{422C4944-1C89-4FE3-81FC-4EEEC230286D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1708762755" sldId="508"/>
            <ac:inkMk id="8" creationId="{104953FF-2FA3-40FD-A609-A4949ACDF934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2316052239" sldId="509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2316052239" sldId="509"/>
            <ac:picMk id="7" creationId="{A51B8B4A-3C90-4CD0-B041-7383983099DC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2316052239" sldId="509"/>
            <ac:inkMk id="6" creationId="{897B9556-75E9-4357-9632-A4AA401C2170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1947362565" sldId="510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1947362565" sldId="510"/>
            <ac:picMk id="9" creationId="{145FC7C0-0D34-40CC-9B09-6D1414E84FA2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1947362565" sldId="510"/>
            <ac:inkMk id="8" creationId="{1A117143-562D-4FBD-A019-EBDF7F2C43A1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1687005540" sldId="511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1687005540" sldId="511"/>
            <ac:picMk id="4" creationId="{DF6CC8FB-D358-4813-9D5A-96EB495291EE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1687005540" sldId="511"/>
            <ac:inkMk id="2" creationId="{75BB8F9F-5329-472A-B387-DEE03D56B797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2058005542" sldId="512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2058005542" sldId="512"/>
            <ac:picMk id="10" creationId="{CCED142F-733B-40E1-B3C4-432B49E1C479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2058005542" sldId="512"/>
            <ac:inkMk id="9" creationId="{E0C1BB10-2928-4F34-B515-195AF96FFF6D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3770183051" sldId="513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3770183051" sldId="513"/>
            <ac:picMk id="7" creationId="{CA3096E7-6940-4569-ACAE-2B560C1F7141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3770183051" sldId="513"/>
            <ac:inkMk id="4" creationId="{AC5735CA-FFE7-41C5-98D8-F21DC923AF2F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3169625621" sldId="514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3169625621" sldId="514"/>
            <ac:picMk id="4" creationId="{85D27DD1-56A4-4301-A03D-4836296182A3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3169625621" sldId="514"/>
            <ac:inkMk id="2" creationId="{44BECA64-E589-4BB8-B8EB-4C635BB57CC9}"/>
          </ac:inkMkLst>
        </pc:inkChg>
      </pc:sldChg>
      <pc:sldChg chg="addSp modSp">
        <pc:chgData name="정근채" userId="bf3f9740-ba12-4a95-bdcd-7a89d0b0b3a3" providerId="ADAL" clId="{7200F93F-D43E-4A85-956C-9AA7A68CC127}" dt="2021-07-27T05:19:31.389" v="0"/>
        <pc:sldMkLst>
          <pc:docMk/>
          <pc:sldMk cId="535172848" sldId="515"/>
        </pc:sldMkLst>
        <pc:picChg chg="add mod">
          <ac:chgData name="정근채" userId="bf3f9740-ba12-4a95-bdcd-7a89d0b0b3a3" providerId="ADAL" clId="{7200F93F-D43E-4A85-956C-9AA7A68CC127}" dt="2021-07-27T05:19:31.389" v="0"/>
          <ac:picMkLst>
            <pc:docMk/>
            <pc:sldMk cId="535172848" sldId="515"/>
            <ac:picMk id="6" creationId="{9982A75E-4D83-45DD-8CD7-821C4FB05B98}"/>
          </ac:picMkLst>
        </pc:picChg>
        <pc:inkChg chg="add">
          <ac:chgData name="정근채" userId="bf3f9740-ba12-4a95-bdcd-7a89d0b0b3a3" providerId="ADAL" clId="{7200F93F-D43E-4A85-956C-9AA7A68CC127}" dt="2021-07-27T05:19:31.389" v="0"/>
          <ac:inkMkLst>
            <pc:docMk/>
            <pc:sldMk cId="535172848" sldId="515"/>
            <ac:inkMk id="2" creationId="{1CB1DE77-309D-46FD-AD1C-B75C3C395358}"/>
          </ac:inkMkLst>
        </pc:inkChg>
      </pc:sldChg>
      <pc:sldChg chg="addSp modSp">
        <pc:chgData name="정근채" userId="bf3f9740-ba12-4a95-bdcd-7a89d0b0b3a3" providerId="ADAL" clId="{7200F93F-D43E-4A85-956C-9AA7A68CC127}" dt="2021-07-27T05:19:31.389" v="0"/>
        <pc:sldMkLst>
          <pc:docMk/>
          <pc:sldMk cId="2964916339" sldId="516"/>
        </pc:sldMkLst>
        <pc:picChg chg="add mod">
          <ac:chgData name="정근채" userId="bf3f9740-ba12-4a95-bdcd-7a89d0b0b3a3" providerId="ADAL" clId="{7200F93F-D43E-4A85-956C-9AA7A68CC127}" dt="2021-07-27T05:19:31.389" v="0"/>
          <ac:picMkLst>
            <pc:docMk/>
            <pc:sldMk cId="2964916339" sldId="516"/>
            <ac:picMk id="6" creationId="{15C320CF-2512-460B-A25C-7BD750A115A7}"/>
          </ac:picMkLst>
        </pc:picChg>
        <pc:inkChg chg="add">
          <ac:chgData name="정근채" userId="bf3f9740-ba12-4a95-bdcd-7a89d0b0b3a3" providerId="ADAL" clId="{7200F93F-D43E-4A85-956C-9AA7A68CC127}" dt="2021-07-27T05:19:31.389" v="0"/>
          <ac:inkMkLst>
            <pc:docMk/>
            <pc:sldMk cId="2964916339" sldId="516"/>
            <ac:inkMk id="2" creationId="{9D1AE835-69A4-416A-9AD5-F035C4316FBC}"/>
          </ac:inkMkLst>
        </pc:inkChg>
      </pc:sldChg>
      <pc:sldChg chg="addSp modSp">
        <pc:chgData name="정근채" userId="bf3f9740-ba12-4a95-bdcd-7a89d0b0b3a3" providerId="ADAL" clId="{7200F93F-D43E-4A85-956C-9AA7A68CC127}" dt="2021-07-27T05:19:31.389" v="0"/>
        <pc:sldMkLst>
          <pc:docMk/>
          <pc:sldMk cId="2517345471" sldId="517"/>
        </pc:sldMkLst>
        <pc:picChg chg="add mod">
          <ac:chgData name="정근채" userId="bf3f9740-ba12-4a95-bdcd-7a89d0b0b3a3" providerId="ADAL" clId="{7200F93F-D43E-4A85-956C-9AA7A68CC127}" dt="2021-07-27T05:19:31.389" v="0"/>
          <ac:picMkLst>
            <pc:docMk/>
            <pc:sldMk cId="2517345471" sldId="517"/>
            <ac:picMk id="6" creationId="{2174B480-A86A-4443-ACE3-648A4EF9AEE0}"/>
          </ac:picMkLst>
        </pc:picChg>
        <pc:inkChg chg="add">
          <ac:chgData name="정근채" userId="bf3f9740-ba12-4a95-bdcd-7a89d0b0b3a3" providerId="ADAL" clId="{7200F93F-D43E-4A85-956C-9AA7A68CC127}" dt="2021-07-27T05:19:31.389" v="0"/>
          <ac:inkMkLst>
            <pc:docMk/>
            <pc:sldMk cId="2517345471" sldId="517"/>
            <ac:inkMk id="2" creationId="{A446E9A7-0D3D-4F42-97C6-1898022F0F3A}"/>
          </ac:inkMkLst>
        </pc:inkChg>
      </pc:sldChg>
      <pc:sldChg chg="addSp modSp">
        <pc:chgData name="정근채" userId="bf3f9740-ba12-4a95-bdcd-7a89d0b0b3a3" providerId="ADAL" clId="{7200F93F-D43E-4A85-956C-9AA7A68CC127}" dt="2021-07-27T05:22:07.529" v="1"/>
        <pc:sldMkLst>
          <pc:docMk/>
          <pc:sldMk cId="2140341398" sldId="518"/>
        </pc:sldMkLst>
        <pc:picChg chg="add mod">
          <ac:chgData name="정근채" userId="bf3f9740-ba12-4a95-bdcd-7a89d0b0b3a3" providerId="ADAL" clId="{7200F93F-D43E-4A85-956C-9AA7A68CC127}" dt="2021-07-27T05:22:07.529" v="1"/>
          <ac:picMkLst>
            <pc:docMk/>
            <pc:sldMk cId="2140341398" sldId="518"/>
            <ac:picMk id="6" creationId="{12F02738-FCE5-49DB-8EDF-8D3CFA328845}"/>
          </ac:picMkLst>
        </pc:picChg>
        <pc:inkChg chg="add">
          <ac:chgData name="정근채" userId="bf3f9740-ba12-4a95-bdcd-7a89d0b0b3a3" providerId="ADAL" clId="{7200F93F-D43E-4A85-956C-9AA7A68CC127}" dt="2021-07-27T05:22:07.529" v="1"/>
          <ac:inkMkLst>
            <pc:docMk/>
            <pc:sldMk cId="2140341398" sldId="518"/>
            <ac:inkMk id="2" creationId="{18397465-47AF-4A76-A143-A488332EEAFB}"/>
          </ac:inkMkLst>
        </pc:inkChg>
      </pc:sldChg>
      <pc:sldChg chg="addSp modSp">
        <pc:chgData name="정근채" userId="bf3f9740-ba12-4a95-bdcd-7a89d0b0b3a3" providerId="ADAL" clId="{7200F93F-D43E-4A85-956C-9AA7A68CC127}" dt="2021-07-27T05:27:22.529" v="2"/>
        <pc:sldMkLst>
          <pc:docMk/>
          <pc:sldMk cId="1656033088" sldId="519"/>
        </pc:sldMkLst>
        <pc:picChg chg="add mod">
          <ac:chgData name="정근채" userId="bf3f9740-ba12-4a95-bdcd-7a89d0b0b3a3" providerId="ADAL" clId="{7200F93F-D43E-4A85-956C-9AA7A68CC127}" dt="2021-07-27T05:27:22.529" v="2"/>
          <ac:picMkLst>
            <pc:docMk/>
            <pc:sldMk cId="1656033088" sldId="519"/>
            <ac:picMk id="6" creationId="{91C01BC4-DEEB-4F07-A510-D8759001B9F0}"/>
          </ac:picMkLst>
        </pc:picChg>
        <pc:inkChg chg="add">
          <ac:chgData name="정근채" userId="bf3f9740-ba12-4a95-bdcd-7a89d0b0b3a3" providerId="ADAL" clId="{7200F93F-D43E-4A85-956C-9AA7A68CC127}" dt="2021-07-27T05:27:22.529" v="2"/>
          <ac:inkMkLst>
            <pc:docMk/>
            <pc:sldMk cId="1656033088" sldId="519"/>
            <ac:inkMk id="2" creationId="{8CB6E086-392D-49E3-A1CF-E1D0FAB1DC67}"/>
          </ac:inkMkLst>
        </pc:inkChg>
      </pc:sldChg>
      <pc:sldChg chg="addSp delSp modSp mod delAnim">
        <pc:chgData name="정근채" userId="bf3f9740-ba12-4a95-bdcd-7a89d0b0b3a3" providerId="ADAL" clId="{7200F93F-D43E-4A85-956C-9AA7A68CC127}" dt="2021-07-27T05:32:29.910" v="9"/>
        <pc:sldMkLst>
          <pc:docMk/>
          <pc:sldMk cId="2586405885" sldId="520"/>
        </pc:sldMkLst>
        <pc:spChg chg="mod">
          <ac:chgData name="정근채" userId="bf3f9740-ba12-4a95-bdcd-7a89d0b0b3a3" providerId="ADAL" clId="{7200F93F-D43E-4A85-956C-9AA7A68CC127}" dt="2021-07-27T05:28:30.288" v="8" actId="1035"/>
          <ac:spMkLst>
            <pc:docMk/>
            <pc:sldMk cId="2586405885" sldId="520"/>
            <ac:spMk id="11" creationId="{4C66C696-7BC6-413F-A19C-764ED142B7DB}"/>
          </ac:spMkLst>
        </pc:spChg>
        <pc:spChg chg="mod">
          <ac:chgData name="정근채" userId="bf3f9740-ba12-4a95-bdcd-7a89d0b0b3a3" providerId="ADAL" clId="{7200F93F-D43E-4A85-956C-9AA7A68CC127}" dt="2021-07-27T05:28:30.288" v="8" actId="1035"/>
          <ac:spMkLst>
            <pc:docMk/>
            <pc:sldMk cId="2586405885" sldId="520"/>
            <ac:spMk id="13" creationId="{E0BAF413-55B8-4601-9845-B8456CFD05A1}"/>
          </ac:spMkLst>
        </pc:spChg>
        <pc:picChg chg="add del mod">
          <ac:chgData name="정근채" userId="bf3f9740-ba12-4a95-bdcd-7a89d0b0b3a3" providerId="ADAL" clId="{7200F93F-D43E-4A85-956C-9AA7A68CC127}" dt="2021-07-27T05:32:29.910" v="9"/>
          <ac:picMkLst>
            <pc:docMk/>
            <pc:sldMk cId="2586405885" sldId="520"/>
            <ac:picMk id="16" creationId="{ADDFB264-BD6A-4DAF-BB70-A5EEAAFD6A9B}"/>
          </ac:picMkLst>
        </pc:picChg>
        <pc:picChg chg="add mod">
          <ac:chgData name="정근채" userId="bf3f9740-ba12-4a95-bdcd-7a89d0b0b3a3" providerId="ADAL" clId="{7200F93F-D43E-4A85-956C-9AA7A68CC127}" dt="2021-07-27T05:32:29.910" v="9"/>
          <ac:picMkLst>
            <pc:docMk/>
            <pc:sldMk cId="2586405885" sldId="520"/>
            <ac:picMk id="18" creationId="{2ABA6217-D3B5-424B-8713-82551F6A68AB}"/>
          </ac:picMkLst>
        </pc:picChg>
        <pc:inkChg chg="add del">
          <ac:chgData name="정근채" userId="bf3f9740-ba12-4a95-bdcd-7a89d0b0b3a3" providerId="ADAL" clId="{7200F93F-D43E-4A85-956C-9AA7A68CC127}" dt="2021-07-27T05:28:23.116" v="4" actId="478"/>
          <ac:inkMkLst>
            <pc:docMk/>
            <pc:sldMk cId="2586405885" sldId="520"/>
            <ac:inkMk id="2" creationId="{71B37351-06DD-4C56-9C32-96A9858E2835}"/>
          </ac:inkMkLst>
        </pc:inkChg>
        <pc:inkChg chg="add">
          <ac:chgData name="정근채" userId="bf3f9740-ba12-4a95-bdcd-7a89d0b0b3a3" providerId="ADAL" clId="{7200F93F-D43E-4A85-956C-9AA7A68CC127}" dt="2021-07-27T05:32:29.910" v="9"/>
          <ac:inkMkLst>
            <pc:docMk/>
            <pc:sldMk cId="2586405885" sldId="520"/>
            <ac:inkMk id="17" creationId="{2FD971CD-6EFE-442A-8237-7697D87B6BD1}"/>
          </ac:inkMkLst>
        </pc:inkChg>
      </pc:sldChg>
      <pc:sldChg chg="addSp modSp">
        <pc:chgData name="정근채" userId="bf3f9740-ba12-4a95-bdcd-7a89d0b0b3a3" providerId="ADAL" clId="{7200F93F-D43E-4A85-956C-9AA7A68CC127}" dt="2021-07-27T06:02:59.223" v="17"/>
        <pc:sldMkLst>
          <pc:docMk/>
          <pc:sldMk cId="3622022191" sldId="521"/>
        </pc:sldMkLst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3622022191" sldId="521"/>
            <ac:picMk id="6" creationId="{3AA4AE92-A546-4F25-B351-8447FC1FD05A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3622022191" sldId="521"/>
            <ac:inkMk id="2" creationId="{ABB5406B-1261-4D17-A169-840AD19497D1}"/>
          </ac:inkMkLst>
        </pc:inkChg>
      </pc:sldChg>
      <pc:sldChg chg="addSp modSp mod">
        <pc:chgData name="정근채" userId="bf3f9740-ba12-4a95-bdcd-7a89d0b0b3a3" providerId="ADAL" clId="{7200F93F-D43E-4A85-956C-9AA7A68CC127}" dt="2021-07-27T06:03:11.364" v="18" actId="20577"/>
        <pc:sldMkLst>
          <pc:docMk/>
          <pc:sldMk cId="1803037926" sldId="522"/>
        </pc:sldMkLst>
        <pc:spChg chg="mod">
          <ac:chgData name="정근채" userId="bf3f9740-ba12-4a95-bdcd-7a89d0b0b3a3" providerId="ADAL" clId="{7200F93F-D43E-4A85-956C-9AA7A68CC127}" dt="2021-07-27T06:03:11.364" v="18" actId="20577"/>
          <ac:spMkLst>
            <pc:docMk/>
            <pc:sldMk cId="1803037926" sldId="522"/>
            <ac:spMk id="6" creationId="{44FE9A72-EB55-4A93-8569-005733CD3CB9}"/>
          </ac:spMkLst>
        </pc:spChg>
        <pc:picChg chg="add mod">
          <ac:chgData name="정근채" userId="bf3f9740-ba12-4a95-bdcd-7a89d0b0b3a3" providerId="ADAL" clId="{7200F93F-D43E-4A85-956C-9AA7A68CC127}" dt="2021-07-27T06:02:59.223" v="17"/>
          <ac:picMkLst>
            <pc:docMk/>
            <pc:sldMk cId="1803037926" sldId="522"/>
            <ac:picMk id="3" creationId="{276E4760-157D-4F11-B3E6-57931CC5A2AE}"/>
          </ac:picMkLst>
        </pc:picChg>
        <pc:inkChg chg="add">
          <ac:chgData name="정근채" userId="bf3f9740-ba12-4a95-bdcd-7a89d0b0b3a3" providerId="ADAL" clId="{7200F93F-D43E-4A85-956C-9AA7A68CC127}" dt="2021-07-27T06:02:59.223" v="17"/>
          <ac:inkMkLst>
            <pc:docMk/>
            <pc:sldMk cId="1803037926" sldId="522"/>
            <ac:inkMk id="2" creationId="{DF9EA5DB-7585-4674-B4F5-1A1723CA6EF3}"/>
          </ac:inkMkLst>
        </pc:inkChg>
      </pc:sldChg>
      <pc:sldChg chg="addSp modSp">
        <pc:chgData name="정근채" userId="bf3f9740-ba12-4a95-bdcd-7a89d0b0b3a3" providerId="ADAL" clId="{7200F93F-D43E-4A85-956C-9AA7A68CC127}" dt="2021-07-27T05:40:01.826" v="10"/>
        <pc:sldMkLst>
          <pc:docMk/>
          <pc:sldMk cId="570159804" sldId="523"/>
        </pc:sldMkLst>
        <pc:picChg chg="add mod">
          <ac:chgData name="정근채" userId="bf3f9740-ba12-4a95-bdcd-7a89d0b0b3a3" providerId="ADAL" clId="{7200F93F-D43E-4A85-956C-9AA7A68CC127}" dt="2021-07-27T05:40:01.826" v="10"/>
          <ac:picMkLst>
            <pc:docMk/>
            <pc:sldMk cId="570159804" sldId="523"/>
            <ac:picMk id="4" creationId="{0807F8BA-BB50-4D79-85BA-5EB6F8A5831D}"/>
          </ac:picMkLst>
        </pc:picChg>
        <pc:inkChg chg="add">
          <ac:chgData name="정근채" userId="bf3f9740-ba12-4a95-bdcd-7a89d0b0b3a3" providerId="ADAL" clId="{7200F93F-D43E-4A85-956C-9AA7A68CC127}" dt="2021-07-27T05:40:01.826" v="10"/>
          <ac:inkMkLst>
            <pc:docMk/>
            <pc:sldMk cId="570159804" sldId="523"/>
            <ac:inkMk id="2" creationId="{0CE719F5-E2F3-4D09-8549-66EC13C84BF5}"/>
          </ac:inkMkLst>
        </pc:inkChg>
      </pc:sldChg>
      <pc:sldChg chg="addSp modSp">
        <pc:chgData name="정근채" userId="bf3f9740-ba12-4a95-bdcd-7a89d0b0b3a3" providerId="ADAL" clId="{7200F93F-D43E-4A85-956C-9AA7A68CC127}" dt="2021-07-27T05:40:01.826" v="10"/>
        <pc:sldMkLst>
          <pc:docMk/>
          <pc:sldMk cId="579541798" sldId="524"/>
        </pc:sldMkLst>
        <pc:picChg chg="add mod">
          <ac:chgData name="정근채" userId="bf3f9740-ba12-4a95-bdcd-7a89d0b0b3a3" providerId="ADAL" clId="{7200F93F-D43E-4A85-956C-9AA7A68CC127}" dt="2021-07-27T05:40:01.826" v="10"/>
          <ac:picMkLst>
            <pc:docMk/>
            <pc:sldMk cId="579541798" sldId="524"/>
            <ac:picMk id="7" creationId="{2513388A-6D04-46E0-9C1E-853EC799E6EF}"/>
          </ac:picMkLst>
        </pc:picChg>
        <pc:inkChg chg="add">
          <ac:chgData name="정근채" userId="bf3f9740-ba12-4a95-bdcd-7a89d0b0b3a3" providerId="ADAL" clId="{7200F93F-D43E-4A85-956C-9AA7A68CC127}" dt="2021-07-27T05:40:01.826" v="10"/>
          <ac:inkMkLst>
            <pc:docMk/>
            <pc:sldMk cId="579541798" sldId="524"/>
            <ac:inkMk id="2" creationId="{EA85D5CC-6CCD-409A-8963-138055574719}"/>
          </ac:inkMkLst>
        </pc:inkChg>
      </pc:sldChg>
      <pc:sldChg chg="addSp delSp modSp mod delAnim">
        <pc:chgData name="정근채" userId="bf3f9740-ba12-4a95-bdcd-7a89d0b0b3a3" providerId="ADAL" clId="{7200F93F-D43E-4A85-956C-9AA7A68CC127}" dt="2021-07-27T05:51:09.347" v="16"/>
        <pc:sldMkLst>
          <pc:docMk/>
          <pc:sldMk cId="2088522176" sldId="525"/>
        </pc:sldMkLst>
        <pc:spChg chg="mod">
          <ac:chgData name="정근채" userId="bf3f9740-ba12-4a95-bdcd-7a89d0b0b3a3" providerId="ADAL" clId="{7200F93F-D43E-4A85-956C-9AA7A68CC127}" dt="2021-07-27T05:41:53.632" v="15" actId="1076"/>
          <ac:spMkLst>
            <pc:docMk/>
            <pc:sldMk cId="2088522176" sldId="525"/>
            <ac:spMk id="22" creationId="{65BC1A4E-46A2-4F49-A6FB-DEA49B57B443}"/>
          </ac:spMkLst>
        </pc:spChg>
        <pc:spChg chg="mod">
          <ac:chgData name="정근채" userId="bf3f9740-ba12-4a95-bdcd-7a89d0b0b3a3" providerId="ADAL" clId="{7200F93F-D43E-4A85-956C-9AA7A68CC127}" dt="2021-07-27T05:41:49.110" v="14" actId="1076"/>
          <ac:spMkLst>
            <pc:docMk/>
            <pc:sldMk cId="2088522176" sldId="525"/>
            <ac:spMk id="23" creationId="{90CFB2EA-FCEF-4D72-9A5E-AC35071C67AA}"/>
          </ac:spMkLst>
        </pc:spChg>
        <pc:picChg chg="add del mod">
          <ac:chgData name="정근채" userId="bf3f9740-ba12-4a95-bdcd-7a89d0b0b3a3" providerId="ADAL" clId="{7200F93F-D43E-4A85-956C-9AA7A68CC127}" dt="2021-07-27T05:51:09.347" v="16"/>
          <ac:picMkLst>
            <pc:docMk/>
            <pc:sldMk cId="2088522176" sldId="525"/>
            <ac:picMk id="6" creationId="{1DD40E0D-A4B1-48D3-B26B-A2A040C9248C}"/>
          </ac:picMkLst>
        </pc:picChg>
        <pc:picChg chg="add mod">
          <ac:chgData name="정근채" userId="bf3f9740-ba12-4a95-bdcd-7a89d0b0b3a3" providerId="ADAL" clId="{7200F93F-D43E-4A85-956C-9AA7A68CC127}" dt="2021-07-27T05:51:09.347" v="16"/>
          <ac:picMkLst>
            <pc:docMk/>
            <pc:sldMk cId="2088522176" sldId="525"/>
            <ac:picMk id="8" creationId="{7E70636E-D893-4864-AFB3-C0967E8CFE28}"/>
          </ac:picMkLst>
        </pc:picChg>
        <pc:inkChg chg="add del">
          <ac:chgData name="정근채" userId="bf3f9740-ba12-4a95-bdcd-7a89d0b0b3a3" providerId="ADAL" clId="{7200F93F-D43E-4A85-956C-9AA7A68CC127}" dt="2021-07-27T05:41:43.006" v="12" actId="478"/>
          <ac:inkMkLst>
            <pc:docMk/>
            <pc:sldMk cId="2088522176" sldId="525"/>
            <ac:inkMk id="2" creationId="{2A3F1757-398D-4ADB-9B7E-5492E05F75BB}"/>
          </ac:inkMkLst>
        </pc:inkChg>
        <pc:inkChg chg="add">
          <ac:chgData name="정근채" userId="bf3f9740-ba12-4a95-bdcd-7a89d0b0b3a3" providerId="ADAL" clId="{7200F93F-D43E-4A85-956C-9AA7A68CC127}" dt="2021-07-27T05:51:09.347" v="16"/>
          <ac:inkMkLst>
            <pc:docMk/>
            <pc:sldMk cId="2088522176" sldId="525"/>
            <ac:inkMk id="7" creationId="{7D164304-4AE4-4D9D-AB3F-4437640B3F1D}"/>
          </ac:inkMkLst>
        </pc:inkChg>
      </pc:sldChg>
    </pc:docChg>
  </pc:docChgLst>
  <pc:docChgLst>
    <pc:chgData name="정근채" userId="bf3f9740-ba12-4a95-bdcd-7a89d0b0b3a3" providerId="ADAL" clId="{9BF71A6E-0DF4-4E2D-A7CB-5EE88286C195}"/>
    <pc:docChg chg="undo custSel addSld modSld sldOrd">
      <pc:chgData name="정근채" userId="bf3f9740-ba12-4a95-bdcd-7a89d0b0b3a3" providerId="ADAL" clId="{9BF71A6E-0DF4-4E2D-A7CB-5EE88286C195}" dt="2021-07-27T04:52:37.260" v="1864" actId="207"/>
      <pc:docMkLst>
        <pc:docMk/>
      </pc:docMkLst>
      <pc:sldChg chg="modSp add mod">
        <pc:chgData name="정근채" userId="bf3f9740-ba12-4a95-bdcd-7a89d0b0b3a3" providerId="ADAL" clId="{9BF71A6E-0DF4-4E2D-A7CB-5EE88286C195}" dt="2021-07-15T01:26:21.416" v="3"/>
        <pc:sldMkLst>
          <pc:docMk/>
          <pc:sldMk cId="661082307" sldId="455"/>
        </pc:sldMkLst>
        <pc:graphicFrameChg chg="mod modGraphic">
          <ac:chgData name="정근채" userId="bf3f9740-ba12-4a95-bdcd-7a89d0b0b3a3" providerId="ADAL" clId="{9BF71A6E-0DF4-4E2D-A7CB-5EE88286C195}" dt="2021-07-15T01:26:21.416" v="3"/>
          <ac:graphicFrameMkLst>
            <pc:docMk/>
            <pc:sldMk cId="661082307" sldId="455"/>
            <ac:graphicFrameMk id="5" creationId="{85C7662F-AEF5-4DBD-9A24-0F56BA06C3E7}"/>
          </ac:graphicFrameMkLst>
        </pc:graphicFrameChg>
      </pc:sldChg>
      <pc:sldChg chg="addSp modSp mod">
        <pc:chgData name="정근채" userId="bf3f9740-ba12-4a95-bdcd-7a89d0b0b3a3" providerId="ADAL" clId="{9BF71A6E-0DF4-4E2D-A7CB-5EE88286C195}" dt="2021-07-27T04:35:27.303" v="1461" actId="1076"/>
        <pc:sldMkLst>
          <pc:docMk/>
          <pc:sldMk cId="3956781274" sldId="500"/>
        </pc:sldMkLst>
        <pc:spChg chg="add mod">
          <ac:chgData name="정근채" userId="bf3f9740-ba12-4a95-bdcd-7a89d0b0b3a3" providerId="ADAL" clId="{9BF71A6E-0DF4-4E2D-A7CB-5EE88286C195}" dt="2021-07-27T04:33:12.381" v="1414" actId="1076"/>
          <ac:spMkLst>
            <pc:docMk/>
            <pc:sldMk cId="3956781274" sldId="500"/>
            <ac:spMk id="9" creationId="{02124D9A-64B5-41A6-8016-4D8301F294C2}"/>
          </ac:spMkLst>
        </pc:spChg>
        <pc:spChg chg="add mod">
          <ac:chgData name="정근채" userId="bf3f9740-ba12-4a95-bdcd-7a89d0b0b3a3" providerId="ADAL" clId="{9BF71A6E-0DF4-4E2D-A7CB-5EE88286C195}" dt="2021-07-27T04:35:16.667" v="1457" actId="207"/>
          <ac:spMkLst>
            <pc:docMk/>
            <pc:sldMk cId="3956781274" sldId="500"/>
            <ac:spMk id="10" creationId="{FDC085BD-C447-4616-B41A-7C4EFBF345AD}"/>
          </ac:spMkLst>
        </pc:spChg>
        <pc:spChg chg="add mod">
          <ac:chgData name="정근채" userId="bf3f9740-ba12-4a95-bdcd-7a89d0b0b3a3" providerId="ADAL" clId="{9BF71A6E-0DF4-4E2D-A7CB-5EE88286C195}" dt="2021-07-27T04:35:03.325" v="1454" actId="207"/>
          <ac:spMkLst>
            <pc:docMk/>
            <pc:sldMk cId="3956781274" sldId="500"/>
            <ac:spMk id="11" creationId="{125CC12E-6CB9-4D3F-A2F6-E6170A51E9BB}"/>
          </ac:spMkLst>
        </pc:spChg>
        <pc:spChg chg="add mod">
          <ac:chgData name="정근채" userId="bf3f9740-ba12-4a95-bdcd-7a89d0b0b3a3" providerId="ADAL" clId="{9BF71A6E-0DF4-4E2D-A7CB-5EE88286C195}" dt="2021-07-27T04:35:27.303" v="1461" actId="1076"/>
          <ac:spMkLst>
            <pc:docMk/>
            <pc:sldMk cId="3956781274" sldId="500"/>
            <ac:spMk id="13" creationId="{6278092E-6364-4095-8050-027F1CD653AE}"/>
          </ac:spMkLst>
        </pc:spChg>
        <pc:cxnChg chg="add">
          <ac:chgData name="정근채" userId="bf3f9740-ba12-4a95-bdcd-7a89d0b0b3a3" providerId="ADAL" clId="{9BF71A6E-0DF4-4E2D-A7CB-5EE88286C195}" dt="2021-07-27T04:30:47.912" v="1404" actId="11529"/>
          <ac:cxnSpMkLst>
            <pc:docMk/>
            <pc:sldMk cId="3956781274" sldId="500"/>
            <ac:cxnSpMk id="8" creationId="{4DFCE1EE-78EB-4BB9-B12B-0072C43A109F}"/>
          </ac:cxnSpMkLst>
        </pc:cxnChg>
      </pc:sldChg>
      <pc:sldChg chg="addSp modSp mod">
        <pc:chgData name="정근채" userId="bf3f9740-ba12-4a95-bdcd-7a89d0b0b3a3" providerId="ADAL" clId="{9BF71A6E-0DF4-4E2D-A7CB-5EE88286C195}" dt="2021-07-27T04:36:30.027" v="1479" actId="1076"/>
        <pc:sldMkLst>
          <pc:docMk/>
          <pc:sldMk cId="751568681" sldId="501"/>
        </pc:sldMkLst>
        <pc:spChg chg="add mod">
          <ac:chgData name="정근채" userId="bf3f9740-ba12-4a95-bdcd-7a89d0b0b3a3" providerId="ADAL" clId="{9BF71A6E-0DF4-4E2D-A7CB-5EE88286C195}" dt="2021-07-27T04:36:30.027" v="1479" actId="1076"/>
          <ac:spMkLst>
            <pc:docMk/>
            <pc:sldMk cId="751568681" sldId="501"/>
            <ac:spMk id="9" creationId="{E9C3A412-3737-4187-9E6D-50DF3A714A22}"/>
          </ac:spMkLst>
        </pc:spChg>
        <pc:spChg chg="add mod">
          <ac:chgData name="정근채" userId="bf3f9740-ba12-4a95-bdcd-7a89d0b0b3a3" providerId="ADAL" clId="{9BF71A6E-0DF4-4E2D-A7CB-5EE88286C195}" dt="2021-07-27T04:35:38.210" v="1463" actId="1076"/>
          <ac:spMkLst>
            <pc:docMk/>
            <pc:sldMk cId="751568681" sldId="501"/>
            <ac:spMk id="10" creationId="{42AA7738-B1A7-40E6-9FAC-AB1A05C16ADE}"/>
          </ac:spMkLst>
        </pc:spChg>
        <pc:spChg chg="add mod">
          <ac:chgData name="정근채" userId="bf3f9740-ba12-4a95-bdcd-7a89d0b0b3a3" providerId="ADAL" clId="{9BF71A6E-0DF4-4E2D-A7CB-5EE88286C195}" dt="2021-07-27T04:35:47.106" v="1465" actId="14100"/>
          <ac:spMkLst>
            <pc:docMk/>
            <pc:sldMk cId="751568681" sldId="501"/>
            <ac:spMk id="11" creationId="{E9241029-27BA-4EA7-9536-D512352033C4}"/>
          </ac:spMkLst>
        </pc:spChg>
        <pc:spChg chg="add mod">
          <ac:chgData name="정근채" userId="bf3f9740-ba12-4a95-bdcd-7a89d0b0b3a3" providerId="ADAL" clId="{9BF71A6E-0DF4-4E2D-A7CB-5EE88286C195}" dt="2021-07-27T04:35:49.780" v="1466" actId="1076"/>
          <ac:spMkLst>
            <pc:docMk/>
            <pc:sldMk cId="751568681" sldId="501"/>
            <ac:spMk id="12" creationId="{9C23A933-A0A3-4264-B26C-22809B21FEFF}"/>
          </ac:spMkLst>
        </pc:spChg>
      </pc:sldChg>
      <pc:sldChg chg="addSp modSp mod">
        <pc:chgData name="정근채" userId="bf3f9740-ba12-4a95-bdcd-7a89d0b0b3a3" providerId="ADAL" clId="{9BF71A6E-0DF4-4E2D-A7CB-5EE88286C195}" dt="2021-07-27T04:36:31.286" v="1480"/>
        <pc:sldMkLst>
          <pc:docMk/>
          <pc:sldMk cId="1536397444" sldId="502"/>
        </pc:sldMkLst>
        <pc:spChg chg="add mod">
          <ac:chgData name="정근채" userId="bf3f9740-ba12-4a95-bdcd-7a89d0b0b3a3" providerId="ADAL" clId="{9BF71A6E-0DF4-4E2D-A7CB-5EE88286C195}" dt="2021-07-27T04:35:57.597" v="1468" actId="1076"/>
          <ac:spMkLst>
            <pc:docMk/>
            <pc:sldMk cId="1536397444" sldId="502"/>
            <ac:spMk id="8" creationId="{7BDA2CA4-DB1E-4988-A9E7-366EBEC62BF2}"/>
          </ac:spMkLst>
        </pc:spChg>
        <pc:spChg chg="add mod">
          <ac:chgData name="정근채" userId="bf3f9740-ba12-4a95-bdcd-7a89d0b0b3a3" providerId="ADAL" clId="{9BF71A6E-0DF4-4E2D-A7CB-5EE88286C195}" dt="2021-07-27T04:35:57.597" v="1468" actId="1076"/>
          <ac:spMkLst>
            <pc:docMk/>
            <pc:sldMk cId="1536397444" sldId="502"/>
            <ac:spMk id="9" creationId="{B156FD60-61A4-4A68-8D25-16C9391FB734}"/>
          </ac:spMkLst>
        </pc:spChg>
        <pc:spChg chg="add mod">
          <ac:chgData name="정근채" userId="bf3f9740-ba12-4a95-bdcd-7a89d0b0b3a3" providerId="ADAL" clId="{9BF71A6E-0DF4-4E2D-A7CB-5EE88286C195}" dt="2021-07-27T04:36:17.855" v="1474" actId="1076"/>
          <ac:spMkLst>
            <pc:docMk/>
            <pc:sldMk cId="1536397444" sldId="502"/>
            <ac:spMk id="10" creationId="{8B2FABCB-4AF0-4301-82AF-4EF2C8851EF9}"/>
          </ac:spMkLst>
        </pc:spChg>
        <pc:spChg chg="add mod">
          <ac:chgData name="정근채" userId="bf3f9740-ba12-4a95-bdcd-7a89d0b0b3a3" providerId="ADAL" clId="{9BF71A6E-0DF4-4E2D-A7CB-5EE88286C195}" dt="2021-07-27T04:36:31.286" v="1480"/>
          <ac:spMkLst>
            <pc:docMk/>
            <pc:sldMk cId="1536397444" sldId="502"/>
            <ac:spMk id="11" creationId="{4B25CA5F-7FC0-48FE-9611-C3DE018EF766}"/>
          </ac:spMkLst>
        </pc:spChg>
      </pc:sldChg>
      <pc:sldChg chg="addSp modSp mod">
        <pc:chgData name="정근채" userId="bf3f9740-ba12-4a95-bdcd-7a89d0b0b3a3" providerId="ADAL" clId="{9BF71A6E-0DF4-4E2D-A7CB-5EE88286C195}" dt="2021-07-27T04:36:32.541" v="1481"/>
        <pc:sldMkLst>
          <pc:docMk/>
          <pc:sldMk cId="400372922" sldId="503"/>
        </pc:sldMkLst>
        <pc:spChg chg="add mod">
          <ac:chgData name="정근채" userId="bf3f9740-ba12-4a95-bdcd-7a89d0b0b3a3" providerId="ADAL" clId="{9BF71A6E-0DF4-4E2D-A7CB-5EE88286C195}" dt="2021-07-27T04:36:03.664" v="1470" actId="1076"/>
          <ac:spMkLst>
            <pc:docMk/>
            <pc:sldMk cId="400372922" sldId="503"/>
            <ac:spMk id="8" creationId="{5C06E067-EC9A-4187-B76F-8489C1A3D62E}"/>
          </ac:spMkLst>
        </pc:spChg>
        <pc:spChg chg="add mod">
          <ac:chgData name="정근채" userId="bf3f9740-ba12-4a95-bdcd-7a89d0b0b3a3" providerId="ADAL" clId="{9BF71A6E-0DF4-4E2D-A7CB-5EE88286C195}" dt="2021-07-27T04:36:03.664" v="1470" actId="1076"/>
          <ac:spMkLst>
            <pc:docMk/>
            <pc:sldMk cId="400372922" sldId="503"/>
            <ac:spMk id="9" creationId="{376583C7-2490-432A-B1F4-05F79F0AB708}"/>
          </ac:spMkLst>
        </pc:spChg>
        <pc:spChg chg="add mod">
          <ac:chgData name="정근채" userId="bf3f9740-ba12-4a95-bdcd-7a89d0b0b3a3" providerId="ADAL" clId="{9BF71A6E-0DF4-4E2D-A7CB-5EE88286C195}" dt="2021-07-27T04:36:20.912" v="1476" actId="1076"/>
          <ac:spMkLst>
            <pc:docMk/>
            <pc:sldMk cId="400372922" sldId="503"/>
            <ac:spMk id="10" creationId="{DAA15067-5686-4756-8743-63E402AD4FE3}"/>
          </ac:spMkLst>
        </pc:spChg>
        <pc:spChg chg="add mod">
          <ac:chgData name="정근채" userId="bf3f9740-ba12-4a95-bdcd-7a89d0b0b3a3" providerId="ADAL" clId="{9BF71A6E-0DF4-4E2D-A7CB-5EE88286C195}" dt="2021-07-27T04:36:32.541" v="1481"/>
          <ac:spMkLst>
            <pc:docMk/>
            <pc:sldMk cId="400372922" sldId="503"/>
            <ac:spMk id="11" creationId="{4B371EBC-9537-4B21-A673-DF67505E2FE2}"/>
          </ac:spMkLst>
        </pc:spChg>
      </pc:sldChg>
      <pc:sldChg chg="addSp modSp mod">
        <pc:chgData name="정근채" userId="bf3f9740-ba12-4a95-bdcd-7a89d0b0b3a3" providerId="ADAL" clId="{9BF71A6E-0DF4-4E2D-A7CB-5EE88286C195}" dt="2021-07-27T04:36:34.738" v="1482"/>
        <pc:sldMkLst>
          <pc:docMk/>
          <pc:sldMk cId="1154108545" sldId="504"/>
        </pc:sldMkLst>
        <pc:spChg chg="add mod">
          <ac:chgData name="정근채" userId="bf3f9740-ba12-4a95-bdcd-7a89d0b0b3a3" providerId="ADAL" clId="{9BF71A6E-0DF4-4E2D-A7CB-5EE88286C195}" dt="2021-07-27T04:36:09.294" v="1472" actId="1076"/>
          <ac:spMkLst>
            <pc:docMk/>
            <pc:sldMk cId="1154108545" sldId="504"/>
            <ac:spMk id="8" creationId="{C7A0ED52-C0F4-49C1-AD67-07F78291BA93}"/>
          </ac:spMkLst>
        </pc:spChg>
        <pc:spChg chg="add mod">
          <ac:chgData name="정근채" userId="bf3f9740-ba12-4a95-bdcd-7a89d0b0b3a3" providerId="ADAL" clId="{9BF71A6E-0DF4-4E2D-A7CB-5EE88286C195}" dt="2021-07-27T04:36:09.294" v="1472" actId="1076"/>
          <ac:spMkLst>
            <pc:docMk/>
            <pc:sldMk cId="1154108545" sldId="504"/>
            <ac:spMk id="9" creationId="{E889ED74-49F9-4CB9-AFEF-EA65A8673405}"/>
          </ac:spMkLst>
        </pc:spChg>
        <pc:spChg chg="add mod">
          <ac:chgData name="정근채" userId="bf3f9740-ba12-4a95-bdcd-7a89d0b0b3a3" providerId="ADAL" clId="{9BF71A6E-0DF4-4E2D-A7CB-5EE88286C195}" dt="2021-07-27T04:36:23.709" v="1478" actId="1076"/>
          <ac:spMkLst>
            <pc:docMk/>
            <pc:sldMk cId="1154108545" sldId="504"/>
            <ac:spMk id="10" creationId="{27019701-E463-4C95-840D-27F4910D0804}"/>
          </ac:spMkLst>
        </pc:spChg>
        <pc:spChg chg="add mod">
          <ac:chgData name="정근채" userId="bf3f9740-ba12-4a95-bdcd-7a89d0b0b3a3" providerId="ADAL" clId="{9BF71A6E-0DF4-4E2D-A7CB-5EE88286C195}" dt="2021-07-27T04:36:34.738" v="1482"/>
          <ac:spMkLst>
            <pc:docMk/>
            <pc:sldMk cId="1154108545" sldId="504"/>
            <ac:spMk id="11" creationId="{ECD64A0B-6216-4866-9537-5C462E7A2235}"/>
          </ac:spMkLst>
        </pc:spChg>
      </pc:sldChg>
      <pc:sldChg chg="addSp modSp mod">
        <pc:chgData name="정근채" userId="bf3f9740-ba12-4a95-bdcd-7a89d0b0b3a3" providerId="ADAL" clId="{9BF71A6E-0DF4-4E2D-A7CB-5EE88286C195}" dt="2021-07-27T04:38:13.379" v="1587" actId="1038"/>
        <pc:sldMkLst>
          <pc:docMk/>
          <pc:sldMk cId="87100699" sldId="505"/>
        </pc:sldMkLst>
        <pc:spChg chg="add mod">
          <ac:chgData name="정근채" userId="bf3f9740-ba12-4a95-bdcd-7a89d0b0b3a3" providerId="ADAL" clId="{9BF71A6E-0DF4-4E2D-A7CB-5EE88286C195}" dt="2021-07-27T04:38:13.379" v="1587" actId="1038"/>
          <ac:spMkLst>
            <pc:docMk/>
            <pc:sldMk cId="87100699" sldId="505"/>
            <ac:spMk id="7" creationId="{21CE266F-B846-430B-B68B-8E61D05389D9}"/>
          </ac:spMkLst>
        </pc:spChg>
      </pc:sldChg>
      <pc:sldChg chg="addSp modSp mod">
        <pc:chgData name="정근채" userId="bf3f9740-ba12-4a95-bdcd-7a89d0b0b3a3" providerId="ADAL" clId="{9BF71A6E-0DF4-4E2D-A7CB-5EE88286C195}" dt="2021-07-27T04:42:21.916" v="1717" actId="208"/>
        <pc:sldMkLst>
          <pc:docMk/>
          <pc:sldMk cId="829656980" sldId="506"/>
        </pc:sldMkLst>
        <pc:spChg chg="mod">
          <ac:chgData name="정근채" userId="bf3f9740-ba12-4a95-bdcd-7a89d0b0b3a3" providerId="ADAL" clId="{9BF71A6E-0DF4-4E2D-A7CB-5EE88286C195}" dt="2021-07-27T04:41:24.839" v="1680" actId="1037"/>
          <ac:spMkLst>
            <pc:docMk/>
            <pc:sldMk cId="829656980" sldId="506"/>
            <ac:spMk id="6" creationId="{14F32691-E6BF-4EF5-81DB-A51AECB5D079}"/>
          </ac:spMkLst>
        </pc:spChg>
        <pc:spChg chg="mod">
          <ac:chgData name="정근채" userId="bf3f9740-ba12-4a95-bdcd-7a89d0b0b3a3" providerId="ADAL" clId="{9BF71A6E-0DF4-4E2D-A7CB-5EE88286C195}" dt="2021-07-27T04:41:52.305" v="1687" actId="14100"/>
          <ac:spMkLst>
            <pc:docMk/>
            <pc:sldMk cId="829656980" sldId="506"/>
            <ac:spMk id="8" creationId="{81BAAE90-52A2-4ABC-9F9D-C55D2FD397D2}"/>
          </ac:spMkLst>
        </pc:spChg>
        <pc:spChg chg="add mod">
          <ac:chgData name="정근채" userId="bf3f9740-ba12-4a95-bdcd-7a89d0b0b3a3" providerId="ADAL" clId="{9BF71A6E-0DF4-4E2D-A7CB-5EE88286C195}" dt="2021-07-27T04:42:16.769" v="1716" actId="207"/>
          <ac:spMkLst>
            <pc:docMk/>
            <pc:sldMk cId="829656980" sldId="506"/>
            <ac:spMk id="12" creationId="{369016ED-988A-4406-93DB-3F17568C39EB}"/>
          </ac:spMkLst>
        </pc:spChg>
        <pc:spChg chg="add mod">
          <ac:chgData name="정근채" userId="bf3f9740-ba12-4a95-bdcd-7a89d0b0b3a3" providerId="ADAL" clId="{9BF71A6E-0DF4-4E2D-A7CB-5EE88286C195}" dt="2021-07-27T04:41:56.505" v="1688" actId="571"/>
          <ac:spMkLst>
            <pc:docMk/>
            <pc:sldMk cId="829656980" sldId="506"/>
            <ac:spMk id="17" creationId="{88B0D7BC-B165-478E-934D-1A718BD02B32}"/>
          </ac:spMkLst>
        </pc:spChg>
        <pc:cxnChg chg="add mod">
          <ac:chgData name="정근채" userId="bf3f9740-ba12-4a95-bdcd-7a89d0b0b3a3" providerId="ADAL" clId="{9BF71A6E-0DF4-4E2D-A7CB-5EE88286C195}" dt="2021-07-27T04:42:21.916" v="1717" actId="208"/>
          <ac:cxnSpMkLst>
            <pc:docMk/>
            <pc:sldMk cId="829656980" sldId="506"/>
            <ac:cxnSpMk id="10" creationId="{421FA977-3D74-408F-8509-E2C3DDF6C6F8}"/>
          </ac:cxnSpMkLst>
        </pc:cxnChg>
        <pc:cxnChg chg="mod">
          <ac:chgData name="정근채" userId="bf3f9740-ba12-4a95-bdcd-7a89d0b0b3a3" providerId="ADAL" clId="{9BF71A6E-0DF4-4E2D-A7CB-5EE88286C195}" dt="2021-07-27T04:41:31.308" v="1682" actId="14100"/>
          <ac:cxnSpMkLst>
            <pc:docMk/>
            <pc:sldMk cId="829656980" sldId="506"/>
            <ac:cxnSpMk id="11" creationId="{3C76DF33-1FC9-4AFA-AACA-E7822D5C3185}"/>
          </ac:cxnSpMkLst>
        </pc:cxnChg>
        <pc:cxnChg chg="mod">
          <ac:chgData name="정근채" userId="bf3f9740-ba12-4a95-bdcd-7a89d0b0b3a3" providerId="ADAL" clId="{9BF71A6E-0DF4-4E2D-A7CB-5EE88286C195}" dt="2021-07-27T04:41:52.305" v="1687" actId="14100"/>
          <ac:cxnSpMkLst>
            <pc:docMk/>
            <pc:sldMk cId="829656980" sldId="506"/>
            <ac:cxnSpMk id="13" creationId="{BD2A6206-1F0C-4147-89BB-9BBCF8A10FD9}"/>
          </ac:cxnSpMkLst>
        </pc:cxnChg>
        <pc:cxnChg chg="add mod">
          <ac:chgData name="정근채" userId="bf3f9740-ba12-4a95-bdcd-7a89d0b0b3a3" providerId="ADAL" clId="{9BF71A6E-0DF4-4E2D-A7CB-5EE88286C195}" dt="2021-07-27T04:42:21.916" v="1717" actId="208"/>
          <ac:cxnSpMkLst>
            <pc:docMk/>
            <pc:sldMk cId="829656980" sldId="506"/>
            <ac:cxnSpMk id="16" creationId="{91F90CD2-8D8A-45EE-827F-A4548E297AA6}"/>
          </ac:cxnSpMkLst>
        </pc:cxnChg>
      </pc:sldChg>
      <pc:sldChg chg="modSp mod">
        <pc:chgData name="정근채" userId="bf3f9740-ba12-4a95-bdcd-7a89d0b0b3a3" providerId="ADAL" clId="{9BF71A6E-0DF4-4E2D-A7CB-5EE88286C195}" dt="2021-07-27T04:49:58.934" v="1771" actId="20577"/>
        <pc:sldMkLst>
          <pc:docMk/>
          <pc:sldMk cId="1708762755" sldId="508"/>
        </pc:sldMkLst>
        <pc:spChg chg="mod">
          <ac:chgData name="정근채" userId="bf3f9740-ba12-4a95-bdcd-7a89d0b0b3a3" providerId="ADAL" clId="{9BF71A6E-0DF4-4E2D-A7CB-5EE88286C195}" dt="2021-07-27T04:49:58.934" v="1771" actId="20577"/>
          <ac:spMkLst>
            <pc:docMk/>
            <pc:sldMk cId="1708762755" sldId="508"/>
            <ac:spMk id="7" creationId="{EFD8EB8F-6B41-456C-800E-5F5BAAF4D489}"/>
          </ac:spMkLst>
        </pc:spChg>
      </pc:sldChg>
      <pc:sldChg chg="modSp mod">
        <pc:chgData name="정근채" userId="bf3f9740-ba12-4a95-bdcd-7a89d0b0b3a3" providerId="ADAL" clId="{9BF71A6E-0DF4-4E2D-A7CB-5EE88286C195}" dt="2021-07-27T04:49:54.574" v="1764" actId="1076"/>
        <pc:sldMkLst>
          <pc:docMk/>
          <pc:sldMk cId="2316052239" sldId="509"/>
        </pc:sldMkLst>
        <pc:spChg chg="mod">
          <ac:chgData name="정근채" userId="bf3f9740-ba12-4a95-bdcd-7a89d0b0b3a3" providerId="ADAL" clId="{9BF71A6E-0DF4-4E2D-A7CB-5EE88286C195}" dt="2021-07-27T04:49:54.574" v="1764" actId="1076"/>
          <ac:spMkLst>
            <pc:docMk/>
            <pc:sldMk cId="2316052239" sldId="509"/>
            <ac:spMk id="9" creationId="{8A401CEE-DECE-4418-9995-BEB27E964652}"/>
          </ac:spMkLst>
        </pc:spChg>
      </pc:sldChg>
      <pc:sldChg chg="modSp mod">
        <pc:chgData name="정근채" userId="bf3f9740-ba12-4a95-bdcd-7a89d0b0b3a3" providerId="ADAL" clId="{9BF71A6E-0DF4-4E2D-A7CB-5EE88286C195}" dt="2021-07-27T04:50:11.342" v="1779" actId="1076"/>
        <pc:sldMkLst>
          <pc:docMk/>
          <pc:sldMk cId="1947362565" sldId="510"/>
        </pc:sldMkLst>
        <pc:spChg chg="mod">
          <ac:chgData name="정근채" userId="bf3f9740-ba12-4a95-bdcd-7a89d0b0b3a3" providerId="ADAL" clId="{9BF71A6E-0DF4-4E2D-A7CB-5EE88286C195}" dt="2021-07-27T04:50:11.342" v="1779" actId="1076"/>
          <ac:spMkLst>
            <pc:docMk/>
            <pc:sldMk cId="1947362565" sldId="510"/>
            <ac:spMk id="7" creationId="{F1A51ECF-485B-44D3-8834-F570B765CBF5}"/>
          </ac:spMkLst>
        </pc:spChg>
      </pc:sldChg>
      <pc:sldChg chg="modSp mod ord">
        <pc:chgData name="정근채" userId="bf3f9740-ba12-4a95-bdcd-7a89d0b0b3a3" providerId="ADAL" clId="{9BF71A6E-0DF4-4E2D-A7CB-5EE88286C195}" dt="2021-07-27T04:43:28.469" v="1756" actId="1076"/>
        <pc:sldMkLst>
          <pc:docMk/>
          <pc:sldMk cId="2058005542" sldId="512"/>
        </pc:sldMkLst>
        <pc:spChg chg="mod">
          <ac:chgData name="정근채" userId="bf3f9740-ba12-4a95-bdcd-7a89d0b0b3a3" providerId="ADAL" clId="{9BF71A6E-0DF4-4E2D-A7CB-5EE88286C195}" dt="2021-07-27T04:43:18.661" v="1755" actId="20577"/>
          <ac:spMkLst>
            <pc:docMk/>
            <pc:sldMk cId="2058005542" sldId="512"/>
            <ac:spMk id="2" creationId="{8D8368A4-BFA0-429C-A6BC-178520B3EA62}"/>
          </ac:spMkLst>
        </pc:spChg>
        <pc:picChg chg="mod">
          <ac:chgData name="정근채" userId="bf3f9740-ba12-4a95-bdcd-7a89d0b0b3a3" providerId="ADAL" clId="{9BF71A6E-0DF4-4E2D-A7CB-5EE88286C195}" dt="2021-07-27T04:43:28.469" v="1756" actId="1076"/>
          <ac:picMkLst>
            <pc:docMk/>
            <pc:sldMk cId="2058005542" sldId="512"/>
            <ac:picMk id="4" creationId="{E583E2CA-722E-4B34-A178-718D0CDCC485}"/>
          </ac:picMkLst>
        </pc:picChg>
      </pc:sldChg>
      <pc:sldChg chg="modSp mod">
        <pc:chgData name="정근채" userId="bf3f9740-ba12-4a95-bdcd-7a89d0b0b3a3" providerId="ADAL" clId="{9BF71A6E-0DF4-4E2D-A7CB-5EE88286C195}" dt="2021-07-27T03:54:06.637" v="580"/>
        <pc:sldMkLst>
          <pc:docMk/>
          <pc:sldMk cId="535172848" sldId="515"/>
        </pc:sldMkLst>
        <pc:spChg chg="mod">
          <ac:chgData name="정근채" userId="bf3f9740-ba12-4a95-bdcd-7a89d0b0b3a3" providerId="ADAL" clId="{9BF71A6E-0DF4-4E2D-A7CB-5EE88286C195}" dt="2021-07-27T03:54:06.637" v="580"/>
          <ac:spMkLst>
            <pc:docMk/>
            <pc:sldMk cId="535172848" sldId="515"/>
            <ac:spMk id="4" creationId="{DE3A45D6-1447-4863-AA76-FC16AE31E04A}"/>
          </ac:spMkLst>
        </pc:spChg>
        <pc:spChg chg="mod">
          <ac:chgData name="정근채" userId="bf3f9740-ba12-4a95-bdcd-7a89d0b0b3a3" providerId="ADAL" clId="{9BF71A6E-0DF4-4E2D-A7CB-5EE88286C195}" dt="2021-07-27T00:04:06.956" v="9" actId="6549"/>
          <ac:spMkLst>
            <pc:docMk/>
            <pc:sldMk cId="535172848" sldId="515"/>
            <ac:spMk id="5" creationId="{A5626FBD-303F-4DD7-8BF2-6DFBCC733018}"/>
          </ac:spMkLst>
        </pc:spChg>
      </pc:sldChg>
      <pc:sldChg chg="modSp mod">
        <pc:chgData name="정근채" userId="bf3f9740-ba12-4a95-bdcd-7a89d0b0b3a3" providerId="ADAL" clId="{9BF71A6E-0DF4-4E2D-A7CB-5EE88286C195}" dt="2021-07-27T04:15:30.718" v="969" actId="20577"/>
        <pc:sldMkLst>
          <pc:docMk/>
          <pc:sldMk cId="2964916339" sldId="516"/>
        </pc:sldMkLst>
        <pc:spChg chg="mod">
          <ac:chgData name="정근채" userId="bf3f9740-ba12-4a95-bdcd-7a89d0b0b3a3" providerId="ADAL" clId="{9BF71A6E-0DF4-4E2D-A7CB-5EE88286C195}" dt="2021-07-27T04:15:30.718" v="969" actId="20577"/>
          <ac:spMkLst>
            <pc:docMk/>
            <pc:sldMk cId="2964916339" sldId="516"/>
            <ac:spMk id="4" creationId="{DE3A45D6-1447-4863-AA76-FC16AE31E04A}"/>
          </ac:spMkLst>
        </pc:spChg>
      </pc:sldChg>
      <pc:sldChg chg="modSp mod">
        <pc:chgData name="정근채" userId="bf3f9740-ba12-4a95-bdcd-7a89d0b0b3a3" providerId="ADAL" clId="{9BF71A6E-0DF4-4E2D-A7CB-5EE88286C195}" dt="2021-07-27T00:29:11.539" v="406" actId="14"/>
        <pc:sldMkLst>
          <pc:docMk/>
          <pc:sldMk cId="2517345471" sldId="517"/>
        </pc:sldMkLst>
        <pc:spChg chg="mod">
          <ac:chgData name="정근채" userId="bf3f9740-ba12-4a95-bdcd-7a89d0b0b3a3" providerId="ADAL" clId="{9BF71A6E-0DF4-4E2D-A7CB-5EE88286C195}" dt="2021-07-27T00:29:11.539" v="406" actId="14"/>
          <ac:spMkLst>
            <pc:docMk/>
            <pc:sldMk cId="2517345471" sldId="517"/>
            <ac:spMk id="4" creationId="{DE3A45D6-1447-4863-AA76-FC16AE31E04A}"/>
          </ac:spMkLst>
        </pc:spChg>
      </pc:sldChg>
      <pc:sldChg chg="modSp mod">
        <pc:chgData name="정근채" userId="bf3f9740-ba12-4a95-bdcd-7a89d0b0b3a3" providerId="ADAL" clId="{9BF71A6E-0DF4-4E2D-A7CB-5EE88286C195}" dt="2021-07-27T04:13:14.989" v="899" actId="20577"/>
        <pc:sldMkLst>
          <pc:docMk/>
          <pc:sldMk cId="2140341398" sldId="518"/>
        </pc:sldMkLst>
        <pc:spChg chg="mod">
          <ac:chgData name="정근채" userId="bf3f9740-ba12-4a95-bdcd-7a89d0b0b3a3" providerId="ADAL" clId="{9BF71A6E-0DF4-4E2D-A7CB-5EE88286C195}" dt="2021-07-27T04:13:14.989" v="899" actId="20577"/>
          <ac:spMkLst>
            <pc:docMk/>
            <pc:sldMk cId="2140341398" sldId="518"/>
            <ac:spMk id="4" creationId="{DE3A45D6-1447-4863-AA76-FC16AE31E04A}"/>
          </ac:spMkLst>
        </pc:spChg>
      </pc:sldChg>
      <pc:sldChg chg="modSp mod">
        <pc:chgData name="정근채" userId="bf3f9740-ba12-4a95-bdcd-7a89d0b0b3a3" providerId="ADAL" clId="{9BF71A6E-0DF4-4E2D-A7CB-5EE88286C195}" dt="2021-07-27T04:13:46.442" v="910" actId="20577"/>
        <pc:sldMkLst>
          <pc:docMk/>
          <pc:sldMk cId="1656033088" sldId="519"/>
        </pc:sldMkLst>
        <pc:spChg chg="mod">
          <ac:chgData name="정근채" userId="bf3f9740-ba12-4a95-bdcd-7a89d0b0b3a3" providerId="ADAL" clId="{9BF71A6E-0DF4-4E2D-A7CB-5EE88286C195}" dt="2021-07-27T04:13:46.442" v="910" actId="20577"/>
          <ac:spMkLst>
            <pc:docMk/>
            <pc:sldMk cId="1656033088" sldId="519"/>
            <ac:spMk id="4" creationId="{DE3A45D6-1447-4863-AA76-FC16AE31E04A}"/>
          </ac:spMkLst>
        </pc:spChg>
      </pc:sldChg>
      <pc:sldChg chg="modSp mod">
        <pc:chgData name="정근채" userId="bf3f9740-ba12-4a95-bdcd-7a89d0b0b3a3" providerId="ADAL" clId="{9BF71A6E-0DF4-4E2D-A7CB-5EE88286C195}" dt="2021-07-27T04:52:37.260" v="1864" actId="207"/>
        <pc:sldMkLst>
          <pc:docMk/>
          <pc:sldMk cId="3622022191" sldId="521"/>
        </pc:sldMkLst>
        <pc:spChg chg="mod">
          <ac:chgData name="정근채" userId="bf3f9740-ba12-4a95-bdcd-7a89d0b0b3a3" providerId="ADAL" clId="{9BF71A6E-0DF4-4E2D-A7CB-5EE88286C195}" dt="2021-07-27T04:52:37.260" v="1864" actId="207"/>
          <ac:spMkLst>
            <pc:docMk/>
            <pc:sldMk cId="3622022191" sldId="521"/>
            <ac:spMk id="4" creationId="{DE3A45D6-1447-4863-AA76-FC16AE31E04A}"/>
          </ac:spMkLst>
        </pc:spChg>
      </pc:sldChg>
      <pc:sldChg chg="addSp delSp add mod delAnim">
        <pc:chgData name="정근채" userId="bf3f9740-ba12-4a95-bdcd-7a89d0b0b3a3" providerId="ADAL" clId="{9BF71A6E-0DF4-4E2D-A7CB-5EE88286C195}" dt="2021-07-27T00:03:09.428" v="8" actId="478"/>
        <pc:sldMkLst>
          <pc:docMk/>
          <pc:sldMk cId="1803037926" sldId="522"/>
        </pc:sldMkLst>
        <pc:spChg chg="add del">
          <ac:chgData name="정근채" userId="bf3f9740-ba12-4a95-bdcd-7a89d0b0b3a3" providerId="ADAL" clId="{9BF71A6E-0DF4-4E2D-A7CB-5EE88286C195}" dt="2021-07-27T00:03:06.673" v="7" actId="478"/>
          <ac:spMkLst>
            <pc:docMk/>
            <pc:sldMk cId="1803037926" sldId="522"/>
            <ac:spMk id="6" creationId="{44FE9A72-EB55-4A93-8569-005733CD3CB9}"/>
          </ac:spMkLst>
        </pc:spChg>
        <pc:picChg chg="del">
          <ac:chgData name="정근채" userId="bf3f9740-ba12-4a95-bdcd-7a89d0b0b3a3" providerId="ADAL" clId="{9BF71A6E-0DF4-4E2D-A7CB-5EE88286C195}" dt="2021-07-27T00:03:04.203" v="5" actId="478"/>
          <ac:picMkLst>
            <pc:docMk/>
            <pc:sldMk cId="1803037926" sldId="522"/>
            <ac:picMk id="3" creationId="{FEBD369A-109A-425C-A581-27E146F619C6}"/>
          </ac:picMkLst>
        </pc:picChg>
        <pc:inkChg chg="del">
          <ac:chgData name="정근채" userId="bf3f9740-ba12-4a95-bdcd-7a89d0b0b3a3" providerId="ADAL" clId="{9BF71A6E-0DF4-4E2D-A7CB-5EE88286C195}" dt="2021-07-27T00:03:09.428" v="8" actId="478"/>
          <ac:inkMkLst>
            <pc:docMk/>
            <pc:sldMk cId="1803037926" sldId="522"/>
            <ac:inkMk id="2" creationId="{B2321E04-5E71-499A-9437-F489344AA4BD}"/>
          </ac:inkMkLst>
        </pc:inkChg>
      </pc:sldChg>
      <pc:sldChg chg="addSp delSp modSp add mod">
        <pc:chgData name="정근채" userId="bf3f9740-ba12-4a95-bdcd-7a89d0b0b3a3" providerId="ADAL" clId="{9BF71A6E-0DF4-4E2D-A7CB-5EE88286C195}" dt="2021-07-27T04:24:35.717" v="1165" actId="1076"/>
        <pc:sldMkLst>
          <pc:docMk/>
          <pc:sldMk cId="570159804" sldId="523"/>
        </pc:sldMkLst>
        <pc:spChg chg="mod">
          <ac:chgData name="정근채" userId="bf3f9740-ba12-4a95-bdcd-7a89d0b0b3a3" providerId="ADAL" clId="{9BF71A6E-0DF4-4E2D-A7CB-5EE88286C195}" dt="2021-07-27T00:07:56.980" v="29" actId="20577"/>
          <ac:spMkLst>
            <pc:docMk/>
            <pc:sldMk cId="570159804" sldId="523"/>
            <ac:spMk id="5" creationId="{04961668-C526-4DAC-9AB2-ECD62240385E}"/>
          </ac:spMkLst>
        </pc:spChg>
        <pc:spChg chg="mod ord">
          <ac:chgData name="정근채" userId="bf3f9740-ba12-4a95-bdcd-7a89d0b0b3a3" providerId="ADAL" clId="{9BF71A6E-0DF4-4E2D-A7CB-5EE88286C195}" dt="2021-07-27T04:24:35.717" v="1165" actId="1076"/>
          <ac:spMkLst>
            <pc:docMk/>
            <pc:sldMk cId="570159804" sldId="523"/>
            <ac:spMk id="7" creationId="{FB42667F-21AA-4406-8303-9094D6CF485E}"/>
          </ac:spMkLst>
        </pc:spChg>
        <pc:spChg chg="add mod">
          <ac:chgData name="정근채" userId="bf3f9740-ba12-4a95-bdcd-7a89d0b0b3a3" providerId="ADAL" clId="{9BF71A6E-0DF4-4E2D-A7CB-5EE88286C195}" dt="2021-07-27T00:25:40.449" v="300" actId="207"/>
          <ac:spMkLst>
            <pc:docMk/>
            <pc:sldMk cId="570159804" sldId="523"/>
            <ac:spMk id="13" creationId="{07EF8205-0A56-4819-B449-8EA6D5E7D332}"/>
          </ac:spMkLst>
        </pc:spChg>
        <pc:spChg chg="add mod">
          <ac:chgData name="정근채" userId="bf3f9740-ba12-4a95-bdcd-7a89d0b0b3a3" providerId="ADAL" clId="{9BF71A6E-0DF4-4E2D-A7CB-5EE88286C195}" dt="2021-07-27T04:24:17.654" v="1157" actId="1076"/>
          <ac:spMkLst>
            <pc:docMk/>
            <pc:sldMk cId="570159804" sldId="523"/>
            <ac:spMk id="14" creationId="{A96ED25E-E266-4154-AAE2-07702C58FC27}"/>
          </ac:spMkLst>
        </pc:spChg>
        <pc:spChg chg="add mod">
          <ac:chgData name="정근채" userId="bf3f9740-ba12-4a95-bdcd-7a89d0b0b3a3" providerId="ADAL" clId="{9BF71A6E-0DF4-4E2D-A7CB-5EE88286C195}" dt="2021-07-27T04:22:56.252" v="1106" actId="14100"/>
          <ac:spMkLst>
            <pc:docMk/>
            <pc:sldMk cId="570159804" sldId="523"/>
            <ac:spMk id="15" creationId="{4F9F1330-BC16-4ECF-AD5A-0B8F9BC47210}"/>
          </ac:spMkLst>
        </pc:spChg>
        <pc:spChg chg="add mod">
          <ac:chgData name="정근채" userId="bf3f9740-ba12-4a95-bdcd-7a89d0b0b3a3" providerId="ADAL" clId="{9BF71A6E-0DF4-4E2D-A7CB-5EE88286C195}" dt="2021-07-27T04:21:00.083" v="1036" actId="571"/>
          <ac:spMkLst>
            <pc:docMk/>
            <pc:sldMk cId="570159804" sldId="523"/>
            <ac:spMk id="16" creationId="{2E1FDC75-E76E-434A-8656-C332542448C8}"/>
          </ac:spMkLst>
        </pc:spChg>
        <pc:picChg chg="del">
          <ac:chgData name="정근채" userId="bf3f9740-ba12-4a95-bdcd-7a89d0b0b3a3" providerId="ADAL" clId="{9BF71A6E-0DF4-4E2D-A7CB-5EE88286C195}" dt="2021-07-27T00:08:00.182" v="30" actId="478"/>
          <ac:picMkLst>
            <pc:docMk/>
            <pc:sldMk cId="570159804" sldId="523"/>
            <ac:picMk id="4" creationId="{425900A1-3101-4892-A9F3-A8A9DCAEDB8D}"/>
          </ac:picMkLst>
        </pc:picChg>
        <pc:picChg chg="add">
          <ac:chgData name="정근채" userId="bf3f9740-ba12-4a95-bdcd-7a89d0b0b3a3" providerId="ADAL" clId="{9BF71A6E-0DF4-4E2D-A7CB-5EE88286C195}" dt="2021-07-27T00:08:30.605" v="31" actId="22"/>
          <ac:picMkLst>
            <pc:docMk/>
            <pc:sldMk cId="570159804" sldId="523"/>
            <ac:picMk id="8" creationId="{D7A6181D-DFD3-4F51-AC6A-5543B2E41D91}"/>
          </ac:picMkLst>
        </pc:picChg>
        <pc:cxnChg chg="mod ord">
          <ac:chgData name="정근채" userId="bf3f9740-ba12-4a95-bdcd-7a89d0b0b3a3" providerId="ADAL" clId="{9BF71A6E-0DF4-4E2D-A7CB-5EE88286C195}" dt="2021-07-27T00:08:48.193" v="36" actId="1076"/>
          <ac:cxnSpMkLst>
            <pc:docMk/>
            <pc:sldMk cId="570159804" sldId="523"/>
            <ac:cxnSpMk id="6" creationId="{F22B70DE-ADBF-4369-BDC4-F97A678F2453}"/>
          </ac:cxnSpMkLst>
        </pc:cxnChg>
        <pc:cxnChg chg="add mod">
          <ac:chgData name="정근채" userId="bf3f9740-ba12-4a95-bdcd-7a89d0b0b3a3" providerId="ADAL" clId="{9BF71A6E-0DF4-4E2D-A7CB-5EE88286C195}" dt="2021-07-27T00:09:12.761" v="61" actId="14100"/>
          <ac:cxnSpMkLst>
            <pc:docMk/>
            <pc:sldMk cId="570159804" sldId="523"/>
            <ac:cxnSpMk id="11" creationId="{EE1BB967-DC61-4AD4-8D38-6FF36F6C798D}"/>
          </ac:cxnSpMkLst>
        </pc:cxnChg>
        <pc:cxnChg chg="add mod">
          <ac:chgData name="정근채" userId="bf3f9740-ba12-4a95-bdcd-7a89d0b0b3a3" providerId="ADAL" clId="{9BF71A6E-0DF4-4E2D-A7CB-5EE88286C195}" dt="2021-07-27T04:23:51.152" v="1128" actId="14100"/>
          <ac:cxnSpMkLst>
            <pc:docMk/>
            <pc:sldMk cId="570159804" sldId="523"/>
            <ac:cxnSpMk id="18" creationId="{E74B163C-7DE0-4DD1-92D6-BBDDF79B25D9}"/>
          </ac:cxnSpMkLst>
        </pc:cxnChg>
        <pc:cxnChg chg="add mod">
          <ac:chgData name="정근채" userId="bf3f9740-ba12-4a95-bdcd-7a89d0b0b3a3" providerId="ADAL" clId="{9BF71A6E-0DF4-4E2D-A7CB-5EE88286C195}" dt="2021-07-27T04:23:47.968" v="1127" actId="14100"/>
          <ac:cxnSpMkLst>
            <pc:docMk/>
            <pc:sldMk cId="570159804" sldId="523"/>
            <ac:cxnSpMk id="19" creationId="{FCC9251F-414B-4348-9382-3D3C6E6D69E3}"/>
          </ac:cxnSpMkLst>
        </pc:cxnChg>
        <pc:cxnChg chg="add mod">
          <ac:chgData name="정근채" userId="bf3f9740-ba12-4a95-bdcd-7a89d0b0b3a3" providerId="ADAL" clId="{9BF71A6E-0DF4-4E2D-A7CB-5EE88286C195}" dt="2021-07-27T04:23:45.257" v="1126" actId="14100"/>
          <ac:cxnSpMkLst>
            <pc:docMk/>
            <pc:sldMk cId="570159804" sldId="523"/>
            <ac:cxnSpMk id="20" creationId="{0AEC7DE0-9BF1-4972-AF34-2AE3A305F914}"/>
          </ac:cxnSpMkLst>
        </pc:cxnChg>
        <pc:cxnChg chg="add mod">
          <ac:chgData name="정근채" userId="bf3f9740-ba12-4a95-bdcd-7a89d0b0b3a3" providerId="ADAL" clId="{9BF71A6E-0DF4-4E2D-A7CB-5EE88286C195}" dt="2021-07-27T04:23:42.074" v="1125" actId="14100"/>
          <ac:cxnSpMkLst>
            <pc:docMk/>
            <pc:sldMk cId="570159804" sldId="523"/>
            <ac:cxnSpMk id="21" creationId="{1EB10771-F92B-456E-B7A4-D084C446B10F}"/>
          </ac:cxnSpMkLst>
        </pc:cxnChg>
      </pc:sldChg>
      <pc:sldChg chg="addSp delSp modSp add mod">
        <pc:chgData name="정근채" userId="bf3f9740-ba12-4a95-bdcd-7a89d0b0b3a3" providerId="ADAL" clId="{9BF71A6E-0DF4-4E2D-A7CB-5EE88286C195}" dt="2021-07-27T04:26:17.693" v="1264" actId="1037"/>
        <pc:sldMkLst>
          <pc:docMk/>
          <pc:sldMk cId="579541798" sldId="524"/>
        </pc:sldMkLst>
        <pc:spChg chg="mod">
          <ac:chgData name="정근채" userId="bf3f9740-ba12-4a95-bdcd-7a89d0b0b3a3" providerId="ADAL" clId="{9BF71A6E-0DF4-4E2D-A7CB-5EE88286C195}" dt="2021-07-27T00:10:21.188" v="65" actId="20577"/>
          <ac:spMkLst>
            <pc:docMk/>
            <pc:sldMk cId="579541798" sldId="524"/>
            <ac:spMk id="5" creationId="{04961668-C526-4DAC-9AB2-ECD62240385E}"/>
          </ac:spMkLst>
        </pc:spChg>
        <pc:spChg chg="del mod">
          <ac:chgData name="정근채" userId="bf3f9740-ba12-4a95-bdcd-7a89d0b0b3a3" providerId="ADAL" clId="{9BF71A6E-0DF4-4E2D-A7CB-5EE88286C195}" dt="2021-07-27T00:17:47.209" v="118" actId="478"/>
          <ac:spMkLst>
            <pc:docMk/>
            <pc:sldMk cId="579541798" sldId="524"/>
            <ac:spMk id="7" creationId="{FB42667F-21AA-4406-8303-9094D6CF485E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38" creationId="{7CEC0477-94D7-4AA6-AE13-8ACAE5B6C981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39" creationId="{6B3FDE8F-D5EC-4757-AF1C-2C91B004453D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0" creationId="{46F9CDA1-ED4A-4D41-A697-BF746859262D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1" creationId="{1DF2F628-DE05-4DA3-AF0F-B97E86EADE97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2" creationId="{A6E201BC-D35A-442A-8A7C-DD6A373256E0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3" creationId="{4E81B05B-40D9-4482-A990-8D4CAA288DA2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4" creationId="{0AC02E77-4998-45D7-AD0B-7795CD1618B0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5" creationId="{0BFD172A-7ACC-4E67-9D9F-54A50B499158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6" creationId="{C69CFE18-328E-4B06-B13A-BADB1898F436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7" creationId="{DC519F6E-3DB6-46F5-84E4-2FA9BDDBBC0F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8" creationId="{E308C423-D058-4348-951B-D898F0A226D7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49" creationId="{26088ABD-F200-4275-88EF-D7ACB6BE6222}"/>
          </ac:spMkLst>
        </pc:spChg>
        <pc:spChg chg="add mod">
          <ac:chgData name="정근채" userId="bf3f9740-ba12-4a95-bdcd-7a89d0b0b3a3" providerId="ADAL" clId="{9BF71A6E-0DF4-4E2D-A7CB-5EE88286C195}" dt="2021-07-27T04:26:17.693" v="1264" actId="1037"/>
          <ac:spMkLst>
            <pc:docMk/>
            <pc:sldMk cId="579541798" sldId="524"/>
            <ac:spMk id="50" creationId="{D4B64FDE-8CEB-4DAD-A7EA-C40A6AF15F65}"/>
          </ac:spMkLst>
        </pc:spChg>
        <pc:picChg chg="add mod">
          <ac:chgData name="정근채" userId="bf3f9740-ba12-4a95-bdcd-7a89d0b0b3a3" providerId="ADAL" clId="{9BF71A6E-0DF4-4E2D-A7CB-5EE88286C195}" dt="2021-07-27T04:26:17.693" v="1264" actId="1037"/>
          <ac:picMkLst>
            <pc:docMk/>
            <pc:sldMk cId="579541798" sldId="524"/>
            <ac:picMk id="4" creationId="{61071196-93A0-4AED-BCF0-BCFC04652149}"/>
          </ac:picMkLst>
        </pc:picChg>
        <pc:picChg chg="del">
          <ac:chgData name="정근채" userId="bf3f9740-ba12-4a95-bdcd-7a89d0b0b3a3" providerId="ADAL" clId="{9BF71A6E-0DF4-4E2D-A7CB-5EE88286C195}" dt="2021-07-27T00:11:05.984" v="66" actId="478"/>
          <ac:picMkLst>
            <pc:docMk/>
            <pc:sldMk cId="579541798" sldId="524"/>
            <ac:picMk id="8" creationId="{D7A6181D-DFD3-4F51-AC6A-5543B2E41D91}"/>
          </ac:picMkLst>
        </pc:picChg>
        <pc:picChg chg="add del">
          <ac:chgData name="정근채" userId="bf3f9740-ba12-4a95-bdcd-7a89d0b0b3a3" providerId="ADAL" clId="{9BF71A6E-0DF4-4E2D-A7CB-5EE88286C195}" dt="2021-07-27T00:13:11.440" v="80" actId="478"/>
          <ac:picMkLst>
            <pc:docMk/>
            <pc:sldMk cId="579541798" sldId="524"/>
            <ac:picMk id="10" creationId="{1E9B18AE-ADC7-4A8C-9DAC-98B7A0AB5DEA}"/>
          </ac:picMkLst>
        </pc:picChg>
        <pc:picChg chg="add del mod">
          <ac:chgData name="정근채" userId="bf3f9740-ba12-4a95-bdcd-7a89d0b0b3a3" providerId="ADAL" clId="{9BF71A6E-0DF4-4E2D-A7CB-5EE88286C195}" dt="2021-07-27T00:14:41.770" v="86" actId="478"/>
          <ac:picMkLst>
            <pc:docMk/>
            <pc:sldMk cId="579541798" sldId="524"/>
            <ac:picMk id="13" creationId="{F9173386-14B2-485C-B980-D685131902E9}"/>
          </ac:picMkLst>
        </pc:picChg>
        <pc:picChg chg="add del">
          <ac:chgData name="정근채" userId="bf3f9740-ba12-4a95-bdcd-7a89d0b0b3a3" providerId="ADAL" clId="{9BF71A6E-0DF4-4E2D-A7CB-5EE88286C195}" dt="2021-07-27T00:14:41.770" v="86" actId="478"/>
          <ac:picMkLst>
            <pc:docMk/>
            <pc:sldMk cId="579541798" sldId="524"/>
            <ac:picMk id="15" creationId="{1C069A44-28CD-461D-BAED-33E424D415E1}"/>
          </ac:picMkLst>
        </pc:picChg>
        <pc:picChg chg="add del mod">
          <ac:chgData name="정근채" userId="bf3f9740-ba12-4a95-bdcd-7a89d0b0b3a3" providerId="ADAL" clId="{9BF71A6E-0DF4-4E2D-A7CB-5EE88286C195}" dt="2021-07-27T00:14:50.519" v="87" actId="478"/>
          <ac:picMkLst>
            <pc:docMk/>
            <pc:sldMk cId="579541798" sldId="524"/>
            <ac:picMk id="17" creationId="{4DAF56ED-12C8-4832-A5B9-87FFD1F4899C}"/>
          </ac:picMkLst>
        </pc:picChg>
        <pc:picChg chg="add del">
          <ac:chgData name="정근채" userId="bf3f9740-ba12-4a95-bdcd-7a89d0b0b3a3" providerId="ADAL" clId="{9BF71A6E-0DF4-4E2D-A7CB-5EE88286C195}" dt="2021-07-27T00:15:23.639" v="91" actId="478"/>
          <ac:picMkLst>
            <pc:docMk/>
            <pc:sldMk cId="579541798" sldId="524"/>
            <ac:picMk id="19" creationId="{7EECC47B-1544-4072-B3FB-846BD4D98534}"/>
          </ac:picMkLst>
        </pc:picChg>
        <pc:picChg chg="add mod">
          <ac:chgData name="정근채" userId="bf3f9740-ba12-4a95-bdcd-7a89d0b0b3a3" providerId="ADAL" clId="{9BF71A6E-0DF4-4E2D-A7CB-5EE88286C195}" dt="2021-07-27T04:26:17.693" v="1264" actId="1037"/>
          <ac:picMkLst>
            <pc:docMk/>
            <pc:sldMk cId="579541798" sldId="524"/>
            <ac:picMk id="21" creationId="{852EA18F-D60D-449E-9176-391B8C18B770}"/>
          </ac:picMkLst>
        </pc:picChg>
        <pc:picChg chg="add mod">
          <ac:chgData name="정근채" userId="bf3f9740-ba12-4a95-bdcd-7a89d0b0b3a3" providerId="ADAL" clId="{9BF71A6E-0DF4-4E2D-A7CB-5EE88286C195}" dt="2021-07-27T04:26:17.693" v="1264" actId="1037"/>
          <ac:picMkLst>
            <pc:docMk/>
            <pc:sldMk cId="579541798" sldId="524"/>
            <ac:picMk id="23" creationId="{517D50F6-31E1-469D-B8CC-7AC2E32B99D9}"/>
          </ac:picMkLst>
        </pc:picChg>
        <pc:picChg chg="add mod">
          <ac:chgData name="정근채" userId="bf3f9740-ba12-4a95-bdcd-7a89d0b0b3a3" providerId="ADAL" clId="{9BF71A6E-0DF4-4E2D-A7CB-5EE88286C195}" dt="2021-07-27T04:26:17.693" v="1264" actId="1037"/>
          <ac:picMkLst>
            <pc:docMk/>
            <pc:sldMk cId="579541798" sldId="524"/>
            <ac:picMk id="25" creationId="{ED5B64CB-0B6C-44F1-84E3-68736BB8F2E7}"/>
          </ac:picMkLst>
        </pc:picChg>
        <pc:picChg chg="add mod">
          <ac:chgData name="정근채" userId="bf3f9740-ba12-4a95-bdcd-7a89d0b0b3a3" providerId="ADAL" clId="{9BF71A6E-0DF4-4E2D-A7CB-5EE88286C195}" dt="2021-07-27T04:26:17.693" v="1264" actId="1037"/>
          <ac:picMkLst>
            <pc:docMk/>
            <pc:sldMk cId="579541798" sldId="524"/>
            <ac:picMk id="27" creationId="{D862290E-6454-41E9-AB8C-F1E64554E64C}"/>
          </ac:picMkLst>
        </pc:picChg>
        <pc:cxnChg chg="mod ord">
          <ac:chgData name="정근채" userId="bf3f9740-ba12-4a95-bdcd-7a89d0b0b3a3" providerId="ADAL" clId="{9BF71A6E-0DF4-4E2D-A7CB-5EE88286C195}" dt="2021-07-27T04:26:17.693" v="1264" actId="1037"/>
          <ac:cxnSpMkLst>
            <pc:docMk/>
            <pc:sldMk cId="579541798" sldId="524"/>
            <ac:cxnSpMk id="6" creationId="{F22B70DE-ADBF-4369-BDC4-F97A678F2453}"/>
          </ac:cxnSpMkLst>
        </pc:cxnChg>
        <pc:cxnChg chg="mod ord">
          <ac:chgData name="정근채" userId="bf3f9740-ba12-4a95-bdcd-7a89d0b0b3a3" providerId="ADAL" clId="{9BF71A6E-0DF4-4E2D-A7CB-5EE88286C195}" dt="2021-07-27T04:26:17.693" v="1264" actId="1037"/>
          <ac:cxnSpMkLst>
            <pc:docMk/>
            <pc:sldMk cId="579541798" sldId="524"/>
            <ac:cxnSpMk id="11" creationId="{EE1BB967-DC61-4AD4-8D38-6FF36F6C798D}"/>
          </ac:cxnSpMkLst>
        </pc:cxnChg>
        <pc:cxnChg chg="add mod">
          <ac:chgData name="정근채" userId="bf3f9740-ba12-4a95-bdcd-7a89d0b0b3a3" providerId="ADAL" clId="{9BF71A6E-0DF4-4E2D-A7CB-5EE88286C195}" dt="2021-07-27T04:26:17.693" v="1264" actId="1037"/>
          <ac:cxnSpMkLst>
            <pc:docMk/>
            <pc:sldMk cId="579541798" sldId="524"/>
            <ac:cxnSpMk id="30" creationId="{64DDD871-7724-46BF-BDEF-00C346B8CA87}"/>
          </ac:cxnSpMkLst>
        </pc:cxnChg>
        <pc:cxnChg chg="add mod">
          <ac:chgData name="정근채" userId="bf3f9740-ba12-4a95-bdcd-7a89d0b0b3a3" providerId="ADAL" clId="{9BF71A6E-0DF4-4E2D-A7CB-5EE88286C195}" dt="2021-07-27T04:26:17.693" v="1264" actId="1037"/>
          <ac:cxnSpMkLst>
            <pc:docMk/>
            <pc:sldMk cId="579541798" sldId="524"/>
            <ac:cxnSpMk id="33" creationId="{E6F7B135-8BD4-4A06-BB14-51A3BB5B28A9}"/>
          </ac:cxnSpMkLst>
        </pc:cxnChg>
      </pc:sldChg>
      <pc:sldChg chg="addSp delSp modSp add mod">
        <pc:chgData name="정근채" userId="bf3f9740-ba12-4a95-bdcd-7a89d0b0b3a3" providerId="ADAL" clId="{9BF71A6E-0DF4-4E2D-A7CB-5EE88286C195}" dt="2021-07-27T04:31:27.048" v="1410" actId="21"/>
        <pc:sldMkLst>
          <pc:docMk/>
          <pc:sldMk cId="2088522176" sldId="525"/>
        </pc:sldMkLst>
        <pc:spChg chg="mod">
          <ac:chgData name="정근채" userId="bf3f9740-ba12-4a95-bdcd-7a89d0b0b3a3" providerId="ADAL" clId="{9BF71A6E-0DF4-4E2D-A7CB-5EE88286C195}" dt="2021-07-27T00:11:18.672" v="75" actId="20577"/>
          <ac:spMkLst>
            <pc:docMk/>
            <pc:sldMk cId="2088522176" sldId="525"/>
            <ac:spMk id="5" creationId="{04961668-C526-4DAC-9AB2-ECD62240385E}"/>
          </ac:spMkLst>
        </pc:spChg>
        <pc:spChg chg="del">
          <ac:chgData name="정근채" userId="bf3f9740-ba12-4a95-bdcd-7a89d0b0b3a3" providerId="ADAL" clId="{9BF71A6E-0DF4-4E2D-A7CB-5EE88286C195}" dt="2021-07-27T04:27:38.704" v="1276" actId="478"/>
          <ac:spMkLst>
            <pc:docMk/>
            <pc:sldMk cId="2088522176" sldId="525"/>
            <ac:spMk id="7" creationId="{FB42667F-21AA-4406-8303-9094D6CF485E}"/>
          </ac:spMkLst>
        </pc:spChg>
        <pc:spChg chg="add mod">
          <ac:chgData name="정근채" userId="bf3f9740-ba12-4a95-bdcd-7a89d0b0b3a3" providerId="ADAL" clId="{9BF71A6E-0DF4-4E2D-A7CB-5EE88286C195}" dt="2021-07-27T00:31:52.669" v="491" actId="1037"/>
          <ac:spMkLst>
            <pc:docMk/>
            <pc:sldMk cId="2088522176" sldId="525"/>
            <ac:spMk id="10" creationId="{2ECE9198-EADB-406A-9203-718A6464C1C8}"/>
          </ac:spMkLst>
        </pc:spChg>
        <pc:spChg chg="add mod">
          <ac:chgData name="정근채" userId="bf3f9740-ba12-4a95-bdcd-7a89d0b0b3a3" providerId="ADAL" clId="{9BF71A6E-0DF4-4E2D-A7CB-5EE88286C195}" dt="2021-07-27T04:27:19.982" v="1274"/>
          <ac:spMkLst>
            <pc:docMk/>
            <pc:sldMk cId="2088522176" sldId="525"/>
            <ac:spMk id="12" creationId="{D204D39A-B2CE-4BBA-9BB8-6E4FC0DBD662}"/>
          </ac:spMkLst>
        </pc:spChg>
        <pc:spChg chg="add mod">
          <ac:chgData name="정근채" userId="bf3f9740-ba12-4a95-bdcd-7a89d0b0b3a3" providerId="ADAL" clId="{9BF71A6E-0DF4-4E2D-A7CB-5EE88286C195}" dt="2021-07-27T00:31:52.669" v="491" actId="1037"/>
          <ac:spMkLst>
            <pc:docMk/>
            <pc:sldMk cId="2088522176" sldId="525"/>
            <ac:spMk id="13" creationId="{611FC7F1-1B72-4B7F-AD16-5536C4F5AA34}"/>
          </ac:spMkLst>
        </pc:spChg>
        <pc:spChg chg="add mod">
          <ac:chgData name="정근채" userId="bf3f9740-ba12-4a95-bdcd-7a89d0b0b3a3" providerId="ADAL" clId="{9BF71A6E-0DF4-4E2D-A7CB-5EE88286C195}" dt="2021-07-27T00:31:52.669" v="491" actId="1037"/>
          <ac:spMkLst>
            <pc:docMk/>
            <pc:sldMk cId="2088522176" sldId="525"/>
            <ac:spMk id="14" creationId="{FB9B0DD3-6712-4A4D-988E-04AB5FCC3A47}"/>
          </ac:spMkLst>
        </pc:spChg>
        <pc:spChg chg="add mod">
          <ac:chgData name="정근채" userId="bf3f9740-ba12-4a95-bdcd-7a89d0b0b3a3" providerId="ADAL" clId="{9BF71A6E-0DF4-4E2D-A7CB-5EE88286C195}" dt="2021-07-27T00:31:58.544" v="493" actId="14100"/>
          <ac:spMkLst>
            <pc:docMk/>
            <pc:sldMk cId="2088522176" sldId="525"/>
            <ac:spMk id="15" creationId="{8FE66032-5C73-4945-8C6F-0196F1C93503}"/>
          </ac:spMkLst>
        </pc:spChg>
        <pc:spChg chg="add mod">
          <ac:chgData name="정근채" userId="bf3f9740-ba12-4a95-bdcd-7a89d0b0b3a3" providerId="ADAL" clId="{9BF71A6E-0DF4-4E2D-A7CB-5EE88286C195}" dt="2021-07-27T04:07:59.193" v="841" actId="14100"/>
          <ac:spMkLst>
            <pc:docMk/>
            <pc:sldMk cId="2088522176" sldId="525"/>
            <ac:spMk id="16" creationId="{2B9A36F6-5EAF-4E29-B139-D798E676E84D}"/>
          </ac:spMkLst>
        </pc:spChg>
        <pc:spChg chg="add mod">
          <ac:chgData name="정근채" userId="bf3f9740-ba12-4a95-bdcd-7a89d0b0b3a3" providerId="ADAL" clId="{9BF71A6E-0DF4-4E2D-A7CB-5EE88286C195}" dt="2021-07-27T04:07:56.240" v="839" actId="14100"/>
          <ac:spMkLst>
            <pc:docMk/>
            <pc:sldMk cId="2088522176" sldId="525"/>
            <ac:spMk id="17" creationId="{8263A57F-E850-4423-9D55-77A2A4F7A921}"/>
          </ac:spMkLst>
        </pc:spChg>
        <pc:spChg chg="add mod">
          <ac:chgData name="정근채" userId="bf3f9740-ba12-4a95-bdcd-7a89d0b0b3a3" providerId="ADAL" clId="{9BF71A6E-0DF4-4E2D-A7CB-5EE88286C195}" dt="2021-07-27T04:07:53.555" v="837" actId="14100"/>
          <ac:spMkLst>
            <pc:docMk/>
            <pc:sldMk cId="2088522176" sldId="525"/>
            <ac:spMk id="18" creationId="{B5326D63-032A-4325-944B-034B0017F155}"/>
          </ac:spMkLst>
        </pc:spChg>
        <pc:spChg chg="add mod">
          <ac:chgData name="정근채" userId="bf3f9740-ba12-4a95-bdcd-7a89d0b0b3a3" providerId="ADAL" clId="{9BF71A6E-0DF4-4E2D-A7CB-5EE88286C195}" dt="2021-07-27T04:07:50.478" v="835" actId="14100"/>
          <ac:spMkLst>
            <pc:docMk/>
            <pc:sldMk cId="2088522176" sldId="525"/>
            <ac:spMk id="19" creationId="{2C692626-2B94-473A-A3DA-E1DCAD3A2735}"/>
          </ac:spMkLst>
        </pc:spChg>
        <pc:spChg chg="add mod">
          <ac:chgData name="정근채" userId="bf3f9740-ba12-4a95-bdcd-7a89d0b0b3a3" providerId="ADAL" clId="{9BF71A6E-0DF4-4E2D-A7CB-5EE88286C195}" dt="2021-07-27T00:33:01.978" v="540" actId="14100"/>
          <ac:spMkLst>
            <pc:docMk/>
            <pc:sldMk cId="2088522176" sldId="525"/>
            <ac:spMk id="20" creationId="{0D7DC8FA-6D10-44C5-97E3-D1E324F339C5}"/>
          </ac:spMkLst>
        </pc:spChg>
        <pc:spChg chg="add mod">
          <ac:chgData name="정근채" userId="bf3f9740-ba12-4a95-bdcd-7a89d0b0b3a3" providerId="ADAL" clId="{9BF71A6E-0DF4-4E2D-A7CB-5EE88286C195}" dt="2021-07-27T04:28:05.579" v="1330" actId="6549"/>
          <ac:spMkLst>
            <pc:docMk/>
            <pc:sldMk cId="2088522176" sldId="525"/>
            <ac:spMk id="21" creationId="{D89A4724-D168-4B36-B39F-E22CCAB800B3}"/>
          </ac:spMkLst>
        </pc:spChg>
        <pc:spChg chg="add mod">
          <ac:chgData name="정근채" userId="bf3f9740-ba12-4a95-bdcd-7a89d0b0b3a3" providerId="ADAL" clId="{9BF71A6E-0DF4-4E2D-A7CB-5EE88286C195}" dt="2021-07-27T04:28:19.402" v="1345"/>
          <ac:spMkLst>
            <pc:docMk/>
            <pc:sldMk cId="2088522176" sldId="525"/>
            <ac:spMk id="22" creationId="{65BC1A4E-46A2-4F49-A6FB-DEA49B57B443}"/>
          </ac:spMkLst>
        </pc:spChg>
        <pc:spChg chg="add mod">
          <ac:chgData name="정근채" userId="bf3f9740-ba12-4a95-bdcd-7a89d0b0b3a3" providerId="ADAL" clId="{9BF71A6E-0DF4-4E2D-A7CB-5EE88286C195}" dt="2021-07-27T04:28:30.828" v="1366"/>
          <ac:spMkLst>
            <pc:docMk/>
            <pc:sldMk cId="2088522176" sldId="525"/>
            <ac:spMk id="23" creationId="{90CFB2EA-FCEF-4D72-9A5E-AC35071C67AA}"/>
          </ac:spMkLst>
        </pc:spChg>
        <pc:spChg chg="add mod">
          <ac:chgData name="정근채" userId="bf3f9740-ba12-4a95-bdcd-7a89d0b0b3a3" providerId="ADAL" clId="{9BF71A6E-0DF4-4E2D-A7CB-5EE88286C195}" dt="2021-07-27T04:29:12.977" v="1371" actId="14100"/>
          <ac:spMkLst>
            <pc:docMk/>
            <pc:sldMk cId="2088522176" sldId="525"/>
            <ac:spMk id="24" creationId="{F7005D33-F3C4-4377-A8FB-B7459693C8E5}"/>
          </ac:spMkLst>
        </pc:spChg>
        <pc:spChg chg="add mod">
          <ac:chgData name="정근채" userId="bf3f9740-ba12-4a95-bdcd-7a89d0b0b3a3" providerId="ADAL" clId="{9BF71A6E-0DF4-4E2D-A7CB-5EE88286C195}" dt="2021-07-27T04:30:00.336" v="1379" actId="14100"/>
          <ac:spMkLst>
            <pc:docMk/>
            <pc:sldMk cId="2088522176" sldId="525"/>
            <ac:spMk id="25" creationId="{F67398EC-A335-47C1-B19A-D75B9531C9A6}"/>
          </ac:spMkLst>
        </pc:spChg>
        <pc:spChg chg="add mod">
          <ac:chgData name="정근채" userId="bf3f9740-ba12-4a95-bdcd-7a89d0b0b3a3" providerId="ADAL" clId="{9BF71A6E-0DF4-4E2D-A7CB-5EE88286C195}" dt="2021-07-27T04:30:09.816" v="1403" actId="20577"/>
          <ac:spMkLst>
            <pc:docMk/>
            <pc:sldMk cId="2088522176" sldId="525"/>
            <ac:spMk id="26" creationId="{E2A8536F-3F4B-4046-B50A-23BAA7E91A90}"/>
          </ac:spMkLst>
        </pc:spChg>
        <pc:spChg chg="add del mod">
          <ac:chgData name="정근채" userId="bf3f9740-ba12-4a95-bdcd-7a89d0b0b3a3" providerId="ADAL" clId="{9BF71A6E-0DF4-4E2D-A7CB-5EE88286C195}" dt="2021-07-27T04:31:27.048" v="1410" actId="21"/>
          <ac:spMkLst>
            <pc:docMk/>
            <pc:sldMk cId="2088522176" sldId="525"/>
            <ac:spMk id="27" creationId="{3F1F205B-2433-413B-9055-7BFE598298CE}"/>
          </ac:spMkLst>
        </pc:spChg>
        <pc:picChg chg="add mod">
          <ac:chgData name="정근채" userId="bf3f9740-ba12-4a95-bdcd-7a89d0b0b3a3" providerId="ADAL" clId="{9BF71A6E-0DF4-4E2D-A7CB-5EE88286C195}" dt="2021-07-27T00:31:52.669" v="491" actId="1037"/>
          <ac:picMkLst>
            <pc:docMk/>
            <pc:sldMk cId="2088522176" sldId="525"/>
            <ac:picMk id="4" creationId="{53B4FD13-2296-4B31-85A8-8B677DEEE2E2}"/>
          </ac:picMkLst>
        </pc:picChg>
        <pc:cxnChg chg="del">
          <ac:chgData name="정근채" userId="bf3f9740-ba12-4a95-bdcd-7a89d0b0b3a3" providerId="ADAL" clId="{9BF71A6E-0DF4-4E2D-A7CB-5EE88286C195}" dt="2021-07-27T04:27:35.267" v="1275" actId="478"/>
          <ac:cxnSpMkLst>
            <pc:docMk/>
            <pc:sldMk cId="2088522176" sldId="525"/>
            <ac:cxnSpMk id="6" creationId="{F22B70DE-ADBF-4369-BDC4-F97A678F2453}"/>
          </ac:cxnSpMkLst>
        </pc:cxnChg>
        <pc:cxnChg chg="del">
          <ac:chgData name="정근채" userId="bf3f9740-ba12-4a95-bdcd-7a89d0b0b3a3" providerId="ADAL" clId="{9BF71A6E-0DF4-4E2D-A7CB-5EE88286C195}" dt="2021-07-27T04:27:35.267" v="1275" actId="478"/>
          <ac:cxnSpMkLst>
            <pc:docMk/>
            <pc:sldMk cId="2088522176" sldId="525"/>
            <ac:cxnSpMk id="11" creationId="{EE1BB967-DC61-4AD4-8D38-6FF36F6C798D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607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6363" cy="511730"/>
          </a:xfrm>
          <a:prstGeom prst="rect">
            <a:avLst/>
          </a:prstGeom>
        </p:spPr>
        <p:txBody>
          <a:bodyPr vert="horz" lIns="94919" tIns="47460" rIns="94919" bIns="4746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7" y="1"/>
            <a:ext cx="3076363" cy="511730"/>
          </a:xfrm>
          <a:prstGeom prst="rect">
            <a:avLst/>
          </a:prstGeom>
        </p:spPr>
        <p:txBody>
          <a:bodyPr vert="horz" lIns="94919" tIns="47460" rIns="94919" bIns="47460" rtlCol="0"/>
          <a:lstStyle>
            <a:lvl1pPr algn="r">
              <a:defRPr sz="1200"/>
            </a:lvl1pPr>
          </a:lstStyle>
          <a:p>
            <a:fld id="{93AB9599-21B2-4434-811B-554822C159CD}" type="datetimeFigureOut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9" tIns="47460" rIns="94919" bIns="4746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919" tIns="47460" rIns="94919" bIns="4746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6363" cy="511730"/>
          </a:xfrm>
          <a:prstGeom prst="rect">
            <a:avLst/>
          </a:prstGeom>
        </p:spPr>
        <p:txBody>
          <a:bodyPr vert="horz" lIns="94919" tIns="47460" rIns="94919" bIns="4746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7" y="9721107"/>
            <a:ext cx="3076363" cy="511730"/>
          </a:xfrm>
          <a:prstGeom prst="rect">
            <a:avLst/>
          </a:prstGeom>
        </p:spPr>
        <p:txBody>
          <a:bodyPr vert="horz" lIns="94919" tIns="47460" rIns="94919" bIns="47460" rtlCol="0" anchor="b"/>
          <a:lstStyle>
            <a:lvl1pPr algn="r">
              <a:defRPr sz="1200"/>
            </a:lvl1pPr>
          </a:lstStyle>
          <a:p>
            <a:fld id="{FB0B96B5-2E40-477D-9E94-ECEA7C5F3F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281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38CC-7394-458C-8A2E-8ABF93D63444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84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CD5B-8A06-4046-A9D9-14289FEB7BBE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43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DD91-54B9-41A1-A744-9B72E2B7E70F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0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D0F1-0071-45B5-ACD8-67D36AC1A101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3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AAC40-9D1E-4F49-9788-45D0D83CF042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010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8EF2-443B-4FD7-AB5D-532CBDCD75F6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315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CD74-6DE6-4DF6-A800-7B0DE9D15019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409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0F40-79ED-4627-A8C8-CCDF9AA9A7F2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677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063-A833-44A7-B7FA-8A046CE8487E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316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08BA-A655-481E-83D4-AC1802C8D42E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872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051-1204-4B4B-AE01-CD4B6F616221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ko-KR" altLang="en-US" smtClean="0"/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808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96DF-D9B0-497B-9BCD-E2E61BAEE94E}" type="datetime1">
              <a:rPr lang="ko-KR" altLang="en-US" smtClean="0"/>
              <a:t>2021-11-29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EF207205-4901-463D-A792-E253A8608E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09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</a:t>
            </a:fld>
            <a:endParaRPr lang="ko-KR" alt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D336C1-D6E0-4AC1-9ABB-1D666B1C6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696" y="367854"/>
            <a:ext cx="1906607" cy="231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85C7662F-AEF5-4DBD-9A24-0F56BA06C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781336"/>
              </p:ext>
            </p:extLst>
          </p:nvPr>
        </p:nvGraphicFramePr>
        <p:xfrm>
          <a:off x="266162" y="381000"/>
          <a:ext cx="6591837" cy="5791198"/>
        </p:xfrm>
        <a:graphic>
          <a:graphicData uri="http://schemas.openxmlformats.org/drawingml/2006/table">
            <a:tbl>
              <a:tblPr/>
              <a:tblGrid>
                <a:gridCol w="542954">
                  <a:extLst>
                    <a:ext uri="{9D8B030D-6E8A-4147-A177-3AD203B41FA5}">
                      <a16:colId xmlns:a16="http://schemas.microsoft.com/office/drawing/2014/main" val="2069982477"/>
                    </a:ext>
                  </a:extLst>
                </a:gridCol>
                <a:gridCol w="6048883">
                  <a:extLst>
                    <a:ext uri="{9D8B030D-6E8A-4147-A177-3AD203B41FA5}">
                      <a16:colId xmlns:a16="http://schemas.microsoft.com/office/drawing/2014/main" val="1744799656"/>
                    </a:ext>
                  </a:extLst>
                </a:gridCol>
              </a:tblGrid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강의소개</a:t>
                      </a:r>
                      <a:endParaRPr lang="en-US" altLang="ko-KR" sz="13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468109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시뮬레이션이란 무엇인가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878874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924415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수작업으로 진행하는 사건 지향 시뮬레이션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11358"/>
                  </a:ext>
                </a:extLst>
              </a:tr>
              <a:tr h="882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News Vendor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문제</a:t>
                      </a:r>
                      <a:b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</a:b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M/U/1 Queue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문제</a:t>
                      </a:r>
                      <a:endParaRPr lang="ko-KR" altLang="en-US" sz="1300" b="0" i="0" u="none" strike="noStrike" dirty="0"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158102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simple processing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9860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06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3-5(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179077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 electronic assembly and test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3122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근무일정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고장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도수통계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애니메이션 강화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99107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4-4(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수송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37461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5-1 (Call center)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7347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5-2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시간에 따라 변하는 </a:t>
                      </a:r>
                      <a:r>
                        <a:rPr lang="ko-KR" alt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도착률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개인별 근무 스케쥴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1920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5-3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다양한 성과지표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9528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5-4 ((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s, S) Inventory system with backlogging)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&amp; </a:t>
                      </a:r>
                      <a:r>
                        <a:rPr 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OptQuest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활용한 최적화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45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082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Set</a:t>
            </a:r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1071196-93A0-4AED-BCF0-BCFC04652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16" y="1572851"/>
            <a:ext cx="2857500" cy="121920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852EA18F-D60D-449E-9176-391B8C18B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842" y="2348880"/>
            <a:ext cx="1352550" cy="1838325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517D50F6-31E1-469D-B8CC-7AC2E32B9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5404" y="324551"/>
            <a:ext cx="1381125" cy="1857375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ED5B64CB-0B6C-44F1-84E3-68736BB8F2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4208" y="4349202"/>
            <a:ext cx="1371600" cy="2057400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D862290E-6454-41E9-AB8C-F1E64554E6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3155" y="3573016"/>
            <a:ext cx="2295525" cy="2447925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F22B70DE-ADBF-4369-BDC4-F97A678F2453}"/>
              </a:ext>
            </a:extLst>
          </p:cNvPr>
          <p:cNvCxnSpPr>
            <a:cxnSpLocks/>
          </p:cNvCxnSpPr>
          <p:nvPr/>
        </p:nvCxnSpPr>
        <p:spPr>
          <a:xfrm flipV="1">
            <a:off x="4122153" y="736430"/>
            <a:ext cx="1356257" cy="13685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64DDD871-7724-46BF-BDEF-00C346B8CA87}"/>
              </a:ext>
            </a:extLst>
          </p:cNvPr>
          <p:cNvCxnSpPr>
            <a:cxnSpLocks/>
          </p:cNvCxnSpPr>
          <p:nvPr/>
        </p:nvCxnSpPr>
        <p:spPr>
          <a:xfrm>
            <a:off x="4122153" y="2282932"/>
            <a:ext cx="1429900" cy="4295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6F7B135-8BD4-4A06-BB14-51A3BB5B28A9}"/>
              </a:ext>
            </a:extLst>
          </p:cNvPr>
          <p:cNvCxnSpPr>
            <a:cxnSpLocks/>
          </p:cNvCxnSpPr>
          <p:nvPr/>
        </p:nvCxnSpPr>
        <p:spPr>
          <a:xfrm>
            <a:off x="4109879" y="2460902"/>
            <a:ext cx="1491270" cy="23565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EE1BB967-DC61-4AD4-8D38-6FF36F6C798D}"/>
              </a:ext>
            </a:extLst>
          </p:cNvPr>
          <p:cNvCxnSpPr>
            <a:cxnSpLocks/>
          </p:cNvCxnSpPr>
          <p:nvPr/>
        </p:nvCxnSpPr>
        <p:spPr>
          <a:xfrm flipH="1">
            <a:off x="1563060" y="2700242"/>
            <a:ext cx="2104962" cy="13317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7CEC0477-94D7-4AA6-AE13-8ACAE5B6C981}"/>
              </a:ext>
            </a:extLst>
          </p:cNvPr>
          <p:cNvSpPr/>
          <p:nvPr/>
        </p:nvSpPr>
        <p:spPr>
          <a:xfrm>
            <a:off x="5772982" y="1202835"/>
            <a:ext cx="914400" cy="20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B3FDE8F-D5EC-4757-AF1C-2C91B004453D}"/>
              </a:ext>
            </a:extLst>
          </p:cNvPr>
          <p:cNvSpPr/>
          <p:nvPr/>
        </p:nvSpPr>
        <p:spPr>
          <a:xfrm>
            <a:off x="5772982" y="3401514"/>
            <a:ext cx="914400" cy="20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46F9CDA1-ED4A-4D41-A697-BF746859262D}"/>
              </a:ext>
            </a:extLst>
          </p:cNvPr>
          <p:cNvSpPr/>
          <p:nvPr/>
        </p:nvSpPr>
        <p:spPr>
          <a:xfrm>
            <a:off x="5772982" y="5429681"/>
            <a:ext cx="914400" cy="20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1DF2F628-DE05-4DA3-AF0F-B97E86EADE97}"/>
              </a:ext>
            </a:extLst>
          </p:cNvPr>
          <p:cNvSpPr/>
          <p:nvPr/>
        </p:nvSpPr>
        <p:spPr>
          <a:xfrm>
            <a:off x="5772982" y="1958213"/>
            <a:ext cx="914400" cy="20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A6E201BC-D35A-442A-8A7C-DD6A373256E0}"/>
              </a:ext>
            </a:extLst>
          </p:cNvPr>
          <p:cNvSpPr/>
          <p:nvPr/>
        </p:nvSpPr>
        <p:spPr>
          <a:xfrm>
            <a:off x="5772982" y="3971101"/>
            <a:ext cx="914400" cy="20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4E81B05B-40D9-4482-A990-8D4CAA288DA2}"/>
              </a:ext>
            </a:extLst>
          </p:cNvPr>
          <p:cNvSpPr/>
          <p:nvPr/>
        </p:nvSpPr>
        <p:spPr>
          <a:xfrm>
            <a:off x="5772982" y="6207177"/>
            <a:ext cx="914400" cy="20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AC02E77-4998-45D7-AD0B-7795CD1618B0}"/>
              </a:ext>
            </a:extLst>
          </p:cNvPr>
          <p:cNvSpPr txBox="1"/>
          <p:nvPr/>
        </p:nvSpPr>
        <p:spPr>
          <a:xfrm>
            <a:off x="992560" y="3131095"/>
            <a:ext cx="1697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Model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5-2</a:t>
            </a:r>
            <a:r>
              <a:rPr lang="ko-KR" altLang="en-US" sz="1400" dirty="0">
                <a:solidFill>
                  <a:srgbClr val="FF0000"/>
                </a:solidFill>
              </a:rPr>
              <a:t>와 동일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FD172A-7ACC-4E67-9D9F-54A50B499158}"/>
              </a:ext>
            </a:extLst>
          </p:cNvPr>
          <p:cNvSpPr txBox="1"/>
          <p:nvPr/>
        </p:nvSpPr>
        <p:spPr>
          <a:xfrm>
            <a:off x="6794732" y="1150205"/>
            <a:ext cx="231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제품 </a:t>
            </a:r>
            <a:r>
              <a:rPr lang="en-US" altLang="ko-KR" sz="1400" dirty="0">
                <a:solidFill>
                  <a:srgbClr val="FF0000"/>
                </a:solidFill>
              </a:rPr>
              <a:t>1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9CFE18-328E-4B06-B13A-BADB1898F436}"/>
              </a:ext>
            </a:extLst>
          </p:cNvPr>
          <p:cNvSpPr txBox="1"/>
          <p:nvPr/>
        </p:nvSpPr>
        <p:spPr>
          <a:xfrm>
            <a:off x="6794732" y="3349687"/>
            <a:ext cx="231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제품 </a:t>
            </a:r>
            <a:r>
              <a:rPr lang="en-US" altLang="ko-KR" sz="1400" dirty="0">
                <a:solidFill>
                  <a:srgbClr val="FF0000"/>
                </a:solidFill>
              </a:rPr>
              <a:t>2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C519F6E-3DB6-46F5-84E4-2FA9BDDBBC0F}"/>
              </a:ext>
            </a:extLst>
          </p:cNvPr>
          <p:cNvSpPr txBox="1"/>
          <p:nvPr/>
        </p:nvSpPr>
        <p:spPr>
          <a:xfrm>
            <a:off x="6794732" y="5377902"/>
            <a:ext cx="231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제품 </a:t>
            </a:r>
            <a:r>
              <a:rPr lang="en-US" altLang="ko-KR" sz="1400" dirty="0">
                <a:solidFill>
                  <a:srgbClr val="FF0000"/>
                </a:solidFill>
              </a:rPr>
              <a:t>3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308C423-D058-4348-951B-D898F0A226D7}"/>
              </a:ext>
            </a:extLst>
          </p:cNvPr>
          <p:cNvSpPr txBox="1"/>
          <p:nvPr/>
        </p:nvSpPr>
        <p:spPr>
          <a:xfrm>
            <a:off x="6794732" y="1905583"/>
            <a:ext cx="2360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solidFill>
                  <a:srgbClr val="FF0000"/>
                </a:solidFill>
              </a:rPr>
              <a:t>모든 제품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6088ABD-F200-4275-88EF-D7ACB6BE6222}"/>
              </a:ext>
            </a:extLst>
          </p:cNvPr>
          <p:cNvSpPr txBox="1"/>
          <p:nvPr/>
        </p:nvSpPr>
        <p:spPr>
          <a:xfrm>
            <a:off x="6794732" y="3898323"/>
            <a:ext cx="2360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solidFill>
                  <a:srgbClr val="FF0000"/>
                </a:solidFill>
              </a:rPr>
              <a:t>모든 제품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4B64FDE-8CEB-4DAD-A7EA-C40A6AF15F65}"/>
              </a:ext>
            </a:extLst>
          </p:cNvPr>
          <p:cNvSpPr txBox="1"/>
          <p:nvPr/>
        </p:nvSpPr>
        <p:spPr>
          <a:xfrm>
            <a:off x="6794732" y="6154547"/>
            <a:ext cx="2360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solidFill>
                  <a:srgbClr val="FF0000"/>
                </a:solidFill>
              </a:rPr>
              <a:t>모든 제품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</a:t>
            </a:r>
          </a:p>
        </p:txBody>
      </p:sp>
    </p:spTree>
    <p:extLst>
      <p:ext uri="{BB962C8B-B14F-4D97-AF65-F5344CB8AC3E}">
        <p14:creationId xmlns:p14="http://schemas.microsoft.com/office/powerpoint/2010/main" val="57954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286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Variable</a:t>
            </a:r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3B4FD13-2296-4B31-85A8-8B677DEEE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148" y="2328862"/>
            <a:ext cx="6572250" cy="22002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CE9198-EADB-406A-9203-718A6464C1C8}"/>
              </a:ext>
            </a:extLst>
          </p:cNvPr>
          <p:cNvSpPr txBox="1"/>
          <p:nvPr/>
        </p:nvSpPr>
        <p:spPr>
          <a:xfrm>
            <a:off x="558852" y="4252045"/>
            <a:ext cx="2700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새롭게 추가된 판매 상담원 수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04D39A-B2CE-4BBA-9BB8-6E4FC0DBD662}"/>
              </a:ext>
            </a:extLst>
          </p:cNvPr>
          <p:cNvSpPr txBox="1"/>
          <p:nvPr/>
        </p:nvSpPr>
        <p:spPr>
          <a:xfrm>
            <a:off x="126804" y="3474491"/>
            <a:ext cx="313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새롭게 추가된 제품 </a:t>
            </a:r>
            <a:r>
              <a:rPr lang="en-US" altLang="ko-KR" sz="1200" dirty="0"/>
              <a:t>1 </a:t>
            </a:r>
            <a:r>
              <a:rPr lang="ko-KR" altLang="en-US" sz="1200" dirty="0"/>
              <a:t>기술지원  상담원 수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1FC7F1-1B72-4B7F-AD16-5536C4F5AA34}"/>
              </a:ext>
            </a:extLst>
          </p:cNvPr>
          <p:cNvSpPr txBox="1"/>
          <p:nvPr/>
        </p:nvSpPr>
        <p:spPr>
          <a:xfrm>
            <a:off x="126804" y="3681809"/>
            <a:ext cx="313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새롭게 추가된 제품 </a:t>
            </a:r>
            <a:r>
              <a:rPr lang="en-US" altLang="ko-KR" sz="1200" dirty="0"/>
              <a:t>2 </a:t>
            </a:r>
            <a:r>
              <a:rPr lang="ko-KR" altLang="en-US" sz="1200" dirty="0"/>
              <a:t>기술지원  상담원 수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9B0DD3-6712-4A4D-988E-04AB5FCC3A47}"/>
              </a:ext>
            </a:extLst>
          </p:cNvPr>
          <p:cNvSpPr txBox="1"/>
          <p:nvPr/>
        </p:nvSpPr>
        <p:spPr>
          <a:xfrm>
            <a:off x="126804" y="3881679"/>
            <a:ext cx="313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새롭게 추가된 제품 </a:t>
            </a:r>
            <a:r>
              <a:rPr lang="en-US" altLang="ko-KR" sz="1200" dirty="0"/>
              <a:t>3 </a:t>
            </a:r>
            <a:r>
              <a:rPr lang="ko-KR" altLang="en-US" sz="1200" dirty="0"/>
              <a:t>기술지원  상담원 수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E66032-5C73-4945-8C6F-0196F1C93503}"/>
              </a:ext>
            </a:extLst>
          </p:cNvPr>
          <p:cNvSpPr txBox="1"/>
          <p:nvPr/>
        </p:nvSpPr>
        <p:spPr>
          <a:xfrm>
            <a:off x="-87560" y="4064713"/>
            <a:ext cx="3348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새롭게 추가된 모든 제품 기술지원  상담원 수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9A36F6-5EAF-4E29-B139-D798E676E84D}"/>
              </a:ext>
            </a:extLst>
          </p:cNvPr>
          <p:cNvSpPr txBox="1"/>
          <p:nvPr/>
        </p:nvSpPr>
        <p:spPr>
          <a:xfrm>
            <a:off x="4311064" y="3475709"/>
            <a:ext cx="1073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0 or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More</a:t>
            </a:r>
            <a:endParaRPr lang="ko-KR" altLang="en-US" sz="1200" dirty="0">
              <a:solidFill>
                <a:srgbClr val="FF0000"/>
              </a:solidFill>
            </a:endParaRPr>
          </a:p>
          <a:p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63A57F-E850-4423-9D55-77A2A4F7A921}"/>
              </a:ext>
            </a:extLst>
          </p:cNvPr>
          <p:cNvSpPr txBox="1"/>
          <p:nvPr/>
        </p:nvSpPr>
        <p:spPr>
          <a:xfrm>
            <a:off x="4311064" y="3681471"/>
            <a:ext cx="1217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0 or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More</a:t>
            </a:r>
            <a:endParaRPr lang="ko-KR" altLang="en-US" sz="1200" dirty="0">
              <a:solidFill>
                <a:srgbClr val="FF0000"/>
              </a:solidFill>
            </a:endParaRPr>
          </a:p>
          <a:p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326D63-032A-4325-944B-034B0017F155}"/>
              </a:ext>
            </a:extLst>
          </p:cNvPr>
          <p:cNvSpPr txBox="1"/>
          <p:nvPr/>
        </p:nvSpPr>
        <p:spPr>
          <a:xfrm>
            <a:off x="4311065" y="3861799"/>
            <a:ext cx="114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0 or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More</a:t>
            </a:r>
            <a:endParaRPr lang="ko-KR" altLang="en-US" sz="1200" dirty="0">
              <a:solidFill>
                <a:srgbClr val="FF0000"/>
              </a:solidFill>
            </a:endParaRPr>
          </a:p>
          <a:p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692626-2B94-473A-A3DA-E1DCAD3A2735}"/>
              </a:ext>
            </a:extLst>
          </p:cNvPr>
          <p:cNvSpPr txBox="1"/>
          <p:nvPr/>
        </p:nvSpPr>
        <p:spPr>
          <a:xfrm>
            <a:off x="4311064" y="4067561"/>
            <a:ext cx="1145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0 or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More</a:t>
            </a:r>
            <a:endParaRPr lang="ko-KR" altLang="en-US" sz="1200" dirty="0">
              <a:solidFill>
                <a:srgbClr val="FF0000"/>
              </a:solidFill>
            </a:endParaRPr>
          </a:p>
          <a:p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7DC8FA-6D10-44C5-97E3-D1E324F339C5}"/>
              </a:ext>
            </a:extLst>
          </p:cNvPr>
          <p:cNvSpPr txBox="1"/>
          <p:nvPr/>
        </p:nvSpPr>
        <p:spPr>
          <a:xfrm>
            <a:off x="4311064" y="4258305"/>
            <a:ext cx="1290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0 or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More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9A4724-D168-4B36-B39F-E22CCAB800B3}"/>
              </a:ext>
            </a:extLst>
          </p:cNvPr>
          <p:cNvSpPr txBox="1"/>
          <p:nvPr/>
        </p:nvSpPr>
        <p:spPr>
          <a:xfrm>
            <a:off x="126804" y="2916871"/>
            <a:ext cx="313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판매상담 한계시간 초과 대기시간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5BC1A4E-46A2-4F49-A6FB-DEA49B57B443}"/>
              </a:ext>
            </a:extLst>
          </p:cNvPr>
          <p:cNvSpPr txBox="1"/>
          <p:nvPr/>
        </p:nvSpPr>
        <p:spPr>
          <a:xfrm>
            <a:off x="126804" y="3293808"/>
            <a:ext cx="313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기술지원 한계시간 초과 대기시간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CFB2EA-FCEF-4D72-9A5E-AC35071C67AA}"/>
              </a:ext>
            </a:extLst>
          </p:cNvPr>
          <p:cNvSpPr txBox="1"/>
          <p:nvPr/>
        </p:nvSpPr>
        <p:spPr>
          <a:xfrm>
            <a:off x="126804" y="3099299"/>
            <a:ext cx="313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pPr algn="r"/>
            <a:r>
              <a:rPr lang="ko-KR" altLang="en-US" sz="1200" dirty="0"/>
              <a:t>주문상태 문의 한계시간 초과 대기시간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7005D33-F3C4-4377-A8FB-B7459693C8E5}"/>
              </a:ext>
            </a:extLst>
          </p:cNvPr>
          <p:cNvSpPr/>
          <p:nvPr/>
        </p:nvSpPr>
        <p:spPr>
          <a:xfrm>
            <a:off x="3252564" y="2970267"/>
            <a:ext cx="2239974" cy="15158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7398EC-A335-47C1-B19A-D75B9531C9A6}"/>
              </a:ext>
            </a:extLst>
          </p:cNvPr>
          <p:cNvSpPr txBox="1"/>
          <p:nvPr/>
        </p:nvSpPr>
        <p:spPr>
          <a:xfrm>
            <a:off x="3135816" y="4500135"/>
            <a:ext cx="1601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새로 추가된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변수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A8536F-3F4B-4046-B50A-23BAA7E91A90}"/>
              </a:ext>
            </a:extLst>
          </p:cNvPr>
          <p:cNvSpPr txBox="1"/>
          <p:nvPr/>
        </p:nvSpPr>
        <p:spPr>
          <a:xfrm>
            <a:off x="7754674" y="4500135"/>
            <a:ext cx="1601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초기 값 </a:t>
            </a:r>
            <a:r>
              <a:rPr lang="en-US" altLang="ko-KR" sz="1400" dirty="0">
                <a:solidFill>
                  <a:srgbClr val="FF0000"/>
                </a:solidFill>
              </a:rPr>
              <a:t>= </a:t>
            </a:r>
            <a:r>
              <a:rPr lang="ko-KR" altLang="en-US" sz="1400" dirty="0">
                <a:solidFill>
                  <a:srgbClr val="FF0000"/>
                </a:solidFill>
              </a:rPr>
              <a:t>모두 </a:t>
            </a:r>
            <a:r>
              <a:rPr lang="en-US" altLang="ko-KR" sz="1400" dirty="0">
                <a:solidFill>
                  <a:srgbClr val="FF0000"/>
                </a:solidFill>
              </a:rPr>
              <a:t>0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22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12</a:t>
            </a:fld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25900A1-3101-4892-A9F3-A8A9DCAED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1257300"/>
            <a:ext cx="9163050" cy="4343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Schedule</a:t>
            </a:r>
            <a:endParaRPr lang="ko-KR" altLang="en-US" sz="2400" dirty="0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F22B70DE-ADBF-4369-BDC4-F97A678F2453}"/>
              </a:ext>
            </a:extLst>
          </p:cNvPr>
          <p:cNvCxnSpPr>
            <a:cxnSpLocks/>
          </p:cNvCxnSpPr>
          <p:nvPr/>
        </p:nvCxnSpPr>
        <p:spPr>
          <a:xfrm>
            <a:off x="6377748" y="2966037"/>
            <a:ext cx="517204" cy="24727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B42667F-21AA-4406-8303-9094D6CF485E}"/>
              </a:ext>
            </a:extLst>
          </p:cNvPr>
          <p:cNvSpPr txBox="1"/>
          <p:nvPr/>
        </p:nvSpPr>
        <p:spPr>
          <a:xfrm>
            <a:off x="5835973" y="5569003"/>
            <a:ext cx="2589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새롭게 추가된 판매 상담원 수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4DFCE1EE-78EB-4BB9-B12B-0072C43A109F}"/>
              </a:ext>
            </a:extLst>
          </p:cNvPr>
          <p:cNvCxnSpPr/>
          <p:nvPr/>
        </p:nvCxnSpPr>
        <p:spPr>
          <a:xfrm flipV="1">
            <a:off x="4737697" y="1816526"/>
            <a:ext cx="638239" cy="285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2124D9A-64B5-41A6-8016-4D8301F294C2}"/>
              </a:ext>
            </a:extLst>
          </p:cNvPr>
          <p:cNvSpPr txBox="1"/>
          <p:nvPr/>
        </p:nvSpPr>
        <p:spPr>
          <a:xfrm>
            <a:off x="5025008" y="467787"/>
            <a:ext cx="421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정오부터 오후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4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시까지 </a:t>
            </a:r>
            <a:endParaRPr lang="en-US" altLang="ko-KR" sz="1800" dirty="0">
              <a:solidFill>
                <a:srgbClr val="FF0000"/>
              </a:solidFill>
              <a:latin typeface="+mn-ea"/>
            </a:endParaRPr>
          </a:p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판매 및 기술지원 상담원 수를 늘림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C085BD-C447-4616-B41A-7C4EFBF345AD}"/>
              </a:ext>
            </a:extLst>
          </p:cNvPr>
          <p:cNvSpPr txBox="1"/>
          <p:nvPr/>
        </p:nvSpPr>
        <p:spPr>
          <a:xfrm>
            <a:off x="6894952" y="1417817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30</a:t>
            </a:r>
            <a:r>
              <a:rPr lang="ko-KR" altLang="en-US" sz="1400" dirty="0">
                <a:solidFill>
                  <a:srgbClr val="FF0000"/>
                </a:solidFill>
              </a:rPr>
              <a:t>분 단위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25CC12E-6CB9-4D3F-A2F6-E6170A51E9BB}"/>
              </a:ext>
            </a:extLst>
          </p:cNvPr>
          <p:cNvSpPr/>
          <p:nvPr/>
        </p:nvSpPr>
        <p:spPr>
          <a:xfrm>
            <a:off x="7041232" y="2636912"/>
            <a:ext cx="513308" cy="762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78092E-6364-4095-8050-027F1CD653AE}"/>
              </a:ext>
            </a:extLst>
          </p:cNvPr>
          <p:cNvSpPr txBox="1"/>
          <p:nvPr/>
        </p:nvSpPr>
        <p:spPr>
          <a:xfrm>
            <a:off x="7540384" y="2766312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r>
              <a:rPr lang="ko-KR" altLang="en-US" dirty="0"/>
              <a:t>정오부터</a:t>
            </a:r>
            <a:endParaRPr lang="en-US" altLang="ko-KR" dirty="0"/>
          </a:p>
          <a:p>
            <a:r>
              <a:rPr lang="ko-KR" altLang="en-US" dirty="0"/>
              <a:t>오후 </a:t>
            </a:r>
            <a:r>
              <a:rPr lang="en-US" altLang="ko-KR" dirty="0"/>
              <a:t>4</a:t>
            </a:r>
            <a:r>
              <a:rPr lang="ko-KR" altLang="en-US" dirty="0"/>
              <a:t>시까지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56781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Schedule</a:t>
            </a:r>
            <a:endParaRPr lang="ko-KR" altLang="en-US" sz="24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5F6A70E-D247-482A-96BD-41F5749BE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1576387"/>
            <a:ext cx="9163050" cy="3705225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BDEAEC83-FF6C-4C64-8863-3787B2DE9227}"/>
              </a:ext>
            </a:extLst>
          </p:cNvPr>
          <p:cNvCxnSpPr>
            <a:cxnSpLocks/>
          </p:cNvCxnSpPr>
          <p:nvPr/>
        </p:nvCxnSpPr>
        <p:spPr>
          <a:xfrm>
            <a:off x="6308592" y="3242662"/>
            <a:ext cx="586360" cy="2196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B26F7F9-952F-4002-B8FC-02F731AB19AE}"/>
              </a:ext>
            </a:extLst>
          </p:cNvPr>
          <p:cNvSpPr txBox="1"/>
          <p:nvPr/>
        </p:nvSpPr>
        <p:spPr>
          <a:xfrm>
            <a:off x="5835973" y="5569003"/>
            <a:ext cx="3531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새롭게 추가된 제품 </a:t>
            </a:r>
            <a:r>
              <a:rPr lang="en-US" altLang="ko-KR" sz="1400" dirty="0">
                <a:solidFill>
                  <a:srgbClr val="FF0000"/>
                </a:solidFill>
              </a:rPr>
              <a:t>1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 수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C3A412-3737-4187-9E6D-50DF3A714A22}"/>
              </a:ext>
            </a:extLst>
          </p:cNvPr>
          <p:cNvSpPr txBox="1"/>
          <p:nvPr/>
        </p:nvSpPr>
        <p:spPr>
          <a:xfrm>
            <a:off x="5025008" y="931034"/>
            <a:ext cx="421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정오부터 오후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4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시까지 </a:t>
            </a:r>
            <a:endParaRPr lang="en-US" altLang="ko-KR" sz="1800" dirty="0">
              <a:solidFill>
                <a:srgbClr val="FF0000"/>
              </a:solidFill>
              <a:latin typeface="+mn-ea"/>
            </a:endParaRPr>
          </a:p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판매 및 기술지원 상담원 수를 늘림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AA7738-B1A7-40E6-9FAC-AB1A05C16ADE}"/>
              </a:ext>
            </a:extLst>
          </p:cNvPr>
          <p:cNvSpPr txBox="1"/>
          <p:nvPr/>
        </p:nvSpPr>
        <p:spPr>
          <a:xfrm>
            <a:off x="6894952" y="2529897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30</a:t>
            </a:r>
            <a:r>
              <a:rPr lang="ko-KR" altLang="en-US" sz="1400" dirty="0">
                <a:solidFill>
                  <a:srgbClr val="FF0000"/>
                </a:solidFill>
              </a:rPr>
              <a:t>분 단위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241029-27BA-4EA7-9536-D512352033C4}"/>
              </a:ext>
            </a:extLst>
          </p:cNvPr>
          <p:cNvSpPr/>
          <p:nvPr/>
        </p:nvSpPr>
        <p:spPr>
          <a:xfrm>
            <a:off x="7041232" y="3160510"/>
            <a:ext cx="513308" cy="2147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23A933-A0A3-4264-B26C-22809B21FEFF}"/>
              </a:ext>
            </a:extLst>
          </p:cNvPr>
          <p:cNvSpPr txBox="1"/>
          <p:nvPr/>
        </p:nvSpPr>
        <p:spPr>
          <a:xfrm>
            <a:off x="7540384" y="3006296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r>
              <a:rPr lang="ko-KR" altLang="en-US" dirty="0"/>
              <a:t>정오부터</a:t>
            </a:r>
            <a:endParaRPr lang="en-US" altLang="ko-KR" dirty="0"/>
          </a:p>
          <a:p>
            <a:r>
              <a:rPr lang="ko-KR" altLang="en-US" dirty="0"/>
              <a:t>오후 </a:t>
            </a:r>
            <a:r>
              <a:rPr lang="en-US" altLang="ko-KR" dirty="0"/>
              <a:t>4</a:t>
            </a:r>
            <a:r>
              <a:rPr lang="ko-KR" altLang="en-US" dirty="0"/>
              <a:t>시까지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1568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Schedule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0659D618-7860-469C-B970-E728CA3B5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1566862"/>
            <a:ext cx="9163050" cy="3724275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04864A2A-6932-4F0C-9E90-1DFB42A44001}"/>
              </a:ext>
            </a:extLst>
          </p:cNvPr>
          <p:cNvCxnSpPr>
            <a:cxnSpLocks/>
          </p:cNvCxnSpPr>
          <p:nvPr/>
        </p:nvCxnSpPr>
        <p:spPr>
          <a:xfrm>
            <a:off x="6231751" y="3503919"/>
            <a:ext cx="663201" cy="19348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1926496-721E-446D-B586-EC23AAC45EB6}"/>
              </a:ext>
            </a:extLst>
          </p:cNvPr>
          <p:cNvSpPr txBox="1"/>
          <p:nvPr/>
        </p:nvSpPr>
        <p:spPr>
          <a:xfrm>
            <a:off x="5835973" y="5569003"/>
            <a:ext cx="3531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새롭게 추가된 제품 </a:t>
            </a:r>
            <a:r>
              <a:rPr lang="en-US" altLang="ko-KR" sz="1400" dirty="0">
                <a:solidFill>
                  <a:srgbClr val="FF0000"/>
                </a:solidFill>
              </a:rPr>
              <a:t>2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 수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BDA2CA4-DB1E-4988-A9E7-366EBEC62BF2}"/>
              </a:ext>
            </a:extLst>
          </p:cNvPr>
          <p:cNvSpPr/>
          <p:nvPr/>
        </p:nvSpPr>
        <p:spPr>
          <a:xfrm>
            <a:off x="6967589" y="3393713"/>
            <a:ext cx="513308" cy="2147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56FD60-61A4-4A68-8D25-16C9391FB734}"/>
              </a:ext>
            </a:extLst>
          </p:cNvPr>
          <p:cNvSpPr txBox="1"/>
          <p:nvPr/>
        </p:nvSpPr>
        <p:spPr>
          <a:xfrm>
            <a:off x="7466741" y="3239499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r>
              <a:rPr lang="ko-KR" altLang="en-US" dirty="0"/>
              <a:t>정오부터</a:t>
            </a:r>
            <a:endParaRPr lang="en-US" altLang="ko-KR" dirty="0"/>
          </a:p>
          <a:p>
            <a:r>
              <a:rPr lang="ko-KR" altLang="en-US" dirty="0"/>
              <a:t>오후 </a:t>
            </a:r>
            <a:r>
              <a:rPr lang="en-US" altLang="ko-KR" dirty="0"/>
              <a:t>4</a:t>
            </a:r>
            <a:r>
              <a:rPr lang="ko-KR" altLang="en-US" dirty="0"/>
              <a:t>시까지 </a:t>
            </a:r>
            <a:endParaRPr lang="en-US" altLang="ko-K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2FABCB-4AF0-4301-82AF-4EF2C8851EF9}"/>
              </a:ext>
            </a:extLst>
          </p:cNvPr>
          <p:cNvSpPr txBox="1"/>
          <p:nvPr/>
        </p:nvSpPr>
        <p:spPr>
          <a:xfrm>
            <a:off x="6731960" y="2707218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30</a:t>
            </a:r>
            <a:r>
              <a:rPr lang="ko-KR" altLang="en-US" sz="1400" dirty="0">
                <a:solidFill>
                  <a:srgbClr val="FF0000"/>
                </a:solidFill>
              </a:rPr>
              <a:t>분 단위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5CA5F-7FC0-48FE-9611-C3DE018EF766}"/>
              </a:ext>
            </a:extLst>
          </p:cNvPr>
          <p:cNvSpPr txBox="1"/>
          <p:nvPr/>
        </p:nvSpPr>
        <p:spPr>
          <a:xfrm>
            <a:off x="5025008" y="931034"/>
            <a:ext cx="421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정오부터 오후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4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시까지 </a:t>
            </a:r>
            <a:endParaRPr lang="en-US" altLang="ko-KR" sz="1800" dirty="0">
              <a:solidFill>
                <a:srgbClr val="FF0000"/>
              </a:solidFill>
              <a:latin typeface="+mn-ea"/>
            </a:endParaRPr>
          </a:p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판매 및 기술지원 상담원 수를 늘림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397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Schedule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C5A5FF4-0CC7-42CB-9D76-1AC717B11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" y="1533525"/>
            <a:ext cx="9248775" cy="3790950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048ED90B-BDBB-4FE5-8663-09609F2A7FE8}"/>
              </a:ext>
            </a:extLst>
          </p:cNvPr>
          <p:cNvCxnSpPr>
            <a:cxnSpLocks/>
          </p:cNvCxnSpPr>
          <p:nvPr/>
        </p:nvCxnSpPr>
        <p:spPr>
          <a:xfrm>
            <a:off x="6216383" y="3450131"/>
            <a:ext cx="678569" cy="19886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A8BA937-8130-4BB5-AA0D-3E605E2FF29F}"/>
              </a:ext>
            </a:extLst>
          </p:cNvPr>
          <p:cNvSpPr txBox="1"/>
          <p:nvPr/>
        </p:nvSpPr>
        <p:spPr>
          <a:xfrm>
            <a:off x="5835973" y="5569003"/>
            <a:ext cx="3531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새롭게 추가된 제품 </a:t>
            </a:r>
            <a:r>
              <a:rPr lang="en-US" altLang="ko-KR" sz="1400" dirty="0">
                <a:solidFill>
                  <a:srgbClr val="FF0000"/>
                </a:solidFill>
              </a:rPr>
              <a:t>3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 수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C06E067-EC9A-4187-B76F-8489C1A3D62E}"/>
              </a:ext>
            </a:extLst>
          </p:cNvPr>
          <p:cNvSpPr/>
          <p:nvPr/>
        </p:nvSpPr>
        <p:spPr>
          <a:xfrm>
            <a:off x="6930768" y="3344617"/>
            <a:ext cx="513308" cy="2147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6583C7-2490-432A-B1F4-05F79F0AB708}"/>
              </a:ext>
            </a:extLst>
          </p:cNvPr>
          <p:cNvSpPr txBox="1"/>
          <p:nvPr/>
        </p:nvSpPr>
        <p:spPr>
          <a:xfrm>
            <a:off x="7429920" y="3190403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r>
              <a:rPr lang="ko-KR" altLang="en-US" dirty="0"/>
              <a:t>정오부터</a:t>
            </a:r>
            <a:endParaRPr lang="en-US" altLang="ko-KR" dirty="0"/>
          </a:p>
          <a:p>
            <a:r>
              <a:rPr lang="ko-KR" altLang="en-US" dirty="0"/>
              <a:t>오후 </a:t>
            </a:r>
            <a:r>
              <a:rPr lang="en-US" altLang="ko-KR" dirty="0"/>
              <a:t>4</a:t>
            </a:r>
            <a:r>
              <a:rPr lang="ko-KR" altLang="en-US" dirty="0"/>
              <a:t>시까지 </a:t>
            </a:r>
            <a:endParaRPr lang="en-US" altLang="ko-K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A15067-5686-4756-8743-63E402AD4FE3}"/>
              </a:ext>
            </a:extLst>
          </p:cNvPr>
          <p:cNvSpPr txBox="1"/>
          <p:nvPr/>
        </p:nvSpPr>
        <p:spPr>
          <a:xfrm>
            <a:off x="6695139" y="2657860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30</a:t>
            </a:r>
            <a:r>
              <a:rPr lang="ko-KR" altLang="en-US" sz="1400" dirty="0">
                <a:solidFill>
                  <a:srgbClr val="FF0000"/>
                </a:solidFill>
              </a:rPr>
              <a:t>분 단위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371EBC-9537-4B21-A673-DF67505E2FE2}"/>
              </a:ext>
            </a:extLst>
          </p:cNvPr>
          <p:cNvSpPr txBox="1"/>
          <p:nvPr/>
        </p:nvSpPr>
        <p:spPr>
          <a:xfrm>
            <a:off x="5025008" y="931034"/>
            <a:ext cx="421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정오부터 오후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4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시까지 </a:t>
            </a:r>
            <a:endParaRPr lang="en-US" altLang="ko-KR" sz="1800" dirty="0">
              <a:solidFill>
                <a:srgbClr val="FF0000"/>
              </a:solidFill>
              <a:latin typeface="+mn-ea"/>
            </a:endParaRPr>
          </a:p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판매 및 기술지원 상담원 수를 늘림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2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Schedule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219EDFC-4080-41FC-A5B1-17FD65200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7" y="1552575"/>
            <a:ext cx="9344025" cy="3752850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32C9749C-0029-4736-BAD7-C6402A17504C}"/>
              </a:ext>
            </a:extLst>
          </p:cNvPr>
          <p:cNvCxnSpPr>
            <a:cxnSpLocks/>
          </p:cNvCxnSpPr>
          <p:nvPr/>
        </p:nvCxnSpPr>
        <p:spPr>
          <a:xfrm>
            <a:off x="6321152" y="3573016"/>
            <a:ext cx="573800" cy="18657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A26FA4B-57B4-4DE2-B681-AA6AEF593EC3}"/>
              </a:ext>
            </a:extLst>
          </p:cNvPr>
          <p:cNvSpPr txBox="1"/>
          <p:nvPr/>
        </p:nvSpPr>
        <p:spPr>
          <a:xfrm>
            <a:off x="5835973" y="5569003"/>
            <a:ext cx="3289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새롭게 추가된 모든 제품 기술지원이 가능한 상담원 수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7A0ED52-C0F4-49C1-AD67-07F78291BA93}"/>
              </a:ext>
            </a:extLst>
          </p:cNvPr>
          <p:cNvSpPr/>
          <p:nvPr/>
        </p:nvSpPr>
        <p:spPr>
          <a:xfrm>
            <a:off x="6998274" y="3473493"/>
            <a:ext cx="513308" cy="2147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89ED74-49F9-4CB9-AFEF-EA65A8673405}"/>
              </a:ext>
            </a:extLst>
          </p:cNvPr>
          <p:cNvSpPr txBox="1"/>
          <p:nvPr/>
        </p:nvSpPr>
        <p:spPr>
          <a:xfrm>
            <a:off x="7497426" y="3319279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FF0000"/>
                </a:solidFill>
              </a:defRPr>
            </a:lvl1pPr>
          </a:lstStyle>
          <a:p>
            <a:r>
              <a:rPr lang="ko-KR" altLang="en-US" dirty="0"/>
              <a:t>정오부터</a:t>
            </a:r>
            <a:endParaRPr lang="en-US" altLang="ko-KR" dirty="0"/>
          </a:p>
          <a:p>
            <a:r>
              <a:rPr lang="ko-KR" altLang="en-US" dirty="0"/>
              <a:t>오후 </a:t>
            </a:r>
            <a:r>
              <a:rPr lang="en-US" altLang="ko-KR" dirty="0"/>
              <a:t>4</a:t>
            </a:r>
            <a:r>
              <a:rPr lang="ko-KR" altLang="en-US" dirty="0"/>
              <a:t>시까지 </a:t>
            </a:r>
            <a:endParaRPr lang="en-US" altLang="ko-K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019701-E463-4C95-840D-27F4910D0804}"/>
              </a:ext>
            </a:extLst>
          </p:cNvPr>
          <p:cNvSpPr txBox="1"/>
          <p:nvPr/>
        </p:nvSpPr>
        <p:spPr>
          <a:xfrm>
            <a:off x="6762645" y="2791791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30</a:t>
            </a:r>
            <a:r>
              <a:rPr lang="ko-KR" altLang="en-US" sz="1400" dirty="0">
                <a:solidFill>
                  <a:srgbClr val="FF0000"/>
                </a:solidFill>
              </a:rPr>
              <a:t>분 단위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D64A0B-6216-4866-9537-5C462E7A2235}"/>
              </a:ext>
            </a:extLst>
          </p:cNvPr>
          <p:cNvSpPr txBox="1"/>
          <p:nvPr/>
        </p:nvSpPr>
        <p:spPr>
          <a:xfrm>
            <a:off x="5025008" y="931034"/>
            <a:ext cx="421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정오부터 오후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4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시까지 </a:t>
            </a:r>
            <a:endParaRPr lang="en-US" altLang="ko-KR" sz="1800" dirty="0">
              <a:solidFill>
                <a:srgbClr val="FF0000"/>
              </a:solidFill>
              <a:latin typeface="+mn-ea"/>
            </a:endParaRPr>
          </a:p>
          <a:p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판매 및 기술지원 상담원 수를 늘림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108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643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Expression</a:t>
            </a:r>
            <a:endParaRPr lang="ko-KR" altLang="en-US" sz="24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2E67B91-4028-462B-B06C-E45783A9D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981200"/>
            <a:ext cx="9620250" cy="2895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CE266F-B846-430B-B68B-8E61D05389D9}"/>
              </a:ext>
            </a:extLst>
          </p:cNvPr>
          <p:cNvSpPr txBox="1"/>
          <p:nvPr/>
        </p:nvSpPr>
        <p:spPr>
          <a:xfrm>
            <a:off x="4101178" y="4513621"/>
            <a:ext cx="540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+mn-ea"/>
              </a:rPr>
              <a:t>추가 배치된 인력 및 추가 설치된 전화회선 비용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100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381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Statistics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8A44CD0-CF93-40B4-8D50-372F74C3D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4564"/>
            <a:ext cx="9906000" cy="22688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F32691-E6BF-4EF5-81DB-A51AECB5D079}"/>
              </a:ext>
            </a:extLst>
          </p:cNvPr>
          <p:cNvSpPr txBox="1"/>
          <p:nvPr/>
        </p:nvSpPr>
        <p:spPr>
          <a:xfrm>
            <a:off x="1928664" y="4563435"/>
            <a:ext cx="49987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New </a:t>
            </a:r>
            <a:r>
              <a:rPr lang="ko-KR" altLang="en-US" dirty="0" err="1">
                <a:solidFill>
                  <a:srgbClr val="FF0000"/>
                </a:solidFill>
              </a:rPr>
              <a:t>Res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 err="1">
                <a:solidFill>
                  <a:srgbClr val="FF0000"/>
                </a:solidFill>
              </a:rPr>
              <a:t>Cost</a:t>
            </a:r>
            <a:r>
              <a:rPr lang="ko-KR" altLang="en-US" dirty="0"/>
              <a:t> + </a:t>
            </a:r>
            <a:r>
              <a:rPr lang="ko-KR" altLang="en-US" dirty="0" err="1">
                <a:solidFill>
                  <a:srgbClr val="0000FF"/>
                </a:solidFill>
              </a:rPr>
              <a:t>Excess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ko-KR" altLang="en-US" dirty="0" err="1">
                <a:solidFill>
                  <a:srgbClr val="0000FF"/>
                </a:solidFill>
              </a:rPr>
              <a:t>Sales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ko-KR" altLang="en-US" dirty="0" err="1">
                <a:solidFill>
                  <a:srgbClr val="0000FF"/>
                </a:solidFill>
              </a:rPr>
              <a:t>Wait</a:t>
            </a:r>
            <a:r>
              <a:rPr lang="ko-KR" altLang="en-US" dirty="0">
                <a:solidFill>
                  <a:srgbClr val="0000FF"/>
                </a:solidFill>
              </a:rPr>
              <a:t> Time*4.09 + </a:t>
            </a:r>
            <a:r>
              <a:rPr lang="ko-KR" altLang="en-US" dirty="0" err="1">
                <a:solidFill>
                  <a:srgbClr val="0000FF"/>
                </a:solidFill>
              </a:rPr>
              <a:t>Excess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ko-KR" altLang="en-US" dirty="0" err="1">
                <a:solidFill>
                  <a:srgbClr val="0000FF"/>
                </a:solidFill>
              </a:rPr>
              <a:t>Status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ko-KR" altLang="en-US" dirty="0" err="1">
                <a:solidFill>
                  <a:srgbClr val="0000FF"/>
                </a:solidFill>
              </a:rPr>
              <a:t>Wait</a:t>
            </a:r>
            <a:r>
              <a:rPr lang="ko-KR" altLang="en-US" dirty="0">
                <a:solidFill>
                  <a:srgbClr val="0000FF"/>
                </a:solidFill>
              </a:rPr>
              <a:t> Time*1.73 + </a:t>
            </a:r>
            <a:r>
              <a:rPr lang="ko-KR" altLang="en-US" dirty="0" err="1">
                <a:solidFill>
                  <a:srgbClr val="0000FF"/>
                </a:solidFill>
              </a:rPr>
              <a:t>Excess</a:t>
            </a:r>
            <a:r>
              <a:rPr lang="ko-KR" altLang="en-US" dirty="0">
                <a:solidFill>
                  <a:srgbClr val="0000FF"/>
                </a:solidFill>
              </a:rPr>
              <a:t> Tech </a:t>
            </a:r>
            <a:r>
              <a:rPr lang="ko-KR" altLang="en-US" dirty="0" err="1">
                <a:solidFill>
                  <a:srgbClr val="0000FF"/>
                </a:solidFill>
              </a:rPr>
              <a:t>Wait</a:t>
            </a:r>
            <a:r>
              <a:rPr lang="ko-KR" altLang="en-US" dirty="0">
                <a:solidFill>
                  <a:srgbClr val="0000FF"/>
                </a:solidFill>
              </a:rPr>
              <a:t> Time*1.84</a:t>
            </a:r>
            <a:r>
              <a:rPr lang="ko-KR" altLang="en-US" dirty="0"/>
              <a:t> + </a:t>
            </a:r>
            <a:r>
              <a:rPr lang="ko-KR" altLang="en-US" dirty="0">
                <a:solidFill>
                  <a:srgbClr val="00B050"/>
                </a:solidFill>
              </a:rPr>
              <a:t>12820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BAAE90-52A2-4ABC-9F9D-C55D2FD397D2}"/>
              </a:ext>
            </a:extLst>
          </p:cNvPr>
          <p:cNvSpPr txBox="1"/>
          <p:nvPr/>
        </p:nvSpPr>
        <p:spPr>
          <a:xfrm>
            <a:off x="2360712" y="5720803"/>
            <a:ext cx="5760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100 * NC(</a:t>
            </a:r>
            <a:r>
              <a:rPr lang="ko-KR" altLang="en-US" dirty="0" err="1"/>
              <a:t>Total</a:t>
            </a:r>
            <a:r>
              <a:rPr lang="ko-KR" altLang="en-US" dirty="0"/>
              <a:t> </a:t>
            </a:r>
            <a:r>
              <a:rPr lang="ko-KR" altLang="en-US" dirty="0" err="1"/>
              <a:t>Rejected</a:t>
            </a:r>
            <a:r>
              <a:rPr lang="ko-KR" altLang="en-US" dirty="0"/>
              <a:t> </a:t>
            </a:r>
            <a:r>
              <a:rPr lang="ko-KR" altLang="en-US" dirty="0" err="1"/>
              <a:t>Calls</a:t>
            </a:r>
            <a:r>
              <a:rPr lang="ko-KR" altLang="en-US" dirty="0"/>
              <a:t>) /NC(</a:t>
            </a:r>
            <a:r>
              <a:rPr lang="ko-KR" altLang="en-US" dirty="0" err="1"/>
              <a:t>Attempted</a:t>
            </a:r>
            <a:r>
              <a:rPr lang="ko-KR" altLang="en-US" dirty="0"/>
              <a:t> </a:t>
            </a:r>
            <a:r>
              <a:rPr lang="ko-KR" altLang="en-US" dirty="0" err="1"/>
              <a:t>Calls</a:t>
            </a:r>
            <a:r>
              <a:rPr lang="ko-KR" altLang="en-US" dirty="0"/>
              <a:t>)</a:t>
            </a: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BBFC6CAB-2494-4790-BBE0-07BDBCF1C81F}"/>
              </a:ext>
            </a:extLst>
          </p:cNvPr>
          <p:cNvSpPr/>
          <p:nvPr/>
        </p:nvSpPr>
        <p:spPr>
          <a:xfrm>
            <a:off x="128464" y="4221088"/>
            <a:ext cx="864096" cy="3423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3C76DF33-1FC9-4AFA-AACA-E7822D5C318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849866" y="4345174"/>
            <a:ext cx="1078798" cy="67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BD2A6206-1F0C-4147-89BB-9BBCF8A10FD9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889852" y="4449262"/>
            <a:ext cx="1470860" cy="145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421FA977-3D74-408F-8509-E2C3DDF6C6F8}"/>
              </a:ext>
            </a:extLst>
          </p:cNvPr>
          <p:cNvCxnSpPr/>
          <p:nvPr/>
        </p:nvCxnSpPr>
        <p:spPr>
          <a:xfrm>
            <a:off x="4674367" y="6194464"/>
            <a:ext cx="7684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69016ED-988A-4406-93DB-3F17568C39EB}"/>
              </a:ext>
            </a:extLst>
          </p:cNvPr>
          <p:cNvSpPr txBox="1"/>
          <p:nvPr/>
        </p:nvSpPr>
        <p:spPr>
          <a:xfrm>
            <a:off x="5445034" y="6048574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거절 통화 비율</a:t>
            </a: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91F90CD2-8D8A-45EE-827F-A4548E297AA6}"/>
              </a:ext>
            </a:extLst>
          </p:cNvPr>
          <p:cNvCxnSpPr/>
          <p:nvPr/>
        </p:nvCxnSpPr>
        <p:spPr>
          <a:xfrm>
            <a:off x="4674367" y="5314881"/>
            <a:ext cx="7684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8B0D7BC-B165-478E-934D-1A718BD02B32}"/>
              </a:ext>
            </a:extLst>
          </p:cNvPr>
          <p:cNvSpPr txBox="1"/>
          <p:nvPr/>
        </p:nvSpPr>
        <p:spPr>
          <a:xfrm>
            <a:off x="5445034" y="5168991"/>
            <a:ext cx="4291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추가 자원 비용 </a:t>
            </a:r>
            <a:r>
              <a:rPr lang="en-US" altLang="ko-KR" sz="1400" dirty="0">
                <a:solidFill>
                  <a:srgbClr val="FF0000"/>
                </a:solidFill>
              </a:rPr>
              <a:t>+ </a:t>
            </a:r>
            <a:r>
              <a:rPr lang="ko-KR" altLang="en-US" sz="1400" dirty="0">
                <a:solidFill>
                  <a:srgbClr val="0000FF"/>
                </a:solidFill>
              </a:rPr>
              <a:t>고객 분노 비용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+ </a:t>
            </a:r>
            <a:r>
              <a:rPr lang="ko-KR" altLang="en-US" sz="1400" dirty="0">
                <a:solidFill>
                  <a:srgbClr val="00B050"/>
                </a:solidFill>
              </a:rPr>
              <a:t>초기</a:t>
            </a:r>
            <a:r>
              <a:rPr lang="en-US" altLang="ko-KR" sz="1400" dirty="0">
                <a:solidFill>
                  <a:srgbClr val="00B050"/>
                </a:solidFill>
              </a:rPr>
              <a:t> </a:t>
            </a:r>
            <a:r>
              <a:rPr lang="ko-KR" altLang="en-US" sz="1400" dirty="0">
                <a:solidFill>
                  <a:srgbClr val="00B050"/>
                </a:solidFill>
              </a:rPr>
              <a:t>자원 비용</a:t>
            </a:r>
          </a:p>
        </p:txBody>
      </p:sp>
    </p:spTree>
    <p:extLst>
      <p:ext uri="{BB962C8B-B14F-4D97-AF65-F5344CB8AC3E}">
        <p14:creationId xmlns:p14="http://schemas.microsoft.com/office/powerpoint/2010/main" val="829656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19</a:t>
            </a:fld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583E2CA-722E-4B34-A178-718D0CDCC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" y="949439"/>
            <a:ext cx="9906000" cy="49591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A5DE22-9E9A-4967-A268-F0D0DB1FE619}"/>
              </a:ext>
            </a:extLst>
          </p:cNvPr>
          <p:cNvSpPr txBox="1"/>
          <p:nvPr/>
        </p:nvSpPr>
        <p:spPr>
          <a:xfrm>
            <a:off x="2611076" y="1340768"/>
            <a:ext cx="624136" cy="226591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ko-KR" sz="1000" dirty="0">
                <a:solidFill>
                  <a:srgbClr val="FF0000"/>
                </a:solidFill>
                <a:latin typeface="+mn-ea"/>
              </a:rPr>
              <a:t>1. Record</a:t>
            </a:r>
            <a:endParaRPr lang="ko-KR" altLang="en-US" sz="1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34AC5-82B2-413E-B5B6-722BEA5CA81B}"/>
              </a:ext>
            </a:extLst>
          </p:cNvPr>
          <p:cNvSpPr txBox="1"/>
          <p:nvPr/>
        </p:nvSpPr>
        <p:spPr>
          <a:xfrm>
            <a:off x="4364932" y="2924944"/>
            <a:ext cx="596886" cy="226591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ko-KR" sz="1000" dirty="0">
                <a:solidFill>
                  <a:srgbClr val="FF0000"/>
                </a:solidFill>
                <a:latin typeface="+mn-ea"/>
              </a:rPr>
              <a:t>2. Assign</a:t>
            </a:r>
            <a:endParaRPr lang="ko-KR" altLang="en-US" sz="1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E7F2E2-E24D-4BF9-AFD8-247FCA769399}"/>
              </a:ext>
            </a:extLst>
          </p:cNvPr>
          <p:cNvSpPr txBox="1"/>
          <p:nvPr/>
        </p:nvSpPr>
        <p:spPr>
          <a:xfrm>
            <a:off x="2432720" y="3861048"/>
            <a:ext cx="596886" cy="226591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ko-KR" sz="1000" dirty="0">
                <a:solidFill>
                  <a:srgbClr val="FF0000"/>
                </a:solidFill>
                <a:latin typeface="+mn-ea"/>
              </a:rPr>
              <a:t>3. Assign</a:t>
            </a:r>
            <a:endParaRPr lang="ko-KR" altLang="en-US" sz="1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81BB8D-2488-4EBE-BA63-75D6FCFDFC9A}"/>
              </a:ext>
            </a:extLst>
          </p:cNvPr>
          <p:cNvSpPr txBox="1"/>
          <p:nvPr/>
        </p:nvSpPr>
        <p:spPr>
          <a:xfrm>
            <a:off x="4055933" y="4725144"/>
            <a:ext cx="596886" cy="226591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ko-KR" sz="1000" dirty="0">
                <a:solidFill>
                  <a:srgbClr val="FF0000"/>
                </a:solidFill>
                <a:latin typeface="+mn-ea"/>
              </a:rPr>
              <a:t>4. Assign</a:t>
            </a:r>
            <a:endParaRPr lang="ko-KR" altLang="en-US" sz="1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8368A4-BFA0-429C-A6BC-178520B3EA62}"/>
              </a:ext>
            </a:extLst>
          </p:cNvPr>
          <p:cNvSpPr txBox="1"/>
          <p:nvPr/>
        </p:nvSpPr>
        <p:spPr>
          <a:xfrm>
            <a:off x="5933866" y="152396"/>
            <a:ext cx="3699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[</a:t>
            </a:r>
            <a:r>
              <a:rPr lang="ko-KR" altLang="en-US" sz="1200" dirty="0"/>
              <a:t>변경사항</a:t>
            </a:r>
            <a:r>
              <a:rPr lang="en-US" altLang="ko-KR" sz="1200" dirty="0"/>
              <a:t>]</a:t>
            </a:r>
          </a:p>
          <a:p>
            <a:r>
              <a:rPr lang="en-US" altLang="ko-KR" sz="1200" dirty="0"/>
              <a:t>1. </a:t>
            </a:r>
            <a:r>
              <a:rPr lang="ko-KR" altLang="en-US" sz="1200" dirty="0"/>
              <a:t>의사결정 변수</a:t>
            </a:r>
            <a:r>
              <a:rPr lang="en-US" altLang="ko-KR" sz="1200" dirty="0"/>
              <a:t> : New</a:t>
            </a:r>
            <a:r>
              <a:rPr lang="ko-KR" altLang="en-US" sz="1200" dirty="0"/>
              <a:t> </a:t>
            </a:r>
            <a:r>
              <a:rPr lang="en-US" altLang="ko-KR" sz="1200" dirty="0"/>
              <a:t>Sales, New Tech 1, New Tech 2, New Tech 3, New Tech All, Trunk Line</a:t>
            </a:r>
            <a:endParaRPr lang="ko-KR" altLang="en-US" sz="1200" dirty="0"/>
          </a:p>
          <a:p>
            <a:r>
              <a:rPr lang="en-US" altLang="ko-KR" sz="1200" dirty="0"/>
              <a:t>2. </a:t>
            </a:r>
            <a:r>
              <a:rPr lang="ko-KR" altLang="en-US" sz="1200" dirty="0"/>
              <a:t>목적함수 </a:t>
            </a:r>
            <a:r>
              <a:rPr lang="en-US" altLang="ko-KR" sz="1200" dirty="0"/>
              <a:t>: (Total Cost = New Res Cost + Wait Time Cost + 12820) &amp; </a:t>
            </a:r>
            <a:r>
              <a:rPr lang="ko-KR" altLang="en-US" sz="1200" dirty="0"/>
              <a:t>거절 통화 비율 최소화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205800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2148" y="2828835"/>
            <a:ext cx="458170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dirty="0"/>
              <a:t>Model 5-3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(Model 5-2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수정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)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endParaRPr lang="ko-KR" altLang="en-US" sz="7200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605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95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1. Record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1AE56596-1EBC-492A-8A0C-82C99D792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62" y="2424112"/>
            <a:ext cx="3648075" cy="2009775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52543F57-271B-4260-9FAC-A1E55D689A5A}"/>
              </a:ext>
            </a:extLst>
          </p:cNvPr>
          <p:cNvCxnSpPr>
            <a:cxnSpLocks/>
          </p:cNvCxnSpPr>
          <p:nvPr/>
        </p:nvCxnSpPr>
        <p:spPr>
          <a:xfrm>
            <a:off x="4274431" y="3861048"/>
            <a:ext cx="102505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1DAF103-45E7-483A-B380-804BA3DAC69B}"/>
              </a:ext>
            </a:extLst>
          </p:cNvPr>
          <p:cNvSpPr txBox="1"/>
          <p:nvPr/>
        </p:nvSpPr>
        <p:spPr>
          <a:xfrm>
            <a:off x="3008784" y="4941168"/>
            <a:ext cx="3549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전화회선이 모자라서 거절된 상담 통화 수</a:t>
            </a:r>
          </a:p>
        </p:txBody>
      </p:sp>
    </p:spTree>
    <p:extLst>
      <p:ext uri="{BB962C8B-B14F-4D97-AF65-F5344CB8AC3E}">
        <p14:creationId xmlns:p14="http://schemas.microsoft.com/office/powerpoint/2010/main" val="621150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2. Assign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07F241F6-B068-443C-A458-BFCEC1DFB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80" y="2238375"/>
            <a:ext cx="3048000" cy="238125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7E6E79F7-88EE-473C-B028-603186B45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888" y="2643187"/>
            <a:ext cx="4676775" cy="1571625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2D7EB0E8-6E85-4CD5-B0FA-F072D850A4C5}"/>
              </a:ext>
            </a:extLst>
          </p:cNvPr>
          <p:cNvCxnSpPr>
            <a:cxnSpLocks/>
          </p:cNvCxnSpPr>
          <p:nvPr/>
        </p:nvCxnSpPr>
        <p:spPr>
          <a:xfrm>
            <a:off x="4664968" y="3789040"/>
            <a:ext cx="102505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FD8EB8F-6B41-456C-800E-5F5BAAF4D489}"/>
              </a:ext>
            </a:extLst>
          </p:cNvPr>
          <p:cNvSpPr txBox="1"/>
          <p:nvPr/>
        </p:nvSpPr>
        <p:spPr>
          <a:xfrm>
            <a:off x="1496616" y="4896269"/>
            <a:ext cx="7970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기술지원 상담 고객이 한계 대기시간</a:t>
            </a:r>
            <a:r>
              <a:rPr lang="en-US" altLang="ko-KR" sz="1400" dirty="0">
                <a:solidFill>
                  <a:srgbClr val="FF0000"/>
                </a:solidFill>
              </a:rPr>
              <a:t>(3</a:t>
            </a:r>
            <a:r>
              <a:rPr lang="ko-KR" altLang="en-US" sz="1400" dirty="0">
                <a:solidFill>
                  <a:srgbClr val="FF0000"/>
                </a:solidFill>
              </a:rPr>
              <a:t>분</a:t>
            </a:r>
            <a:r>
              <a:rPr lang="en-US" altLang="ko-KR" sz="1400" dirty="0">
                <a:solidFill>
                  <a:srgbClr val="FF0000"/>
                </a:solidFill>
              </a:rPr>
              <a:t>)</a:t>
            </a:r>
            <a:r>
              <a:rPr lang="ko-KR" altLang="en-US" sz="1400" dirty="0">
                <a:solidFill>
                  <a:srgbClr val="FF0000"/>
                </a:solidFill>
              </a:rPr>
              <a:t>을 넘게 기다려서 분노를 느꼈던 시간 누적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비용 발생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62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3. Assign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075C1E84-E8D2-4BE5-BCBF-36C3E1270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36" y="2238375"/>
            <a:ext cx="3048000" cy="238125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F4B5BE86-04E7-436A-990D-E1116C2AF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169" y="2643187"/>
            <a:ext cx="4676775" cy="1571625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A6CA42C3-773F-41C9-AF98-75D74571A9A3}"/>
              </a:ext>
            </a:extLst>
          </p:cNvPr>
          <p:cNvCxnSpPr>
            <a:cxnSpLocks/>
          </p:cNvCxnSpPr>
          <p:nvPr/>
        </p:nvCxnSpPr>
        <p:spPr>
          <a:xfrm>
            <a:off x="5215913" y="3875662"/>
            <a:ext cx="102505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A401CEE-DECE-4418-9995-BEB27E964652}"/>
              </a:ext>
            </a:extLst>
          </p:cNvPr>
          <p:cNvSpPr txBox="1"/>
          <p:nvPr/>
        </p:nvSpPr>
        <p:spPr>
          <a:xfrm>
            <a:off x="2000672" y="4982891"/>
            <a:ext cx="7611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판매 상담 고객이 한계 대기시간</a:t>
            </a:r>
            <a:r>
              <a:rPr lang="en-US" altLang="ko-KR" sz="1400" dirty="0">
                <a:solidFill>
                  <a:srgbClr val="FF0000"/>
                </a:solidFill>
              </a:rPr>
              <a:t>(1</a:t>
            </a:r>
            <a:r>
              <a:rPr lang="ko-KR" altLang="en-US" sz="1400" dirty="0">
                <a:solidFill>
                  <a:srgbClr val="FF0000"/>
                </a:solidFill>
              </a:rPr>
              <a:t>분</a:t>
            </a:r>
            <a:r>
              <a:rPr lang="en-US" altLang="ko-KR" sz="1400" dirty="0">
                <a:solidFill>
                  <a:srgbClr val="FF0000"/>
                </a:solidFill>
              </a:rPr>
              <a:t>)</a:t>
            </a:r>
            <a:r>
              <a:rPr lang="ko-KR" altLang="en-US" sz="1400" dirty="0">
                <a:solidFill>
                  <a:srgbClr val="FF0000"/>
                </a:solidFill>
              </a:rPr>
              <a:t>을 넘게 기다려서 분노를 느꼈던 시간 누적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비용 발생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52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4. Assign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993AE61-3C41-4CD4-BCC5-E89583097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83" y="2238374"/>
            <a:ext cx="3048000" cy="238125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122832AB-33B0-405B-AD70-0DE4BD98B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0952" y="2643187"/>
            <a:ext cx="4676775" cy="1571625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59E6306C-ED0F-4802-8C60-ED176826CD9D}"/>
              </a:ext>
            </a:extLst>
          </p:cNvPr>
          <p:cNvCxnSpPr>
            <a:cxnSpLocks/>
          </p:cNvCxnSpPr>
          <p:nvPr/>
        </p:nvCxnSpPr>
        <p:spPr>
          <a:xfrm>
            <a:off x="5215913" y="3875662"/>
            <a:ext cx="102505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1A51ECF-485B-44D3-8834-F570B765CBF5}"/>
              </a:ext>
            </a:extLst>
          </p:cNvPr>
          <p:cNvSpPr txBox="1"/>
          <p:nvPr/>
        </p:nvSpPr>
        <p:spPr>
          <a:xfrm>
            <a:off x="1280592" y="4982891"/>
            <a:ext cx="8392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주문상태 문의 상담 고객이 한계 대기시간</a:t>
            </a:r>
            <a:r>
              <a:rPr lang="en-US" altLang="ko-KR" sz="1400" dirty="0">
                <a:solidFill>
                  <a:srgbClr val="FF0000"/>
                </a:solidFill>
              </a:rPr>
              <a:t>(2</a:t>
            </a:r>
            <a:r>
              <a:rPr lang="ko-KR" altLang="en-US" sz="1400" dirty="0">
                <a:solidFill>
                  <a:srgbClr val="FF0000"/>
                </a:solidFill>
              </a:rPr>
              <a:t>분</a:t>
            </a:r>
            <a:r>
              <a:rPr lang="en-US" altLang="ko-KR" sz="1400" dirty="0">
                <a:solidFill>
                  <a:srgbClr val="FF0000"/>
                </a:solidFill>
              </a:rPr>
              <a:t>)</a:t>
            </a:r>
            <a:r>
              <a:rPr lang="ko-KR" altLang="en-US" sz="1400" dirty="0">
                <a:solidFill>
                  <a:srgbClr val="FF0000"/>
                </a:solidFill>
              </a:rPr>
              <a:t>을 넘게 기다려서 분노를 느꼈던 시간 누적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비용 발생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62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Run Setup</a:t>
            </a:r>
            <a:endParaRPr lang="ko-KR" altLang="en-US" sz="24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EFA3451-E349-4A50-996D-D8207B817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2" y="657225"/>
            <a:ext cx="43338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625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Output</a:t>
            </a:r>
            <a:endParaRPr lang="ko-KR" altLang="en-US" sz="24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B08697E-427B-4CB8-94A3-471F1BFD8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3739"/>
            <a:ext cx="9906000" cy="4450522"/>
          </a:xfrm>
          <a:prstGeom prst="rect">
            <a:avLst/>
          </a:prstGeom>
        </p:spPr>
      </p:pic>
      <p:graphicFrame>
        <p:nvGraphicFramePr>
          <p:cNvPr id="7" name="개체 6">
            <a:extLst>
              <a:ext uri="{FF2B5EF4-FFF2-40B4-BE49-F238E27FC236}">
                <a16:creationId xmlns:a16="http://schemas.microsoft.com/office/drawing/2014/main" id="{F540BD25-FCD5-4210-8D9F-7E45C0507A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999435"/>
              </p:ext>
            </p:extLst>
          </p:nvPr>
        </p:nvGraphicFramePr>
        <p:xfrm>
          <a:off x="2360712" y="112474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showAsIcon="1" r:id="rId4" imgW="914400" imgH="771480" progId="Acrobat.Document.11">
                  <p:embed/>
                </p:oleObj>
              </mc:Choice>
              <mc:Fallback>
                <p:oleObj name="Acrobat Document" showAsIcon="1" r:id="rId4" imgW="914400" imgH="771480" progId="Acrobat.Document.11">
                  <p:embed/>
                  <p:pic>
                    <p:nvPicPr>
                      <p:cNvPr id="7" name="개체 6">
                        <a:extLst>
                          <a:ext uri="{FF2B5EF4-FFF2-40B4-BE49-F238E27FC236}">
                            <a16:creationId xmlns:a16="http://schemas.microsoft.com/office/drawing/2014/main" id="{F540BD25-FCD5-4210-8D9F-7E45C0507A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0712" y="112474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7005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Output</a:t>
            </a:r>
            <a:endParaRPr lang="ko-KR" altLang="en-US" sz="24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F1BB832-8623-4E42-B4C2-02C1836C3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1600200"/>
            <a:ext cx="7391400" cy="3657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1BB735-4553-4AEF-B5B2-87C71CA6B3A1}"/>
              </a:ext>
            </a:extLst>
          </p:cNvPr>
          <p:cNvSpPr txBox="1"/>
          <p:nvPr/>
        </p:nvSpPr>
        <p:spPr>
          <a:xfrm>
            <a:off x="1640632" y="1124744"/>
            <a:ext cx="6840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latin typeface="+mn-ea"/>
              </a:rPr>
              <a:t>New Tech </a:t>
            </a:r>
            <a:r>
              <a:rPr lang="en-US" altLang="ko-KR" b="1" dirty="0">
                <a:solidFill>
                  <a:srgbClr val="FF0000"/>
                </a:solidFill>
                <a:latin typeface="+mn-ea"/>
              </a:rPr>
              <a:t>1, 2, 3</a:t>
            </a:r>
            <a:r>
              <a:rPr lang="en-US" altLang="ko-KR" dirty="0">
                <a:latin typeface="+mn-ea"/>
              </a:rPr>
              <a:t>, </a:t>
            </a:r>
            <a:r>
              <a:rPr lang="en-US" altLang="ko-KR" b="1" dirty="0">
                <a:latin typeface="+mn-ea"/>
              </a:rPr>
              <a:t>New Tech All, </a:t>
            </a:r>
            <a:r>
              <a:rPr lang="en-US" altLang="ko-KR" dirty="0">
                <a:latin typeface="+mn-ea"/>
              </a:rPr>
              <a:t>and </a:t>
            </a:r>
            <a:r>
              <a:rPr lang="en-US" altLang="ko-KR" b="1" dirty="0">
                <a:latin typeface="+mn-ea"/>
              </a:rPr>
              <a:t>New Sales</a:t>
            </a:r>
            <a:r>
              <a:rPr lang="en-US" altLang="ko-KR" dirty="0">
                <a:latin typeface="+mn-ea"/>
              </a:rPr>
              <a:t> = 0 </a:t>
            </a:r>
            <a:r>
              <a:rPr lang="ko-KR" altLang="en-US" dirty="0">
                <a:latin typeface="+mn-ea"/>
              </a:rPr>
              <a:t>인 경우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0183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27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196752"/>
            <a:ext cx="912527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>
                <a:latin typeface="+mn-ea"/>
              </a:rPr>
              <a:t>다섯번의 반복 실험 결과</a:t>
            </a:r>
            <a:endParaRPr lang="en-US" altLang="ko-KR" dirty="0">
              <a:latin typeface="+mn-ea"/>
            </a:endParaRPr>
          </a:p>
          <a:p>
            <a:pPr lvl="1"/>
            <a:r>
              <a:rPr lang="ko-KR" altLang="en-US" dirty="0" err="1">
                <a:latin typeface="+mn-ea"/>
              </a:rPr>
              <a:t>기본안</a:t>
            </a:r>
            <a:r>
              <a:rPr lang="en-US" altLang="ko-KR" dirty="0">
                <a:latin typeface="+mn-ea"/>
              </a:rPr>
              <a:t> : </a:t>
            </a:r>
            <a:r>
              <a:rPr lang="ko-KR" altLang="en-US" dirty="0">
                <a:latin typeface="+mn-ea"/>
              </a:rPr>
              <a:t>추가 상담원 없음</a:t>
            </a:r>
            <a:r>
              <a:rPr lang="en-US" altLang="ko-KR" dirty="0">
                <a:latin typeface="+mn-ea"/>
              </a:rPr>
              <a:t>, 26</a:t>
            </a:r>
            <a:r>
              <a:rPr lang="ko-KR" altLang="en-US" dirty="0">
                <a:latin typeface="+mn-ea"/>
              </a:rPr>
              <a:t>개의 전화 회선</a:t>
            </a:r>
            <a:endParaRPr lang="en-US" altLang="ko-KR" dirty="0">
              <a:latin typeface="+mn-ea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latin typeface="+mn-ea"/>
              </a:rPr>
              <a:t>		</a:t>
            </a:r>
            <a:r>
              <a:rPr lang="ko-KR" altLang="en-US" b="1" dirty="0">
                <a:latin typeface="+mn-ea"/>
              </a:rPr>
              <a:t>총비용</a:t>
            </a:r>
            <a:r>
              <a:rPr lang="en-US" altLang="ko-KR" dirty="0">
                <a:latin typeface="+mn-ea"/>
              </a:rPr>
              <a:t> = $22,500.07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latin typeface="+mn-ea"/>
              </a:rPr>
              <a:t>		</a:t>
            </a:r>
            <a:r>
              <a:rPr lang="ko-KR" altLang="en-US" b="1" dirty="0">
                <a:latin typeface="+mn-ea"/>
              </a:rPr>
              <a:t>거절 비율</a:t>
            </a:r>
            <a:r>
              <a:rPr lang="en-US" altLang="ko-KR" dirty="0">
                <a:latin typeface="+mn-ea"/>
              </a:rPr>
              <a:t> = 12.9%</a:t>
            </a:r>
          </a:p>
          <a:p>
            <a:pPr lvl="1"/>
            <a:r>
              <a:rPr lang="ko-KR" altLang="en-US" dirty="0">
                <a:latin typeface="+mn-ea"/>
              </a:rPr>
              <a:t>개선안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>
                <a:latin typeface="+mn-ea"/>
              </a:rPr>
              <a:t>모든 종류의 상담원을 </a:t>
            </a:r>
            <a:r>
              <a:rPr lang="en-US" altLang="ko-KR" dirty="0">
                <a:latin typeface="+mn-ea"/>
              </a:rPr>
              <a:t>3</a:t>
            </a:r>
            <a:r>
              <a:rPr lang="ko-KR" altLang="en-US" dirty="0">
                <a:latin typeface="+mn-ea"/>
              </a:rPr>
              <a:t>명씩 증원</a:t>
            </a:r>
            <a:r>
              <a:rPr lang="en-US" altLang="ko-KR" dirty="0">
                <a:latin typeface="+mn-ea"/>
              </a:rPr>
              <a:t>, 3</a:t>
            </a:r>
            <a:r>
              <a:rPr lang="ko-KR" altLang="en-US" dirty="0">
                <a:latin typeface="+mn-ea"/>
              </a:rPr>
              <a:t>개의 전화회선 추가 </a:t>
            </a:r>
            <a:r>
              <a:rPr lang="en-US" altLang="ko-KR" dirty="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dirty="0">
                <a:solidFill>
                  <a:srgbClr val="FF0000"/>
                </a:solidFill>
                <a:latin typeface="+mn-ea"/>
                <a:sym typeface="Wingdings" panose="05000000000000000000" pitchFamily="2" charset="2"/>
              </a:rPr>
              <a:t>추가자원비용 증가 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Wingdings" panose="05000000000000000000" pitchFamily="2" charset="2"/>
              </a:rPr>
              <a:t>&amp; </a:t>
            </a:r>
            <a:r>
              <a:rPr lang="ko-KR" altLang="en-US" dirty="0" err="1">
                <a:solidFill>
                  <a:srgbClr val="FF0000"/>
                </a:solidFill>
                <a:latin typeface="+mn-ea"/>
                <a:sym typeface="Wingdings" panose="05000000000000000000" pitchFamily="2" charset="2"/>
              </a:rPr>
              <a:t>고객분노비용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Wingdings" panose="05000000000000000000" pitchFamily="2" charset="2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  <a:sym typeface="Wingdings" panose="05000000000000000000" pitchFamily="2" charset="2"/>
              </a:rPr>
              <a:t>거절비율 감소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FF0000"/>
                </a:solidFill>
                <a:latin typeface="+mn-ea"/>
              </a:rPr>
              <a:t>		</a:t>
            </a:r>
            <a:r>
              <a:rPr lang="ko-KR" altLang="en-US" b="1" dirty="0">
                <a:solidFill>
                  <a:srgbClr val="FF0000"/>
                </a:solidFill>
                <a:latin typeface="+mn-ea"/>
              </a:rPr>
              <a:t>총비용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 = $22,668.69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FF0000"/>
                </a:solidFill>
                <a:latin typeface="+mn-ea"/>
              </a:rPr>
              <a:t>		</a:t>
            </a:r>
            <a:r>
              <a:rPr lang="ko-KR" altLang="en-US" b="1" dirty="0">
                <a:solidFill>
                  <a:srgbClr val="FF0000"/>
                </a:solidFill>
                <a:latin typeface="+mn-ea"/>
              </a:rPr>
              <a:t>거절 비율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 = 1.6%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CEC3E77-0510-4378-890C-836D4DC29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1213" y="2270125"/>
            <a:ext cx="2930525" cy="33855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600" i="1" dirty="0">
                <a:latin typeface="Arial" panose="020B0604020202020204" pitchFamily="34" charset="0"/>
                <a:ea typeface="굴림" panose="020B0600000101010101" pitchFamily="50" charset="-127"/>
              </a:rPr>
              <a:t>5</a:t>
            </a:r>
            <a:r>
              <a:rPr lang="ko-KR" altLang="en-US" sz="1600" i="1" dirty="0">
                <a:latin typeface="Arial" panose="020B0604020202020204" pitchFamily="34" charset="0"/>
                <a:ea typeface="굴림" panose="020B0600000101010101" pitchFamily="50" charset="-127"/>
              </a:rPr>
              <a:t>번 반복 실험 결과</a:t>
            </a:r>
            <a:endParaRPr lang="en-US" altLang="ko-KR" sz="1600" i="1" dirty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34388E54-D243-4223-85DD-041DF46CA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1213" y="3922139"/>
            <a:ext cx="2930525" cy="33855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i="1">
                <a:latin typeface="Arial" panose="020B0604020202020204" pitchFamily="34" charset="0"/>
                <a:ea typeface="굴림" panose="020B0600000101010101" pitchFamily="50" charset="-127"/>
              </a:rPr>
              <a:t>개선안이 더 좋은가</a:t>
            </a:r>
            <a:r>
              <a:rPr lang="en-US" altLang="ko-KR" sz="1600" i="1" dirty="0">
                <a:latin typeface="Arial" panose="020B0604020202020204" pitchFamily="34" charset="0"/>
                <a:ea typeface="굴림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22022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FC395E4-B690-42A5-80F8-0C47F2D4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en-US" altLang="ko-KR" smtClean="0"/>
              <a:pPr/>
              <a:t>28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E5D0D-7F3D-49E4-9893-D6B1A125E041}"/>
              </a:ext>
            </a:extLst>
          </p:cNvPr>
          <p:cNvSpPr txBox="1"/>
          <p:nvPr/>
        </p:nvSpPr>
        <p:spPr>
          <a:xfrm>
            <a:off x="0" y="612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따라하기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FE9A72-EB55-4A93-8569-005733CD3CB9}"/>
              </a:ext>
            </a:extLst>
          </p:cNvPr>
          <p:cNvSpPr txBox="1"/>
          <p:nvPr/>
        </p:nvSpPr>
        <p:spPr>
          <a:xfrm>
            <a:off x="3780243" y="3198167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Model 5-3.mp4</a:t>
            </a:r>
          </a:p>
        </p:txBody>
      </p:sp>
    </p:spTree>
    <p:extLst>
      <p:ext uri="{BB962C8B-B14F-4D97-AF65-F5344CB8AC3E}">
        <p14:creationId xmlns:p14="http://schemas.microsoft.com/office/powerpoint/2010/main" val="180303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3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>
                <a:latin typeface="+mn-ea"/>
              </a:rPr>
              <a:t>전체적인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운영비 척도</a:t>
            </a:r>
            <a:r>
              <a:rPr lang="ko-KR" altLang="en-US" dirty="0">
                <a:latin typeface="+mn-ea"/>
              </a:rPr>
              <a:t> 개발</a:t>
            </a:r>
            <a:endParaRPr lang="en-US" altLang="ko-KR" dirty="0">
              <a:latin typeface="+mn-ea"/>
            </a:endParaRPr>
          </a:p>
          <a:p>
            <a:pPr lvl="1"/>
            <a:r>
              <a:rPr lang="ko-KR" altLang="en-US" dirty="0">
                <a:latin typeface="+mn-ea"/>
              </a:rPr>
              <a:t>두개의 비용 범주</a:t>
            </a:r>
            <a:r>
              <a:rPr lang="en-US" altLang="ko-KR" dirty="0">
                <a:latin typeface="+mn-ea"/>
              </a:rPr>
              <a:t> – </a:t>
            </a:r>
            <a:r>
              <a:rPr lang="ko-KR" altLang="en-US" dirty="0">
                <a:latin typeface="+mn-ea"/>
              </a:rPr>
              <a:t>인력배치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자원비용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나쁜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오래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기다리게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하는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 고객 서비스로 인한 비용</a:t>
            </a:r>
            <a:endParaRPr lang="en-US" altLang="ko-KR" dirty="0">
              <a:latin typeface="+mn-ea"/>
            </a:endParaRPr>
          </a:p>
          <a:p>
            <a:r>
              <a:rPr lang="ko-KR" altLang="en-US" dirty="0">
                <a:solidFill>
                  <a:srgbClr val="FF0000"/>
                </a:solidFill>
                <a:latin typeface="+mn-ea"/>
              </a:rPr>
              <a:t>서비스 품질에 대한 척도</a:t>
            </a:r>
            <a:r>
              <a:rPr lang="ko-KR" altLang="en-US" dirty="0">
                <a:latin typeface="+mn-ea"/>
              </a:rPr>
              <a:t> 개발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거절된 통화 비율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%</a:t>
            </a:r>
          </a:p>
          <a:p>
            <a:endParaRPr lang="en-US" altLang="ko-KR" dirty="0">
              <a:latin typeface="+mn-ea"/>
            </a:endParaRPr>
          </a:p>
          <a:p>
            <a:r>
              <a:rPr lang="ko-KR" altLang="en-US" dirty="0">
                <a:solidFill>
                  <a:srgbClr val="FF0000"/>
                </a:solidFill>
                <a:latin typeface="+mn-ea"/>
              </a:rPr>
              <a:t>인력배치를 늘리는 선택사항</a:t>
            </a:r>
            <a:r>
              <a:rPr lang="ko-KR" altLang="en-US" dirty="0">
                <a:latin typeface="+mn-ea"/>
              </a:rPr>
              <a:t> 추가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자원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전화회선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)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을 늘리는 선택사항</a:t>
            </a:r>
            <a:r>
              <a:rPr lang="ko-KR" altLang="en-US" dirty="0">
                <a:latin typeface="+mn-ea"/>
              </a:rPr>
              <a:t> 추가</a:t>
            </a:r>
            <a:endParaRPr lang="en-US" altLang="ko-KR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solidFill>
                  <a:srgbClr val="FF0000"/>
                </a:solidFill>
                <a:latin typeface="+mn-ea"/>
              </a:rPr>
              <a:t>5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번의 반복실험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주간 비용</a:t>
            </a:r>
            <a:r>
              <a:rPr lang="ko-KR" altLang="en-US" dirty="0">
                <a:latin typeface="+mn-ea"/>
              </a:rPr>
              <a:t>을 중심으로</a:t>
            </a:r>
            <a:endParaRPr lang="en-US" altLang="ko-KR" dirty="0">
              <a:latin typeface="+mn-ea"/>
            </a:endParaRPr>
          </a:p>
          <a:p>
            <a:endParaRPr lang="en-US" altLang="ko-KR" dirty="0">
              <a:latin typeface="+mn-ea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3517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4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latin typeface="+mn-ea"/>
              </a:rPr>
              <a:t>Resource </a:t>
            </a:r>
            <a:r>
              <a:rPr lang="ko-KR" altLang="en-US" dirty="0">
                <a:latin typeface="+mn-ea"/>
              </a:rPr>
              <a:t>데이터 모듈</a:t>
            </a:r>
            <a:r>
              <a:rPr lang="en-US" altLang="ko-KR" dirty="0">
                <a:latin typeface="+mn-ea"/>
              </a:rPr>
              <a:t> –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상담원에 대한 시간당 임금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/>
            <a:r>
              <a:rPr lang="en-US" altLang="ko-KR" dirty="0">
                <a:solidFill>
                  <a:srgbClr val="FF0000"/>
                </a:solidFill>
                <a:latin typeface="+mn-ea"/>
              </a:rPr>
              <a:t>$20/hr.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판매 상담원 임금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/>
            <a:r>
              <a:rPr lang="en-US" altLang="ko-KR" dirty="0">
                <a:solidFill>
                  <a:srgbClr val="FF0000"/>
                </a:solidFill>
                <a:latin typeface="+mn-ea"/>
              </a:rPr>
              <a:t>$18/hr. ~ $22/hr.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숙련도에 따른 기술지원 상담원 임금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/>
            <a:r>
              <a:rPr lang="ko-KR" altLang="en-US" dirty="0">
                <a:latin typeface="+mn-ea"/>
              </a:rPr>
              <a:t>근무 중이든 유휴 중이든 관계없이 임금 지급</a:t>
            </a:r>
            <a:endParaRPr lang="en-US" altLang="ko-KR" dirty="0">
              <a:latin typeface="+mn-ea"/>
            </a:endParaRPr>
          </a:p>
          <a:p>
            <a:pPr lvl="1"/>
            <a:r>
              <a:rPr lang="ko-KR" altLang="en-US" dirty="0">
                <a:latin typeface="+mn-ea"/>
              </a:rPr>
              <a:t>판매 상담원</a:t>
            </a:r>
            <a:endParaRPr lang="en-US" altLang="ko-KR" dirty="0">
              <a:latin typeface="+mn-ea"/>
            </a:endParaRPr>
          </a:p>
          <a:p>
            <a:pPr lvl="2"/>
            <a:r>
              <a:rPr lang="en-US" altLang="ko-KR" dirty="0">
                <a:latin typeface="+mn-ea"/>
              </a:rPr>
              <a:t>45</a:t>
            </a:r>
            <a:r>
              <a:rPr lang="ko-KR" altLang="en-US" dirty="0">
                <a:latin typeface="+mn-ea"/>
              </a:rPr>
              <a:t>시간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일 </a:t>
            </a:r>
            <a:r>
              <a:rPr lang="en-US" altLang="ko-KR" dirty="0">
                <a:latin typeface="+mn-ea"/>
              </a:rPr>
              <a:t>X 20</a:t>
            </a:r>
            <a:r>
              <a:rPr lang="ko-KR" altLang="en-US" dirty="0">
                <a:latin typeface="+mn-ea"/>
              </a:rPr>
              <a:t>달러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시간 </a:t>
            </a:r>
            <a:r>
              <a:rPr lang="en-US" altLang="ko-KR" dirty="0">
                <a:latin typeface="+mn-ea"/>
              </a:rPr>
              <a:t>X 5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주 </a:t>
            </a:r>
            <a:r>
              <a:rPr lang="en-US" altLang="ko-KR" dirty="0">
                <a:latin typeface="+mn-ea"/>
              </a:rPr>
              <a:t>=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4,500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/>
            <a:r>
              <a:rPr lang="ko-KR" altLang="en-US" dirty="0">
                <a:latin typeface="+mn-ea"/>
              </a:rPr>
              <a:t>기술지원 상담원</a:t>
            </a:r>
            <a:endParaRPr lang="en-US" altLang="ko-KR" dirty="0">
              <a:latin typeface="+mn-ea"/>
            </a:endParaRPr>
          </a:p>
          <a:p>
            <a:pPr lvl="2"/>
            <a:r>
              <a:rPr lang="en-US" altLang="ko-KR" dirty="0">
                <a:solidFill>
                  <a:srgbClr val="FF0000"/>
                </a:solidFill>
                <a:latin typeface="+mn-ea"/>
              </a:rPr>
              <a:t>8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명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X (8</a:t>
            </a:r>
            <a:r>
              <a:rPr lang="ko-KR" altLang="en-US" dirty="0">
                <a:latin typeface="+mn-ea"/>
              </a:rPr>
              <a:t>시간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)/</a:t>
            </a:r>
            <a:r>
              <a:rPr lang="ko-KR" altLang="en-US" dirty="0">
                <a:latin typeface="+mn-ea"/>
              </a:rPr>
              <a:t>명 </a:t>
            </a:r>
            <a:r>
              <a:rPr lang="en-US" altLang="ko-KR" dirty="0">
                <a:latin typeface="+mn-ea"/>
              </a:rPr>
              <a:t>X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18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시간 </a:t>
            </a:r>
            <a:r>
              <a:rPr lang="en-US" altLang="ko-KR" dirty="0">
                <a:latin typeface="+mn-ea"/>
              </a:rPr>
              <a:t>X 5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주 </a:t>
            </a:r>
            <a:r>
              <a:rPr lang="en-US" altLang="ko-KR" dirty="0">
                <a:latin typeface="+mn-ea"/>
              </a:rPr>
              <a:t>=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5,760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2"/>
            <a:r>
              <a:rPr lang="en-US" altLang="ko-KR" dirty="0">
                <a:solidFill>
                  <a:srgbClr val="FF0000"/>
                </a:solidFill>
                <a:latin typeface="+mn-ea"/>
              </a:rPr>
              <a:t>1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명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X (8</a:t>
            </a:r>
            <a:r>
              <a:rPr lang="ko-KR" altLang="en-US" dirty="0">
                <a:latin typeface="+mn-ea"/>
              </a:rPr>
              <a:t>시간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)/</a:t>
            </a:r>
            <a:r>
              <a:rPr lang="ko-KR" altLang="en-US" dirty="0">
                <a:latin typeface="+mn-ea"/>
              </a:rPr>
              <a:t>명 </a:t>
            </a:r>
            <a:r>
              <a:rPr lang="en-US" altLang="ko-KR" dirty="0">
                <a:latin typeface="+mn-ea"/>
              </a:rPr>
              <a:t>X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20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시간 </a:t>
            </a:r>
            <a:r>
              <a:rPr lang="en-US" altLang="ko-KR" dirty="0">
                <a:latin typeface="+mn-ea"/>
              </a:rPr>
              <a:t>X 5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주 </a:t>
            </a:r>
            <a:r>
              <a:rPr lang="en-US" altLang="ko-KR" dirty="0">
                <a:latin typeface="+mn-ea"/>
              </a:rPr>
              <a:t>=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800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2"/>
            <a:r>
              <a:rPr lang="en-US" altLang="ko-KR" dirty="0">
                <a:solidFill>
                  <a:srgbClr val="FF0000"/>
                </a:solidFill>
                <a:latin typeface="+mn-ea"/>
              </a:rPr>
              <a:t>2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명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X (8</a:t>
            </a:r>
            <a:r>
              <a:rPr lang="ko-KR" altLang="en-US" dirty="0">
                <a:latin typeface="+mn-ea"/>
              </a:rPr>
              <a:t>시간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)/</a:t>
            </a:r>
            <a:r>
              <a:rPr lang="ko-KR" altLang="en-US" dirty="0">
                <a:latin typeface="+mn-ea"/>
              </a:rPr>
              <a:t>명 </a:t>
            </a:r>
            <a:r>
              <a:rPr lang="en-US" altLang="ko-KR" dirty="0">
                <a:latin typeface="+mn-ea"/>
              </a:rPr>
              <a:t>X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22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시간 </a:t>
            </a:r>
            <a:r>
              <a:rPr lang="en-US" altLang="ko-KR" dirty="0">
                <a:latin typeface="+mn-ea"/>
              </a:rPr>
              <a:t>X 5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/</a:t>
            </a:r>
            <a:r>
              <a:rPr lang="ko-KR" altLang="en-US" dirty="0">
                <a:latin typeface="+mn-ea"/>
              </a:rPr>
              <a:t>주 </a:t>
            </a:r>
            <a:r>
              <a:rPr lang="en-US" altLang="ko-KR" dirty="0">
                <a:latin typeface="+mn-ea"/>
              </a:rPr>
              <a:t>=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1,760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/>
            <a:r>
              <a:rPr lang="ko-KR" altLang="en-US" dirty="0">
                <a:latin typeface="+mn-ea"/>
              </a:rPr>
              <a:t>현 상담원에 대한 주간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초기자원비용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$12,820/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 (=4,500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+ 5,760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+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800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+ 1,760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달러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491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5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>
                <a:latin typeface="+mn-ea"/>
              </a:rPr>
              <a:t>정오부터 오후 </a:t>
            </a:r>
            <a:r>
              <a:rPr lang="en-US" altLang="ko-KR" sz="2400" dirty="0">
                <a:latin typeface="+mn-ea"/>
              </a:rPr>
              <a:t>4</a:t>
            </a:r>
            <a:r>
              <a:rPr lang="ko-KR" altLang="en-US" sz="2400" dirty="0">
                <a:latin typeface="+mn-ea"/>
              </a:rPr>
              <a:t>시까지 판매 및 기술지원 상담원 수를 늘림 </a:t>
            </a:r>
            <a:r>
              <a:rPr lang="en-US" altLang="ko-KR" sz="2400" dirty="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sz="2400" dirty="0">
                <a:latin typeface="+mn-ea"/>
                <a:sym typeface="Wingdings" panose="05000000000000000000" pitchFamily="2" charset="2"/>
              </a:rPr>
              <a:t>하루 </a:t>
            </a:r>
            <a:r>
              <a:rPr lang="en-US" altLang="ko-KR" sz="2400" dirty="0">
                <a:latin typeface="+mn-ea"/>
                <a:sym typeface="Wingdings" panose="05000000000000000000" pitchFamily="2" charset="2"/>
              </a:rPr>
              <a:t>4</a:t>
            </a:r>
            <a:r>
              <a:rPr lang="ko-KR" altLang="en-US" sz="2400" dirty="0">
                <a:latin typeface="+mn-ea"/>
                <a:sym typeface="Wingdings" panose="05000000000000000000" pitchFamily="2" charset="2"/>
              </a:rPr>
              <a:t>시간만 근무</a:t>
            </a:r>
            <a:endParaRPr lang="en-US" altLang="ko-KR" sz="2400" dirty="0">
              <a:latin typeface="+mn-ea"/>
            </a:endParaRPr>
          </a:p>
          <a:p>
            <a:pPr lvl="1"/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Variable </a:t>
            </a:r>
            <a:r>
              <a:rPr lang="en-US" altLang="ko-KR" sz="2000" b="1" dirty="0">
                <a:solidFill>
                  <a:srgbClr val="FF0000"/>
                </a:solidFill>
                <a:latin typeface="+mn-ea"/>
              </a:rPr>
              <a:t>New Sales</a:t>
            </a: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 =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새롭게 추가된 판매 상담원 수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lvl="2"/>
            <a:r>
              <a:rPr lang="ko-KR" altLang="en-US" sz="1800" dirty="0">
                <a:latin typeface="+mn-ea"/>
              </a:rPr>
              <a:t>추가 상담원당 </a:t>
            </a:r>
            <a:r>
              <a:rPr lang="en-US" altLang="ko-KR" sz="1800" dirty="0">
                <a:latin typeface="+mn-ea"/>
              </a:rPr>
              <a:t>$17/hr., 4 hrs./day, 5 days/week </a:t>
            </a:r>
            <a:r>
              <a:rPr lang="en-US" altLang="ko-KR" sz="1800" dirty="0">
                <a:latin typeface="+mn-ea"/>
                <a:sym typeface="Wingdings" panose="05000000000000000000" pitchFamily="2" charset="2"/>
              </a:rPr>
              <a:t></a:t>
            </a:r>
            <a:r>
              <a:rPr lang="en-US" altLang="ko-KR" sz="1800" dirty="0">
                <a:latin typeface="+mn-ea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$340/week</a:t>
            </a:r>
          </a:p>
          <a:p>
            <a:pPr lvl="2"/>
            <a:r>
              <a:rPr lang="en-US" altLang="ko-KR" sz="1800" dirty="0">
                <a:latin typeface="+mn-ea"/>
              </a:rPr>
              <a:t>Schedule </a:t>
            </a:r>
            <a:r>
              <a:rPr lang="ko-KR" altLang="en-US" sz="1800" dirty="0">
                <a:latin typeface="+mn-ea"/>
              </a:rPr>
              <a:t>데이터 모듈에서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capacity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를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 New Sales 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만큼 증가</a:t>
            </a:r>
            <a:r>
              <a:rPr lang="ko-KR" altLang="en-US" sz="1800" dirty="0">
                <a:latin typeface="+mn-ea"/>
              </a:rPr>
              <a:t>시킴</a:t>
            </a:r>
            <a:endParaRPr lang="en-US" altLang="ko-KR" sz="1800" dirty="0">
              <a:latin typeface="+mn-ea"/>
            </a:endParaRPr>
          </a:p>
          <a:p>
            <a:pPr lvl="2"/>
            <a:r>
              <a:rPr lang="en-US" altLang="ko-KR" sz="1800" b="1" dirty="0">
                <a:latin typeface="+mn-ea"/>
              </a:rPr>
              <a:t>Sales</a:t>
            </a:r>
            <a:r>
              <a:rPr lang="en-US" altLang="ko-KR" sz="1800" dirty="0">
                <a:latin typeface="+mn-ea"/>
              </a:rPr>
              <a:t> </a:t>
            </a:r>
            <a:r>
              <a:rPr lang="ko-KR" altLang="en-US" sz="1800" dirty="0">
                <a:latin typeface="+mn-ea"/>
              </a:rPr>
              <a:t>상담원은 이미 </a:t>
            </a:r>
            <a:r>
              <a:rPr lang="en-US" altLang="ko-KR" sz="1800" dirty="0">
                <a:latin typeface="+mn-ea"/>
              </a:rPr>
              <a:t>Resource </a:t>
            </a:r>
            <a:r>
              <a:rPr lang="ko-KR" altLang="en-US" sz="1800" dirty="0">
                <a:latin typeface="+mn-ea"/>
              </a:rPr>
              <a:t>데이터 모듈에 존재</a:t>
            </a:r>
            <a:endParaRPr lang="en-US" altLang="ko-KR" sz="1800" dirty="0">
              <a:latin typeface="+mn-ea"/>
            </a:endParaRPr>
          </a:p>
          <a:p>
            <a:pPr lvl="1"/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Variable</a:t>
            </a: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b="1" dirty="0">
                <a:solidFill>
                  <a:srgbClr val="FF0000"/>
                </a:solidFill>
                <a:latin typeface="+mn-ea"/>
              </a:rPr>
              <a:t>New Tech 1, 2, 3</a:t>
            </a:r>
            <a:r>
              <a:rPr lang="en-US" altLang="ko-KR" sz="2000" dirty="0">
                <a:latin typeface="+mn-ea"/>
              </a:rPr>
              <a:t>, and </a:t>
            </a:r>
            <a:r>
              <a:rPr lang="en-US" altLang="ko-KR" sz="2000" b="1" dirty="0">
                <a:solidFill>
                  <a:srgbClr val="FF0000"/>
                </a:solidFill>
                <a:latin typeface="+mn-ea"/>
              </a:rPr>
              <a:t>New Tech All</a:t>
            </a: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=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새롭게 추가된 기술지원 상담원수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lvl="2"/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$16/hr. 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한가지 제품 종류만 상담</a:t>
            </a:r>
            <a:r>
              <a:rPr lang="ko-KR" altLang="en-US" sz="1800" dirty="0">
                <a:latin typeface="+mn-ea"/>
              </a:rPr>
              <a:t>할 수 있는 직원</a:t>
            </a:r>
            <a:r>
              <a:rPr lang="en-US" altLang="ko-KR" sz="1800" dirty="0">
                <a:latin typeface="+mn-ea"/>
              </a:rPr>
              <a:t>(Larry(1), Moe(2), Curly(3)),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$18/hr. </a:t>
            </a:r>
            <a:r>
              <a:rPr lang="ko-KR" altLang="en-US" sz="1800" dirty="0">
                <a:solidFill>
                  <a:srgbClr val="FF0000"/>
                </a:solidFill>
                <a:latin typeface="+mn-ea"/>
              </a:rPr>
              <a:t>모든 제품 종류를 상담</a:t>
            </a:r>
            <a:r>
              <a:rPr lang="ko-KR" altLang="en-US" sz="1800" dirty="0">
                <a:latin typeface="+mn-ea"/>
              </a:rPr>
              <a:t>할 수 있는 직원</a:t>
            </a:r>
            <a:r>
              <a:rPr lang="en-US" altLang="ko-KR" sz="1800" dirty="0">
                <a:latin typeface="+mn-ea"/>
              </a:rPr>
              <a:t>(Hermann)</a:t>
            </a:r>
          </a:p>
          <a:p>
            <a:pPr lvl="2"/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$320/week</a:t>
            </a:r>
            <a:r>
              <a:rPr lang="en-US" altLang="ko-KR" sz="1800" dirty="0">
                <a:latin typeface="+mn-ea"/>
              </a:rPr>
              <a:t> </a:t>
            </a:r>
            <a:r>
              <a:rPr lang="ko-KR" altLang="en-US" sz="1800" dirty="0">
                <a:latin typeface="+mn-ea"/>
              </a:rPr>
              <a:t>단일 상품 상담원</a:t>
            </a:r>
            <a:r>
              <a:rPr lang="en-US" altLang="ko-KR" sz="1800" dirty="0">
                <a:latin typeface="+mn-ea"/>
              </a:rPr>
              <a:t>, 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$360/week</a:t>
            </a:r>
            <a:r>
              <a:rPr lang="en-US" altLang="ko-KR" sz="1800" dirty="0">
                <a:latin typeface="+mn-ea"/>
              </a:rPr>
              <a:t> </a:t>
            </a:r>
            <a:r>
              <a:rPr lang="ko-KR" altLang="en-US" sz="1800" dirty="0">
                <a:latin typeface="+mn-ea"/>
              </a:rPr>
              <a:t>모든 종류 상품 상담원</a:t>
            </a:r>
            <a:endParaRPr lang="en-US" altLang="ko-KR" sz="1800" dirty="0">
              <a:latin typeface="+mn-ea"/>
            </a:endParaRPr>
          </a:p>
          <a:p>
            <a:pPr lvl="2"/>
            <a:r>
              <a:rPr lang="en-US" altLang="ko-KR" sz="1800" dirty="0">
                <a:latin typeface="+mn-ea"/>
              </a:rPr>
              <a:t>Resource </a:t>
            </a:r>
            <a:r>
              <a:rPr lang="ko-KR" altLang="en-US" sz="1800" dirty="0">
                <a:latin typeface="+mn-ea"/>
              </a:rPr>
              <a:t>데이터 모듈에 새로운 상담원</a:t>
            </a:r>
            <a:r>
              <a:rPr lang="en-US" altLang="ko-KR" sz="1800" dirty="0">
                <a:latin typeface="+mn-ea"/>
              </a:rPr>
              <a:t> </a:t>
            </a:r>
            <a:r>
              <a:rPr lang="ko-KR" altLang="en-US" sz="1800" dirty="0">
                <a:latin typeface="+mn-ea"/>
              </a:rPr>
              <a:t>추가 </a:t>
            </a:r>
            <a:r>
              <a:rPr lang="en-US" altLang="ko-KR" sz="1800" dirty="0">
                <a:latin typeface="+mn-ea"/>
              </a:rPr>
              <a:t>: Larry, Moe, Curly, Hermann</a:t>
            </a:r>
          </a:p>
          <a:p>
            <a:pPr lvl="2"/>
            <a:r>
              <a:rPr lang="en-US" altLang="ko-KR" sz="1800" dirty="0">
                <a:latin typeface="+mn-ea"/>
              </a:rPr>
              <a:t>Schedule </a:t>
            </a:r>
            <a:r>
              <a:rPr lang="ko-KR" altLang="en-US" sz="1800" dirty="0">
                <a:latin typeface="+mn-ea"/>
              </a:rPr>
              <a:t>데이터 모듈에 새로운 상담원 </a:t>
            </a:r>
            <a:r>
              <a:rPr lang="en-US" altLang="ko-KR" sz="1800" dirty="0">
                <a:latin typeface="+mn-ea"/>
              </a:rPr>
              <a:t>capacity </a:t>
            </a:r>
            <a:r>
              <a:rPr lang="ko-KR" altLang="en-US" sz="1800" dirty="0">
                <a:latin typeface="+mn-ea"/>
              </a:rPr>
              <a:t>추가</a:t>
            </a:r>
            <a:r>
              <a:rPr lang="en-US" altLang="ko-KR" sz="1800" dirty="0">
                <a:latin typeface="+mn-ea"/>
              </a:rPr>
              <a:t>(New Tech 1, 2, 3, and New Tech All)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1734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6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</a:rPr>
              <a:t>전화회선을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26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개 이상으로 증가</a:t>
            </a:r>
            <a:r>
              <a:rPr lang="ko-KR" altLang="en-US" dirty="0">
                <a:latin typeface="+mn-ea"/>
              </a:rPr>
              <a:t> 시킴</a:t>
            </a:r>
            <a:endParaRPr lang="en-US" altLang="ko-KR" dirty="0">
              <a:latin typeface="+mn-ea"/>
            </a:endParaRPr>
          </a:p>
          <a:p>
            <a:pPr lvl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추가된 전화회선당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$98/week</a:t>
            </a:r>
          </a:p>
          <a:p>
            <a:r>
              <a:rPr lang="en-US" altLang="ko-KR" dirty="0">
                <a:latin typeface="+mn-ea"/>
              </a:rPr>
              <a:t>Expression </a:t>
            </a:r>
            <a:r>
              <a:rPr lang="ko-KR" altLang="en-US" dirty="0">
                <a:latin typeface="+mn-ea"/>
              </a:rPr>
              <a:t>정의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New Res Cost :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추가 자원 비용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>
              <a:buFontTx/>
              <a:buNone/>
            </a:pPr>
            <a:r>
              <a:rPr lang="en-US" altLang="ko-KR" sz="2400" dirty="0">
                <a:latin typeface="+mn-ea"/>
              </a:rPr>
              <a:t>	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New Sales</a:t>
            </a:r>
            <a:r>
              <a:rPr lang="en-US" altLang="ko-KR" sz="2400" dirty="0">
                <a:latin typeface="+mn-ea"/>
              </a:rPr>
              <a:t>*340</a:t>
            </a:r>
            <a:br>
              <a:rPr lang="en-US" altLang="ko-KR" sz="2400" dirty="0">
                <a:latin typeface="+mn-ea"/>
              </a:rPr>
            </a:br>
            <a:r>
              <a:rPr lang="en-US" altLang="ko-KR" sz="2400" dirty="0">
                <a:latin typeface="+mn-ea"/>
              </a:rPr>
              <a:t>+ (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New Tech 1</a:t>
            </a:r>
            <a:r>
              <a:rPr lang="en-US" altLang="ko-KR" sz="2400" dirty="0">
                <a:latin typeface="+mn-ea"/>
              </a:rPr>
              <a:t> + 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New Tech 2</a:t>
            </a:r>
            <a:r>
              <a:rPr lang="en-US" altLang="ko-KR" sz="2400" dirty="0">
                <a:latin typeface="+mn-ea"/>
              </a:rPr>
              <a:t> + 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New Tech 3</a:t>
            </a:r>
            <a:r>
              <a:rPr lang="en-US" altLang="ko-KR" sz="2400" dirty="0">
                <a:latin typeface="+mn-ea"/>
              </a:rPr>
              <a:t>)*320</a:t>
            </a:r>
            <a:br>
              <a:rPr lang="en-US" altLang="ko-KR" sz="2400" dirty="0">
                <a:latin typeface="+mn-ea"/>
              </a:rPr>
            </a:br>
            <a:r>
              <a:rPr lang="en-US" altLang="ko-KR" sz="2400" dirty="0">
                <a:latin typeface="+mn-ea"/>
              </a:rPr>
              <a:t>+ 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New Tech All</a:t>
            </a:r>
            <a:r>
              <a:rPr lang="en-US" altLang="ko-KR" sz="2400" dirty="0">
                <a:latin typeface="+mn-ea"/>
              </a:rPr>
              <a:t>*360</a:t>
            </a:r>
            <a:br>
              <a:rPr lang="en-US" altLang="ko-KR" sz="2400" dirty="0">
                <a:latin typeface="+mn-ea"/>
              </a:rPr>
            </a:br>
            <a:r>
              <a:rPr lang="en-US" altLang="ko-KR" sz="2400" dirty="0">
                <a:latin typeface="+mn-ea"/>
              </a:rPr>
              <a:t>+ 98*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MR(Trunk Line</a:t>
            </a:r>
            <a:r>
              <a:rPr lang="en-US" altLang="ko-KR" sz="1800" dirty="0">
                <a:solidFill>
                  <a:srgbClr val="FF0000"/>
                </a:solidFill>
                <a:latin typeface="+mn-ea"/>
              </a:rPr>
              <a:t>)</a:t>
            </a:r>
          </a:p>
          <a:p>
            <a:pPr lvl="1"/>
            <a:r>
              <a:rPr lang="ko-KR" altLang="en-US" dirty="0">
                <a:latin typeface="+mn-ea"/>
              </a:rPr>
              <a:t>이 비용은 시뮬레이션 결과와 관계없이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입력 값에 의해서 결정</a:t>
            </a:r>
            <a:r>
              <a:rPr lang="ko-KR" altLang="en-US" dirty="0">
                <a:latin typeface="+mn-ea"/>
              </a:rPr>
              <a:t>됨</a:t>
            </a:r>
            <a:endParaRPr lang="en-US" altLang="ko-KR" dirty="0">
              <a:latin typeface="+mn-ea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40341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7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45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ko-KR" altLang="en-US" dirty="0">
                <a:latin typeface="+mn-ea"/>
              </a:rPr>
              <a:t>고객이 한계시간을 넘게 기다리면 화가 나고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이에 상응하는 비용이 발생 </a:t>
            </a:r>
            <a:r>
              <a:rPr lang="en-US" altLang="ko-KR" dirty="0">
                <a:latin typeface="+mn-ea"/>
              </a:rPr>
              <a:t>–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고객 분노 비용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한계 시간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>
                <a:latin typeface="+mn-ea"/>
              </a:rPr>
              <a:t>기술지원 상담에 대해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3</a:t>
            </a:r>
            <a:r>
              <a:rPr lang="ko-KR" altLang="en-US" dirty="0">
                <a:latin typeface="+mn-ea"/>
              </a:rPr>
              <a:t>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판매 상담에 대해 </a:t>
            </a:r>
            <a:r>
              <a:rPr lang="en-US" altLang="ko-KR" dirty="0">
                <a:latin typeface="+mn-ea"/>
              </a:rPr>
              <a:t>1</a:t>
            </a:r>
            <a:r>
              <a:rPr lang="ko-KR" altLang="en-US" dirty="0">
                <a:latin typeface="+mn-ea"/>
              </a:rPr>
              <a:t>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주문상태 문의 상담에 대해 </a:t>
            </a:r>
            <a:r>
              <a:rPr lang="en-US" altLang="ko-KR" dirty="0">
                <a:latin typeface="+mn-ea"/>
              </a:rPr>
              <a:t>2</a:t>
            </a:r>
            <a:r>
              <a:rPr lang="ko-KR" altLang="en-US" dirty="0">
                <a:latin typeface="+mn-ea"/>
              </a:rPr>
              <a:t>분</a:t>
            </a:r>
            <a:endParaRPr lang="en-US" altLang="ko-KR" dirty="0">
              <a:latin typeface="+mn-ea"/>
            </a:endParaRPr>
          </a:p>
          <a:p>
            <a:pPr lvl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한계시간을 넘으면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분당 다음의 비용이 발생</a:t>
            </a:r>
            <a:br>
              <a:rPr lang="en-US" altLang="ko-KR" dirty="0">
                <a:latin typeface="+mn-ea"/>
              </a:rPr>
            </a:br>
            <a:r>
              <a:rPr lang="ko-KR" altLang="en-US" dirty="0">
                <a:latin typeface="+mn-ea"/>
              </a:rPr>
              <a:t>기술지원 상담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+mn-ea"/>
              </a:rPr>
              <a:t>$0.368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판매 상담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+mn-ea"/>
              </a:rPr>
              <a:t>$0.818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주문상태 문의 상담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+mn-ea"/>
              </a:rPr>
              <a:t>$0.346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latin typeface="+mn-ea"/>
              </a:rPr>
              <a:t>3</a:t>
            </a:r>
            <a:r>
              <a:rPr lang="ko-KR" altLang="en-US" dirty="0">
                <a:latin typeface="+mn-ea"/>
              </a:rPr>
              <a:t>개의 새로운 </a:t>
            </a:r>
            <a:r>
              <a:rPr lang="en-US" altLang="ko-KR" dirty="0">
                <a:latin typeface="+mn-ea"/>
              </a:rPr>
              <a:t>Assign </a:t>
            </a:r>
            <a:r>
              <a:rPr lang="ko-KR" altLang="en-US" dirty="0">
                <a:latin typeface="+mn-ea"/>
              </a:rPr>
              <a:t>모듈을 이용하여 누적 통계치 산출</a:t>
            </a:r>
            <a:endParaRPr lang="en-US" altLang="ko-KR" dirty="0">
              <a:latin typeface="+mn-ea"/>
            </a:endParaRPr>
          </a:p>
          <a:p>
            <a:pPr lvl="2">
              <a:lnSpc>
                <a:spcPct val="90000"/>
              </a:lnSpc>
            </a:pPr>
            <a:r>
              <a:rPr lang="en-US" altLang="ko-KR" b="1" dirty="0">
                <a:latin typeface="+mn-ea"/>
              </a:rPr>
              <a:t>Excess Wait Time</a:t>
            </a:r>
            <a:r>
              <a:rPr lang="en-US" altLang="ko-KR" dirty="0">
                <a:latin typeface="+mn-ea"/>
              </a:rPr>
              <a:t> : </a:t>
            </a:r>
            <a:r>
              <a:rPr lang="en-US" altLang="ko-KR" b="1" dirty="0">
                <a:latin typeface="+mn-ea"/>
              </a:rPr>
              <a:t>MAX(ENTITY.WAITTIME - </a:t>
            </a:r>
            <a:r>
              <a:rPr lang="en-US" altLang="ko-KR" b="1" dirty="0">
                <a:solidFill>
                  <a:srgbClr val="FF0000"/>
                </a:solidFill>
                <a:latin typeface="+mn-ea"/>
              </a:rPr>
              <a:t>3</a:t>
            </a:r>
            <a:r>
              <a:rPr lang="en-US" altLang="ko-KR" b="1" dirty="0">
                <a:latin typeface="+mn-ea"/>
              </a:rPr>
              <a:t>, 0)</a:t>
            </a:r>
          </a:p>
          <a:p>
            <a:pPr lvl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종료 시점에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일간 누적 초과대기시간 </a:t>
            </a:r>
            <a:r>
              <a:rPr lang="en-US" altLang="ko-KR" dirty="0">
                <a:latin typeface="+mn-ea"/>
              </a:rPr>
              <a:t>Excess Wait Times</a:t>
            </a:r>
            <a:r>
              <a:rPr lang="ko-KR" altLang="en-US" dirty="0">
                <a:latin typeface="+mn-ea"/>
              </a:rPr>
              <a:t>에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“5 X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분당 비용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”</a:t>
            </a:r>
            <a:r>
              <a:rPr lang="ko-KR" altLang="en-US" dirty="0">
                <a:latin typeface="+mn-ea"/>
              </a:rPr>
              <a:t>을 곱하여 고객이 화가 나서 발생하는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주간 비용을 산출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ko-KR" dirty="0">
                <a:latin typeface="+mn-ea"/>
              </a:rPr>
              <a:t>	5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 </a:t>
            </a:r>
            <a:r>
              <a:rPr lang="en-US" altLang="ko-KR" dirty="0">
                <a:solidFill>
                  <a:srgbClr val="0000FF"/>
                </a:solidFill>
                <a:latin typeface="+mn-ea"/>
                <a:sym typeface="Symbol" panose="05050102010706020507" pitchFamily="18" charset="2"/>
              </a:rPr>
              <a:t>$0.368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 = 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Symbol" panose="05050102010706020507" pitchFamily="18" charset="2"/>
              </a:rPr>
              <a:t>$1.84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for tech, per</a:t>
            </a:r>
            <a:r>
              <a:rPr lang="ko-KR" altLang="en-US" dirty="0">
                <a:latin typeface="+mn-ea"/>
                <a:sym typeface="Symbol" panose="05050102010706020507" pitchFamily="18" charset="2"/>
              </a:rPr>
              <a:t>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week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ko-KR" dirty="0">
                <a:latin typeface="+mn-ea"/>
              </a:rPr>
              <a:t>	5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 </a:t>
            </a:r>
            <a:r>
              <a:rPr lang="en-US" altLang="ko-KR" dirty="0">
                <a:solidFill>
                  <a:srgbClr val="0000FF"/>
                </a:solidFill>
                <a:latin typeface="+mn-ea"/>
                <a:sym typeface="Symbol" panose="05050102010706020507" pitchFamily="18" charset="2"/>
              </a:rPr>
              <a:t>$0.818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 = 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Symbol" panose="05050102010706020507" pitchFamily="18" charset="2"/>
              </a:rPr>
              <a:t>$4.09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for sales, per</a:t>
            </a:r>
            <a:r>
              <a:rPr lang="ko-KR" altLang="en-US" dirty="0">
                <a:latin typeface="+mn-ea"/>
                <a:sym typeface="Symbol" panose="05050102010706020507" pitchFamily="18" charset="2"/>
              </a:rPr>
              <a:t>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week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ko-KR" dirty="0">
                <a:latin typeface="+mn-ea"/>
              </a:rPr>
              <a:t>	5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 </a:t>
            </a:r>
            <a:r>
              <a:rPr lang="en-US" altLang="ko-KR" dirty="0">
                <a:solidFill>
                  <a:srgbClr val="0000FF"/>
                </a:solidFill>
                <a:latin typeface="+mn-ea"/>
                <a:sym typeface="Symbol" panose="05050102010706020507" pitchFamily="18" charset="2"/>
              </a:rPr>
              <a:t>$0.346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 = 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Symbol" panose="05050102010706020507" pitchFamily="18" charset="2"/>
              </a:rPr>
              <a:t>$1.73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for order-status, per</a:t>
            </a:r>
            <a:r>
              <a:rPr lang="ko-KR" altLang="en-US" dirty="0">
                <a:latin typeface="+mn-ea"/>
                <a:sym typeface="Symbol" panose="05050102010706020507" pitchFamily="18" charset="2"/>
              </a:rPr>
              <a:t> </a:t>
            </a:r>
            <a:r>
              <a:rPr lang="en-US" altLang="ko-KR" dirty="0">
                <a:latin typeface="+mn-ea"/>
                <a:sym typeface="Symbol" panose="05050102010706020507" pitchFamily="18" charset="2"/>
              </a:rPr>
              <a:t>week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603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>
                <a:latin typeface="+mn-ea"/>
              </a:rPr>
              <a:t>8</a:t>
            </a:fld>
            <a:endParaRPr lang="ko-KR" altLang="en-US">
              <a:latin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A45D6-1447-4863-AA76-FC16AE31E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3000"/>
              </a:lnSpc>
            </a:pPr>
            <a:r>
              <a:rPr lang="en-US" altLang="ko-KR" dirty="0">
                <a:latin typeface="+mn-ea"/>
              </a:rPr>
              <a:t>Statistic </a:t>
            </a:r>
            <a:r>
              <a:rPr lang="ko-KR" altLang="en-US" dirty="0">
                <a:latin typeface="+mn-ea"/>
              </a:rPr>
              <a:t>데이터 모듈</a:t>
            </a:r>
            <a:r>
              <a:rPr lang="en-US" altLang="ko-KR" dirty="0">
                <a:latin typeface="+mn-ea"/>
              </a:rPr>
              <a:t>, Total Cost</a:t>
            </a:r>
          </a:p>
          <a:p>
            <a:pPr lvl="1">
              <a:lnSpc>
                <a:spcPct val="93000"/>
              </a:lnSpc>
            </a:pPr>
            <a:r>
              <a:rPr lang="en-US" altLang="ko-KR" dirty="0">
                <a:latin typeface="+mn-ea"/>
              </a:rPr>
              <a:t>Type = Output, </a:t>
            </a:r>
            <a:r>
              <a:rPr lang="ko-KR" altLang="en-US" dirty="0">
                <a:latin typeface="+mn-ea"/>
              </a:rPr>
              <a:t>반복실험 종료 시마다 산출</a:t>
            </a:r>
            <a:endParaRPr lang="en-US" altLang="ko-KR" dirty="0">
              <a:latin typeface="+mn-ea"/>
            </a:endParaRPr>
          </a:p>
          <a:p>
            <a:pPr lvl="1">
              <a:lnSpc>
                <a:spcPct val="93000"/>
              </a:lnSpc>
              <a:buFont typeface="Wingdings" panose="05000000000000000000" pitchFamily="2" charset="2"/>
              <a:buNone/>
            </a:pPr>
            <a:r>
              <a:rPr lang="en-US" altLang="ko-KR" b="1" dirty="0">
                <a:latin typeface="+mn-ea"/>
              </a:rPr>
              <a:t>		New Res Cost</a:t>
            </a:r>
            <a:br>
              <a:rPr lang="en-US" altLang="ko-KR" b="1" dirty="0">
                <a:latin typeface="+mn-ea"/>
              </a:rPr>
            </a:br>
            <a:r>
              <a:rPr lang="en-US" altLang="ko-KR" b="1" dirty="0">
                <a:latin typeface="+mn-ea"/>
              </a:rPr>
              <a:t>	+ Excess Sales Wait Time  * 4.09</a:t>
            </a:r>
            <a:br>
              <a:rPr lang="en-US" altLang="ko-KR" b="1" dirty="0">
                <a:latin typeface="+mn-ea"/>
              </a:rPr>
            </a:br>
            <a:r>
              <a:rPr lang="en-US" altLang="ko-KR" b="1" dirty="0">
                <a:latin typeface="+mn-ea"/>
              </a:rPr>
              <a:t>	+ Excess Status Wait Time * 1.73</a:t>
            </a:r>
            <a:br>
              <a:rPr lang="en-US" altLang="ko-KR" b="1" dirty="0">
                <a:latin typeface="+mn-ea"/>
              </a:rPr>
            </a:br>
            <a:r>
              <a:rPr lang="en-US" altLang="ko-KR" b="1" dirty="0">
                <a:latin typeface="+mn-ea"/>
              </a:rPr>
              <a:t>	+ Excess Tech Wait Time   * 1.84</a:t>
            </a:r>
            <a:br>
              <a:rPr lang="en-US" altLang="ko-KR" b="1" dirty="0">
                <a:latin typeface="+mn-ea"/>
              </a:rPr>
            </a:br>
            <a:r>
              <a:rPr lang="en-US" altLang="ko-KR" b="1" dirty="0">
                <a:latin typeface="+mn-ea"/>
              </a:rPr>
              <a:t>	+ 12820</a:t>
            </a:r>
          </a:p>
          <a:p>
            <a:pPr>
              <a:lnSpc>
                <a:spcPct val="93000"/>
              </a:lnSpc>
            </a:pPr>
            <a:r>
              <a:rPr lang="en-US" altLang="ko-KR" dirty="0">
                <a:latin typeface="+mn-ea"/>
              </a:rPr>
              <a:t>Statistic </a:t>
            </a:r>
            <a:r>
              <a:rPr lang="ko-KR" altLang="en-US" dirty="0">
                <a:latin typeface="+mn-ea"/>
              </a:rPr>
              <a:t>데이터 모듈</a:t>
            </a:r>
            <a:r>
              <a:rPr lang="en-US" altLang="ko-KR" dirty="0">
                <a:latin typeface="+mn-ea"/>
              </a:rPr>
              <a:t>, Percent Rejected</a:t>
            </a:r>
          </a:p>
          <a:p>
            <a:pPr lvl="1">
              <a:lnSpc>
                <a:spcPct val="93000"/>
              </a:lnSpc>
            </a:pPr>
            <a:r>
              <a:rPr lang="ko-KR" altLang="en-US" dirty="0">
                <a:latin typeface="+mn-ea"/>
              </a:rPr>
              <a:t>카운터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b="1" dirty="0">
                <a:latin typeface="+mn-ea"/>
              </a:rPr>
              <a:t>Total Rejected Calls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거절된 고객 상담 수 산출</a:t>
            </a:r>
            <a:endParaRPr lang="en-US" altLang="ko-KR" dirty="0">
              <a:latin typeface="+mn-ea"/>
            </a:endParaRPr>
          </a:p>
          <a:p>
            <a:pPr lvl="1">
              <a:lnSpc>
                <a:spcPct val="93000"/>
              </a:lnSpc>
            </a:pPr>
            <a:r>
              <a:rPr lang="en-US" altLang="ko-KR" dirty="0">
                <a:latin typeface="+mn-ea"/>
              </a:rPr>
              <a:t>Type = Output</a:t>
            </a:r>
          </a:p>
          <a:p>
            <a:pPr lvl="1" algn="ctr">
              <a:lnSpc>
                <a:spcPct val="93000"/>
              </a:lnSpc>
              <a:buFont typeface="Wingdings" panose="05000000000000000000" pitchFamily="2" charset="2"/>
              <a:buNone/>
            </a:pPr>
            <a:r>
              <a:rPr lang="en-US" altLang="ko-KR" sz="2000" b="1" dirty="0">
                <a:latin typeface="+mn-ea"/>
              </a:rPr>
              <a:t>100 * NC(Total Rejected Calls) / NC(Attempted Calls)</a:t>
            </a:r>
          </a:p>
          <a:p>
            <a:pPr lvl="2">
              <a:lnSpc>
                <a:spcPct val="93000"/>
              </a:lnSpc>
            </a:pPr>
            <a:r>
              <a:rPr lang="en-US" altLang="ko-KR" dirty="0">
                <a:latin typeface="+mn-ea"/>
              </a:rPr>
              <a:t>"</a:t>
            </a:r>
            <a:r>
              <a:rPr lang="ko-KR" altLang="en-US" dirty="0">
                <a:latin typeface="+mn-ea"/>
              </a:rPr>
              <a:t>거절된 고객 상담 수 </a:t>
            </a:r>
            <a:r>
              <a:rPr lang="en-US" altLang="ko-KR" dirty="0">
                <a:latin typeface="+mn-ea"/>
              </a:rPr>
              <a:t>/ </a:t>
            </a:r>
            <a:r>
              <a:rPr lang="ko-KR" altLang="en-US" dirty="0">
                <a:latin typeface="+mn-ea"/>
              </a:rPr>
              <a:t>전체 시도된 고객 상담 수</a:t>
            </a:r>
            <a:r>
              <a:rPr lang="en-US" altLang="ko-KR" dirty="0">
                <a:latin typeface="+mn-ea"/>
              </a:rPr>
              <a:t>”</a:t>
            </a:r>
            <a:r>
              <a:rPr lang="ko-KR" altLang="en-US" dirty="0">
                <a:latin typeface="+mn-ea"/>
              </a:rPr>
              <a:t>의 비율</a:t>
            </a:r>
            <a:endParaRPr lang="en-US" altLang="ko-KR" dirty="0">
              <a:latin typeface="+mn-ea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5626FBD-303F-4DD7-8BF2-6DFBCC733018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8991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latin typeface="+mn-ea"/>
                <a:ea typeface="+mn-ea"/>
              </a:rPr>
              <a:t>Model 5-3:  </a:t>
            </a:r>
            <a:r>
              <a:rPr lang="ko-KR" altLang="en-US" dirty="0">
                <a:latin typeface="+mn-ea"/>
                <a:ea typeface="+mn-ea"/>
              </a:rPr>
              <a:t>콜센터</a:t>
            </a:r>
            <a:endParaRPr lang="en-US" altLang="ko-KR" sz="1800" dirty="0">
              <a:latin typeface="+mn-ea"/>
              <a:ea typeface="+mn-ea"/>
            </a:endParaRP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65D420A8-EEEA-4C06-96CA-B28DC36DC30E}"/>
              </a:ext>
            </a:extLst>
          </p:cNvPr>
          <p:cNvCxnSpPr/>
          <p:nvPr/>
        </p:nvCxnSpPr>
        <p:spPr>
          <a:xfrm>
            <a:off x="3250347" y="2312894"/>
            <a:ext cx="76840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91FAA7D-2A9C-4C86-82FA-6543B863FDC4}"/>
              </a:ext>
            </a:extLst>
          </p:cNvPr>
          <p:cNvSpPr txBox="1"/>
          <p:nvPr/>
        </p:nvSpPr>
        <p:spPr>
          <a:xfrm>
            <a:off x="4021014" y="2167004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추가 자원 비용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A14671F1-92C2-4D1E-A771-54E98CBE3118}"/>
              </a:ext>
            </a:extLst>
          </p:cNvPr>
          <p:cNvCxnSpPr/>
          <p:nvPr/>
        </p:nvCxnSpPr>
        <p:spPr>
          <a:xfrm>
            <a:off x="5970494" y="2643307"/>
            <a:ext cx="76840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A8E888A-75E3-41A5-A627-14C93628039C}"/>
              </a:ext>
            </a:extLst>
          </p:cNvPr>
          <p:cNvSpPr txBox="1"/>
          <p:nvPr/>
        </p:nvSpPr>
        <p:spPr>
          <a:xfrm>
            <a:off x="6741161" y="2497417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판매상담 고객 분노 비용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1B266B37-9B37-40A9-9F3A-856E970C9F26}"/>
              </a:ext>
            </a:extLst>
          </p:cNvPr>
          <p:cNvCxnSpPr/>
          <p:nvPr/>
        </p:nvCxnSpPr>
        <p:spPr>
          <a:xfrm>
            <a:off x="5970494" y="2996773"/>
            <a:ext cx="76840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C66C696-7BC6-413F-A19C-764ED142B7DB}"/>
              </a:ext>
            </a:extLst>
          </p:cNvPr>
          <p:cNvSpPr txBox="1"/>
          <p:nvPr/>
        </p:nvSpPr>
        <p:spPr>
          <a:xfrm>
            <a:off x="6741161" y="3151062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기술지원 고객 분노 비용</a:t>
            </a: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08E3B06A-F560-43B6-BF56-BDC1C6931E89}"/>
              </a:ext>
            </a:extLst>
          </p:cNvPr>
          <p:cNvCxnSpPr/>
          <p:nvPr/>
        </p:nvCxnSpPr>
        <p:spPr>
          <a:xfrm>
            <a:off x="5970494" y="3311818"/>
            <a:ext cx="76840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0BAF413-55B8-4601-9845-B8456CFD05A1}"/>
              </a:ext>
            </a:extLst>
          </p:cNvPr>
          <p:cNvSpPr txBox="1"/>
          <p:nvPr/>
        </p:nvSpPr>
        <p:spPr>
          <a:xfrm>
            <a:off x="6741161" y="2859281"/>
            <a:ext cx="2589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주문상태 문의 고객 분노 비용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1A8A8037-8495-46D0-A98C-659273646F66}"/>
              </a:ext>
            </a:extLst>
          </p:cNvPr>
          <p:cNvCxnSpPr/>
          <p:nvPr/>
        </p:nvCxnSpPr>
        <p:spPr>
          <a:xfrm>
            <a:off x="2477393" y="3658015"/>
            <a:ext cx="76840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585DBD-467C-4D0A-B13C-788BCD6FDD5F}"/>
              </a:ext>
            </a:extLst>
          </p:cNvPr>
          <p:cNvSpPr txBox="1"/>
          <p:nvPr/>
        </p:nvSpPr>
        <p:spPr>
          <a:xfrm>
            <a:off x="3248060" y="3512125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초기 자원 비용</a:t>
            </a:r>
          </a:p>
        </p:txBody>
      </p:sp>
    </p:spTree>
    <p:extLst>
      <p:ext uri="{BB962C8B-B14F-4D97-AF65-F5344CB8AC3E}">
        <p14:creationId xmlns:p14="http://schemas.microsoft.com/office/powerpoint/2010/main" val="258640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61668-C526-4DAC-9AB2-ECD62240385E}"/>
              </a:ext>
            </a:extLst>
          </p:cNvPr>
          <p:cNvSpPr txBox="1"/>
          <p:nvPr/>
        </p:nvSpPr>
        <p:spPr>
          <a:xfrm>
            <a:off x="0" y="6122"/>
            <a:ext cx="1438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Resource</a:t>
            </a:r>
            <a:endParaRPr lang="ko-KR" altLang="en-US" sz="2400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7A6181D-DFD3-4F51-AC6A-5543B2E41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1571625"/>
            <a:ext cx="9153525" cy="3714750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F22B70DE-ADBF-4369-BDC4-F97A678F2453}"/>
              </a:ext>
            </a:extLst>
          </p:cNvPr>
          <p:cNvCxnSpPr>
            <a:cxnSpLocks/>
          </p:cNvCxnSpPr>
          <p:nvPr/>
        </p:nvCxnSpPr>
        <p:spPr>
          <a:xfrm flipV="1">
            <a:off x="6033120" y="1052736"/>
            <a:ext cx="360040" cy="7920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B42667F-21AA-4406-8303-9094D6CF485E}"/>
              </a:ext>
            </a:extLst>
          </p:cNvPr>
          <p:cNvSpPr txBox="1"/>
          <p:nvPr/>
        </p:nvSpPr>
        <p:spPr>
          <a:xfrm>
            <a:off x="5529064" y="736932"/>
            <a:ext cx="2589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시간당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임금 정보 </a:t>
            </a:r>
            <a:r>
              <a:rPr lang="en-US" altLang="ko-KR" sz="1400" dirty="0">
                <a:solidFill>
                  <a:srgbClr val="FF0000"/>
                </a:solidFill>
              </a:rPr>
              <a:t>($)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EE1BB967-DC61-4AD4-8D38-6FF36F6C798D}"/>
              </a:ext>
            </a:extLst>
          </p:cNvPr>
          <p:cNvCxnSpPr>
            <a:cxnSpLocks/>
          </p:cNvCxnSpPr>
          <p:nvPr/>
        </p:nvCxnSpPr>
        <p:spPr>
          <a:xfrm flipH="1" flipV="1">
            <a:off x="6492854" y="1067823"/>
            <a:ext cx="116330" cy="7770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7EF8205-0A56-4819-B449-8EA6D5E7D332}"/>
              </a:ext>
            </a:extLst>
          </p:cNvPr>
          <p:cNvSpPr/>
          <p:nvPr/>
        </p:nvSpPr>
        <p:spPr>
          <a:xfrm>
            <a:off x="417309" y="4479946"/>
            <a:ext cx="2276795" cy="754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6ED25E-E266-4154-AAE2-07702C58FC27}"/>
              </a:ext>
            </a:extLst>
          </p:cNvPr>
          <p:cNvSpPr txBox="1"/>
          <p:nvPr/>
        </p:nvSpPr>
        <p:spPr>
          <a:xfrm>
            <a:off x="300562" y="5236564"/>
            <a:ext cx="2589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새로 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추가된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상담원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9F1330-BC16-4ECF-AD5A-0B8F9BC47210}"/>
              </a:ext>
            </a:extLst>
          </p:cNvPr>
          <p:cNvSpPr txBox="1"/>
          <p:nvPr/>
        </p:nvSpPr>
        <p:spPr>
          <a:xfrm>
            <a:off x="2868439" y="5286375"/>
            <a:ext cx="66613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새롭게 추가되는 제품</a:t>
            </a:r>
            <a:r>
              <a:rPr lang="en-US" altLang="ko-KR" sz="1400" dirty="0">
                <a:solidFill>
                  <a:srgbClr val="FF0000"/>
                </a:solidFill>
              </a:rPr>
              <a:t> 1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상담원을 대표하는 명칭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새롭게 추가되는 제품</a:t>
            </a:r>
            <a:r>
              <a:rPr lang="en-US" altLang="ko-KR" sz="1400" dirty="0">
                <a:solidFill>
                  <a:srgbClr val="FF0000"/>
                </a:solidFill>
              </a:rPr>
              <a:t> 2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상담원을 대표하는 명칭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새롭게 추가되는 제품</a:t>
            </a:r>
            <a:r>
              <a:rPr lang="en-US" altLang="ko-KR" sz="1400" dirty="0">
                <a:solidFill>
                  <a:srgbClr val="FF0000"/>
                </a:solidFill>
              </a:rPr>
              <a:t> 3 </a:t>
            </a:r>
            <a:r>
              <a:rPr lang="ko-KR" altLang="en-US" sz="1400" dirty="0">
                <a:solidFill>
                  <a:srgbClr val="FF0000"/>
                </a:solidFill>
              </a:rPr>
              <a:t>기술지원 상담원을 대표하는 명칭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새롭게 추가되는 모든 제품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상담이 가능한 기술지원 상담원을 대표하는 명칭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E74B163C-7DE0-4DD1-92D6-BBDDF79B25D9}"/>
              </a:ext>
            </a:extLst>
          </p:cNvPr>
          <p:cNvCxnSpPr>
            <a:cxnSpLocks/>
          </p:cNvCxnSpPr>
          <p:nvPr/>
        </p:nvCxnSpPr>
        <p:spPr>
          <a:xfrm>
            <a:off x="1178287" y="4578137"/>
            <a:ext cx="1749020" cy="859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FCC9251F-414B-4348-9382-3D3C6E6D69E3}"/>
              </a:ext>
            </a:extLst>
          </p:cNvPr>
          <p:cNvCxnSpPr>
            <a:cxnSpLocks/>
          </p:cNvCxnSpPr>
          <p:nvPr/>
        </p:nvCxnSpPr>
        <p:spPr>
          <a:xfrm>
            <a:off x="1141466" y="4756107"/>
            <a:ext cx="1785841" cy="908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0AEC7DE0-9BF1-4972-AF34-2AE3A305F914}"/>
              </a:ext>
            </a:extLst>
          </p:cNvPr>
          <p:cNvCxnSpPr>
            <a:cxnSpLocks/>
          </p:cNvCxnSpPr>
          <p:nvPr/>
        </p:nvCxnSpPr>
        <p:spPr>
          <a:xfrm>
            <a:off x="1190561" y="4952489"/>
            <a:ext cx="1736746" cy="920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1EB10771-F92B-456E-B7A4-D084C446B10F}"/>
              </a:ext>
            </a:extLst>
          </p:cNvPr>
          <p:cNvCxnSpPr>
            <a:cxnSpLocks/>
          </p:cNvCxnSpPr>
          <p:nvPr/>
        </p:nvCxnSpPr>
        <p:spPr>
          <a:xfrm>
            <a:off x="1313299" y="5130459"/>
            <a:ext cx="1614008" cy="957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1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1572</Words>
  <Application>Microsoft Office PowerPoint</Application>
  <PresentationFormat>A4 용지(210x297mm)</PresentationFormat>
  <Paragraphs>226</Paragraphs>
  <Slides>28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3" baseType="lpstr">
      <vt:lpstr>맑은 고딕</vt:lpstr>
      <vt:lpstr>Arial</vt:lpstr>
      <vt:lpstr>Wingdings</vt:lpstr>
      <vt:lpstr>Office 테마</vt:lpstr>
      <vt:lpstr>Acrobat Document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104</cp:revision>
  <cp:lastPrinted>2021-07-30T05:01:20Z</cp:lastPrinted>
  <dcterms:created xsi:type="dcterms:W3CDTF">2014-07-14T09:24:33Z</dcterms:created>
  <dcterms:modified xsi:type="dcterms:W3CDTF">2021-11-28T23:50:08Z</dcterms:modified>
</cp:coreProperties>
</file>