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55" r:id="rId2"/>
    <p:sldId id="430" r:id="rId3"/>
    <p:sldId id="515" r:id="rId4"/>
    <p:sldId id="516" r:id="rId5"/>
    <p:sldId id="517" r:id="rId6"/>
    <p:sldId id="518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  <p:sldId id="428" r:id="rId32"/>
    <p:sldId id="416" r:id="rId33"/>
    <p:sldId id="418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522" r:id="rId43"/>
  </p:sldIdLst>
  <p:sldSz cx="9906000" cy="6858000" type="A4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070697-BC02-4455-A8F1-B5C252FD2E17}" v="7" dt="2021-07-28T07:10:28.836"/>
    <p1510:client id="{45C194B9-9484-44AE-AAAD-79A19FDAF9A1}" v="250" dt="2021-07-28T05:22:18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9" autoAdjust="0"/>
    <p:restoredTop sz="94660"/>
  </p:normalViewPr>
  <p:slideViewPr>
    <p:cSldViewPr showGuides="1">
      <p:cViewPr varScale="1">
        <p:scale>
          <a:sx n="158" d="100"/>
          <a:sy n="158" d="100"/>
        </p:scale>
        <p:origin x="144" y="204"/>
      </p:cViewPr>
      <p:guideLst>
        <p:guide orient="horz" pos="2115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24"/>
    </p:cViewPr>
  </p:sorterViewPr>
  <p:notesViewPr>
    <p:cSldViewPr>
      <p:cViewPr varScale="1">
        <p:scale>
          <a:sx n="143" d="100"/>
          <a:sy n="143" d="100"/>
        </p:scale>
        <p:origin x="-102" y="-600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3C070697-BC02-4455-A8F1-B5C252FD2E17}"/>
    <pc:docChg chg="modSld">
      <pc:chgData name="정근채" userId="bf3f9740-ba12-4a95-bdcd-7a89d0b0b3a3" providerId="ADAL" clId="{3C070697-BC02-4455-A8F1-B5C252FD2E17}" dt="2021-07-28T07:10:42.869" v="8" actId="20577"/>
      <pc:docMkLst>
        <pc:docMk/>
      </pc:docMkLst>
      <pc:sldChg chg="addSp delSp modSp">
        <pc:chgData name="정근채" userId="bf3f9740-ba12-4a95-bdcd-7a89d0b0b3a3" providerId="ADAL" clId="{3C070697-BC02-4455-A8F1-B5C252FD2E17}" dt="2021-07-28T06:23:28.012" v="3"/>
        <pc:sldMkLst>
          <pc:docMk/>
          <pc:sldMk cId="2350580414" sldId="391"/>
        </pc:sldMkLst>
        <pc:picChg chg="add del mod">
          <ac:chgData name="정근채" userId="bf3f9740-ba12-4a95-bdcd-7a89d0b0b3a3" providerId="ADAL" clId="{3C070697-BC02-4455-A8F1-B5C252FD2E17}" dt="2021-07-28T06:23:28.012" v="3"/>
          <ac:picMkLst>
            <pc:docMk/>
            <pc:sldMk cId="2350580414" sldId="391"/>
            <ac:picMk id="6" creationId="{B6CD6ED9-EF1A-4157-A719-E447251FB61F}"/>
          </ac:picMkLst>
        </pc:picChg>
        <pc:picChg chg="add mod">
          <ac:chgData name="정근채" userId="bf3f9740-ba12-4a95-bdcd-7a89d0b0b3a3" providerId="ADAL" clId="{3C070697-BC02-4455-A8F1-B5C252FD2E17}" dt="2021-07-28T06:23:28.012" v="3"/>
          <ac:picMkLst>
            <pc:docMk/>
            <pc:sldMk cId="2350580414" sldId="391"/>
            <ac:picMk id="9" creationId="{5ECCA161-EC0E-494D-B13F-48B0AD77EBEC}"/>
          </ac:picMkLst>
        </pc:picChg>
        <pc:inkChg chg="add">
          <ac:chgData name="정근채" userId="bf3f9740-ba12-4a95-bdcd-7a89d0b0b3a3" providerId="ADAL" clId="{3C070697-BC02-4455-A8F1-B5C252FD2E17}" dt="2021-07-28T06:23:28.012" v="3"/>
          <ac:inkMkLst>
            <pc:docMk/>
            <pc:sldMk cId="2350580414" sldId="391"/>
            <ac:inkMk id="8" creationId="{D267DDB7-4C0E-420E-A1E7-5DE5E1DDBD20}"/>
          </ac:inkMkLst>
        </pc:inkChg>
      </pc:sldChg>
      <pc:sldChg chg="addSp modSp">
        <pc:chgData name="정근채" userId="bf3f9740-ba12-4a95-bdcd-7a89d0b0b3a3" providerId="ADAL" clId="{3C070697-BC02-4455-A8F1-B5C252FD2E17}" dt="2021-07-28T06:37:38.887" v="4"/>
        <pc:sldMkLst>
          <pc:docMk/>
          <pc:sldMk cId="3129681089" sldId="392"/>
        </pc:sldMkLst>
        <pc:picChg chg="add mod">
          <ac:chgData name="정근채" userId="bf3f9740-ba12-4a95-bdcd-7a89d0b0b3a3" providerId="ADAL" clId="{3C070697-BC02-4455-A8F1-B5C252FD2E17}" dt="2021-07-28T06:37:38.887" v="4"/>
          <ac:picMkLst>
            <pc:docMk/>
            <pc:sldMk cId="3129681089" sldId="392"/>
            <ac:picMk id="13" creationId="{0AFD1793-48C8-4491-84FF-22F5E087E474}"/>
          </ac:picMkLst>
        </pc:picChg>
        <pc:inkChg chg="add">
          <ac:chgData name="정근채" userId="bf3f9740-ba12-4a95-bdcd-7a89d0b0b3a3" providerId="ADAL" clId="{3C070697-BC02-4455-A8F1-B5C252FD2E17}" dt="2021-07-28T06:37:38.887" v="4"/>
          <ac:inkMkLst>
            <pc:docMk/>
            <pc:sldMk cId="3129681089" sldId="392"/>
            <ac:inkMk id="11" creationId="{BE2B1514-16EF-47BB-AE85-36EEE9CEF200}"/>
          </ac:inkMkLst>
        </pc:inkChg>
      </pc:sldChg>
      <pc:sldChg chg="addSp modSp">
        <pc:chgData name="정근채" userId="bf3f9740-ba12-4a95-bdcd-7a89d0b0b3a3" providerId="ADAL" clId="{3C070697-BC02-4455-A8F1-B5C252FD2E17}" dt="2021-07-28T06:37:38.887" v="4"/>
        <pc:sldMkLst>
          <pc:docMk/>
          <pc:sldMk cId="1353119505" sldId="393"/>
        </pc:sldMkLst>
        <pc:picChg chg="add mod">
          <ac:chgData name="정근채" userId="bf3f9740-ba12-4a95-bdcd-7a89d0b0b3a3" providerId="ADAL" clId="{3C070697-BC02-4455-A8F1-B5C252FD2E17}" dt="2021-07-28T06:37:38.887" v="4"/>
          <ac:picMkLst>
            <pc:docMk/>
            <pc:sldMk cId="1353119505" sldId="393"/>
            <ac:picMk id="15" creationId="{64A49D81-2727-4AA3-B1BB-CEA30C7542A0}"/>
          </ac:picMkLst>
        </pc:picChg>
        <pc:inkChg chg="add">
          <ac:chgData name="정근채" userId="bf3f9740-ba12-4a95-bdcd-7a89d0b0b3a3" providerId="ADAL" clId="{3C070697-BC02-4455-A8F1-B5C252FD2E17}" dt="2021-07-28T06:37:38.887" v="4"/>
          <ac:inkMkLst>
            <pc:docMk/>
            <pc:sldMk cId="1353119505" sldId="393"/>
            <ac:inkMk id="14" creationId="{0A1C06F8-B961-4207-A5C8-FB9437130FFC}"/>
          </ac:inkMkLst>
        </pc:inkChg>
      </pc:sldChg>
      <pc:sldChg chg="addSp modSp">
        <pc:chgData name="정근채" userId="bf3f9740-ba12-4a95-bdcd-7a89d0b0b3a3" providerId="ADAL" clId="{3C070697-BC02-4455-A8F1-B5C252FD2E17}" dt="2021-07-28T06:37:38.887" v="4"/>
        <pc:sldMkLst>
          <pc:docMk/>
          <pc:sldMk cId="435902909" sldId="394"/>
        </pc:sldMkLst>
        <pc:picChg chg="add mod">
          <ac:chgData name="정근채" userId="bf3f9740-ba12-4a95-bdcd-7a89d0b0b3a3" providerId="ADAL" clId="{3C070697-BC02-4455-A8F1-B5C252FD2E17}" dt="2021-07-28T06:37:38.887" v="4"/>
          <ac:picMkLst>
            <pc:docMk/>
            <pc:sldMk cId="435902909" sldId="394"/>
            <ac:picMk id="19" creationId="{4ED5AD8B-E1B3-43DF-8E6C-4B718511AD51}"/>
          </ac:picMkLst>
        </pc:picChg>
        <pc:inkChg chg="add">
          <ac:chgData name="정근채" userId="bf3f9740-ba12-4a95-bdcd-7a89d0b0b3a3" providerId="ADAL" clId="{3C070697-BC02-4455-A8F1-B5C252FD2E17}" dt="2021-07-28T06:37:38.887" v="4"/>
          <ac:inkMkLst>
            <pc:docMk/>
            <pc:sldMk cId="435902909" sldId="394"/>
            <ac:inkMk id="18" creationId="{2496929F-9DC0-44AD-9133-8CDB2E540009}"/>
          </ac:inkMkLst>
        </pc:inkChg>
      </pc:sldChg>
      <pc:sldChg chg="addSp modSp">
        <pc:chgData name="정근채" userId="bf3f9740-ba12-4a95-bdcd-7a89d0b0b3a3" providerId="ADAL" clId="{3C070697-BC02-4455-A8F1-B5C252FD2E17}" dt="2021-07-28T06:37:38.887" v="4"/>
        <pc:sldMkLst>
          <pc:docMk/>
          <pc:sldMk cId="4033625574" sldId="395"/>
        </pc:sldMkLst>
        <pc:picChg chg="add mod">
          <ac:chgData name="정근채" userId="bf3f9740-ba12-4a95-bdcd-7a89d0b0b3a3" providerId="ADAL" clId="{3C070697-BC02-4455-A8F1-B5C252FD2E17}" dt="2021-07-28T06:37:38.887" v="4"/>
          <ac:picMkLst>
            <pc:docMk/>
            <pc:sldMk cId="4033625574" sldId="395"/>
            <ac:picMk id="15" creationId="{8A08649B-0747-41F6-B0FE-921ECBF97ADD}"/>
          </ac:picMkLst>
        </pc:picChg>
        <pc:inkChg chg="add">
          <ac:chgData name="정근채" userId="bf3f9740-ba12-4a95-bdcd-7a89d0b0b3a3" providerId="ADAL" clId="{3C070697-BC02-4455-A8F1-B5C252FD2E17}" dt="2021-07-28T06:37:38.887" v="4"/>
          <ac:inkMkLst>
            <pc:docMk/>
            <pc:sldMk cId="4033625574" sldId="395"/>
            <ac:inkMk id="14" creationId="{58C545CE-30F7-4BFF-AF50-5D12F16959DB}"/>
          </ac:inkMkLst>
        </pc:inkChg>
      </pc:sldChg>
      <pc:sldChg chg="addSp modSp">
        <pc:chgData name="정근채" userId="bf3f9740-ba12-4a95-bdcd-7a89d0b0b3a3" providerId="ADAL" clId="{3C070697-BC02-4455-A8F1-B5C252FD2E17}" dt="2021-07-28T06:37:38.887" v="4"/>
        <pc:sldMkLst>
          <pc:docMk/>
          <pc:sldMk cId="3942582251" sldId="396"/>
        </pc:sldMkLst>
        <pc:picChg chg="add mod">
          <ac:chgData name="정근채" userId="bf3f9740-ba12-4a95-bdcd-7a89d0b0b3a3" providerId="ADAL" clId="{3C070697-BC02-4455-A8F1-B5C252FD2E17}" dt="2021-07-28T06:37:38.887" v="4"/>
          <ac:picMkLst>
            <pc:docMk/>
            <pc:sldMk cId="3942582251" sldId="396"/>
            <ac:picMk id="12" creationId="{EA1F793B-4C32-41D5-BD3E-55C76BF4D23E}"/>
          </ac:picMkLst>
        </pc:picChg>
        <pc:inkChg chg="add">
          <ac:chgData name="정근채" userId="bf3f9740-ba12-4a95-bdcd-7a89d0b0b3a3" providerId="ADAL" clId="{3C070697-BC02-4455-A8F1-B5C252FD2E17}" dt="2021-07-28T06:37:38.887" v="4"/>
          <ac:inkMkLst>
            <pc:docMk/>
            <pc:sldMk cId="3942582251" sldId="396"/>
            <ac:inkMk id="11" creationId="{CA8C0E0F-413E-4825-8A79-2874D6884057}"/>
          </ac:inkMkLst>
        </pc:inkChg>
      </pc:sldChg>
      <pc:sldChg chg="addSp modSp">
        <pc:chgData name="정근채" userId="bf3f9740-ba12-4a95-bdcd-7a89d0b0b3a3" providerId="ADAL" clId="{3C070697-BC02-4455-A8F1-B5C252FD2E17}" dt="2021-07-28T06:37:38.887" v="4"/>
        <pc:sldMkLst>
          <pc:docMk/>
          <pc:sldMk cId="3779653651" sldId="397"/>
        </pc:sldMkLst>
        <pc:picChg chg="add mod">
          <ac:chgData name="정근채" userId="bf3f9740-ba12-4a95-bdcd-7a89d0b0b3a3" providerId="ADAL" clId="{3C070697-BC02-4455-A8F1-B5C252FD2E17}" dt="2021-07-28T06:37:38.887" v="4"/>
          <ac:picMkLst>
            <pc:docMk/>
            <pc:sldMk cId="3779653651" sldId="397"/>
            <ac:picMk id="9" creationId="{C5A03A1A-613C-4570-B68F-46C6C8F71FA6}"/>
          </ac:picMkLst>
        </pc:picChg>
        <pc:inkChg chg="add">
          <ac:chgData name="정근채" userId="bf3f9740-ba12-4a95-bdcd-7a89d0b0b3a3" providerId="ADAL" clId="{3C070697-BC02-4455-A8F1-B5C252FD2E17}" dt="2021-07-28T06:37:38.887" v="4"/>
          <ac:inkMkLst>
            <pc:docMk/>
            <pc:sldMk cId="3779653651" sldId="397"/>
            <ac:inkMk id="8" creationId="{38AC8FC6-9DA3-44D0-8AB9-0BB9A053474A}"/>
          </ac:inkMkLst>
        </pc:inkChg>
      </pc:sldChg>
      <pc:sldChg chg="addSp modSp">
        <pc:chgData name="정근채" userId="bf3f9740-ba12-4a95-bdcd-7a89d0b0b3a3" providerId="ADAL" clId="{3C070697-BC02-4455-A8F1-B5C252FD2E17}" dt="2021-07-28T06:37:38.887" v="4"/>
        <pc:sldMkLst>
          <pc:docMk/>
          <pc:sldMk cId="3563959976" sldId="398"/>
        </pc:sldMkLst>
        <pc:picChg chg="add mod">
          <ac:chgData name="정근채" userId="bf3f9740-ba12-4a95-bdcd-7a89d0b0b3a3" providerId="ADAL" clId="{3C070697-BC02-4455-A8F1-B5C252FD2E17}" dt="2021-07-28T06:37:38.887" v="4"/>
          <ac:picMkLst>
            <pc:docMk/>
            <pc:sldMk cId="3563959976" sldId="398"/>
            <ac:picMk id="12" creationId="{E3BA3103-98B8-49F4-97E4-5322ACD407C5}"/>
          </ac:picMkLst>
        </pc:picChg>
        <pc:inkChg chg="add">
          <ac:chgData name="정근채" userId="bf3f9740-ba12-4a95-bdcd-7a89d0b0b3a3" providerId="ADAL" clId="{3C070697-BC02-4455-A8F1-B5C252FD2E17}" dt="2021-07-28T06:37:38.887" v="4"/>
          <ac:inkMkLst>
            <pc:docMk/>
            <pc:sldMk cId="3563959976" sldId="398"/>
            <ac:inkMk id="11" creationId="{EB374B55-0C66-4C83-A563-24A681700A02}"/>
          </ac:inkMkLst>
        </pc:inkChg>
      </pc:sldChg>
      <pc:sldChg chg="addSp modSp">
        <pc:chgData name="정근채" userId="bf3f9740-ba12-4a95-bdcd-7a89d0b0b3a3" providerId="ADAL" clId="{3C070697-BC02-4455-A8F1-B5C252FD2E17}" dt="2021-07-28T06:37:38.887" v="4"/>
        <pc:sldMkLst>
          <pc:docMk/>
          <pc:sldMk cId="1493701143" sldId="399"/>
        </pc:sldMkLst>
        <pc:picChg chg="add mod">
          <ac:chgData name="정근채" userId="bf3f9740-ba12-4a95-bdcd-7a89d0b0b3a3" providerId="ADAL" clId="{3C070697-BC02-4455-A8F1-B5C252FD2E17}" dt="2021-07-28T06:37:38.887" v="4"/>
          <ac:picMkLst>
            <pc:docMk/>
            <pc:sldMk cId="1493701143" sldId="399"/>
            <ac:picMk id="7" creationId="{AE5A0C12-D598-4106-B0D9-C235C14D064A}"/>
          </ac:picMkLst>
        </pc:picChg>
        <pc:inkChg chg="add">
          <ac:chgData name="정근채" userId="bf3f9740-ba12-4a95-bdcd-7a89d0b0b3a3" providerId="ADAL" clId="{3C070697-BC02-4455-A8F1-B5C252FD2E17}" dt="2021-07-28T06:37:38.887" v="4"/>
          <ac:inkMkLst>
            <pc:docMk/>
            <pc:sldMk cId="1493701143" sldId="399"/>
            <ac:inkMk id="6" creationId="{0F2F7EBA-2D74-4F1B-9F23-43EB6293CB61}"/>
          </ac:inkMkLst>
        </pc:inkChg>
      </pc:sldChg>
      <pc:sldChg chg="addSp modSp">
        <pc:chgData name="정근채" userId="bf3f9740-ba12-4a95-bdcd-7a89d0b0b3a3" providerId="ADAL" clId="{3C070697-BC02-4455-A8F1-B5C252FD2E17}" dt="2021-07-28T06:37:38.887" v="4"/>
        <pc:sldMkLst>
          <pc:docMk/>
          <pc:sldMk cId="3711132945" sldId="400"/>
        </pc:sldMkLst>
        <pc:picChg chg="add mod">
          <ac:chgData name="정근채" userId="bf3f9740-ba12-4a95-bdcd-7a89d0b0b3a3" providerId="ADAL" clId="{3C070697-BC02-4455-A8F1-B5C252FD2E17}" dt="2021-07-28T06:37:38.887" v="4"/>
          <ac:picMkLst>
            <pc:docMk/>
            <pc:sldMk cId="3711132945" sldId="400"/>
            <ac:picMk id="7" creationId="{7A04C8E5-B60A-4E02-9DB8-07F33BC2E6B3}"/>
          </ac:picMkLst>
        </pc:picChg>
        <pc:inkChg chg="add">
          <ac:chgData name="정근채" userId="bf3f9740-ba12-4a95-bdcd-7a89d0b0b3a3" providerId="ADAL" clId="{3C070697-BC02-4455-A8F1-B5C252FD2E17}" dt="2021-07-28T06:37:38.887" v="4"/>
          <ac:inkMkLst>
            <pc:docMk/>
            <pc:sldMk cId="3711132945" sldId="400"/>
            <ac:inkMk id="6" creationId="{5299BADB-8322-4D03-B34E-2537EBC823E2}"/>
          </ac:inkMkLst>
        </pc:inkChg>
      </pc:sldChg>
      <pc:sldChg chg="addSp modSp">
        <pc:chgData name="정근채" userId="bf3f9740-ba12-4a95-bdcd-7a89d0b0b3a3" providerId="ADAL" clId="{3C070697-BC02-4455-A8F1-B5C252FD2E17}" dt="2021-07-28T06:37:38.887" v="4"/>
        <pc:sldMkLst>
          <pc:docMk/>
          <pc:sldMk cId="218243860" sldId="401"/>
        </pc:sldMkLst>
        <pc:picChg chg="add mod">
          <ac:chgData name="정근채" userId="bf3f9740-ba12-4a95-bdcd-7a89d0b0b3a3" providerId="ADAL" clId="{3C070697-BC02-4455-A8F1-B5C252FD2E17}" dt="2021-07-28T06:37:38.887" v="4"/>
          <ac:picMkLst>
            <pc:docMk/>
            <pc:sldMk cId="218243860" sldId="401"/>
            <ac:picMk id="14" creationId="{7BCBBE51-25EE-46EC-9C6F-9241BA050DDD}"/>
          </ac:picMkLst>
        </pc:picChg>
        <pc:inkChg chg="add">
          <ac:chgData name="정근채" userId="bf3f9740-ba12-4a95-bdcd-7a89d0b0b3a3" providerId="ADAL" clId="{3C070697-BC02-4455-A8F1-B5C252FD2E17}" dt="2021-07-28T06:37:38.887" v="4"/>
          <ac:inkMkLst>
            <pc:docMk/>
            <pc:sldMk cId="218243860" sldId="401"/>
            <ac:inkMk id="10" creationId="{8240B1F8-FCFC-44E5-BE21-D1AE22EBE6FE}"/>
          </ac:inkMkLst>
        </pc:inkChg>
      </pc:sldChg>
      <pc:sldChg chg="addSp modSp">
        <pc:chgData name="정근채" userId="bf3f9740-ba12-4a95-bdcd-7a89d0b0b3a3" providerId="ADAL" clId="{3C070697-BC02-4455-A8F1-B5C252FD2E17}" dt="2021-07-28T06:37:38.887" v="4"/>
        <pc:sldMkLst>
          <pc:docMk/>
          <pc:sldMk cId="3824187919" sldId="402"/>
        </pc:sldMkLst>
        <pc:picChg chg="add mod">
          <ac:chgData name="정근채" userId="bf3f9740-ba12-4a95-bdcd-7a89d0b0b3a3" providerId="ADAL" clId="{3C070697-BC02-4455-A8F1-B5C252FD2E17}" dt="2021-07-28T06:37:38.887" v="4"/>
          <ac:picMkLst>
            <pc:docMk/>
            <pc:sldMk cId="3824187919" sldId="402"/>
            <ac:picMk id="21" creationId="{2169E95B-89E8-4EC1-865B-B9579CA3F2D7}"/>
          </ac:picMkLst>
        </pc:picChg>
        <pc:inkChg chg="add">
          <ac:chgData name="정근채" userId="bf3f9740-ba12-4a95-bdcd-7a89d0b0b3a3" providerId="ADAL" clId="{3C070697-BC02-4455-A8F1-B5C252FD2E17}" dt="2021-07-28T06:37:38.887" v="4"/>
          <ac:inkMkLst>
            <pc:docMk/>
            <pc:sldMk cId="3824187919" sldId="402"/>
            <ac:inkMk id="17" creationId="{E6A96F35-B899-47EF-976A-D9458E56EBE7}"/>
          </ac:inkMkLst>
        </pc:inkChg>
      </pc:sldChg>
      <pc:sldChg chg="addSp delSp modSp">
        <pc:chgData name="정근채" userId="bf3f9740-ba12-4a95-bdcd-7a89d0b0b3a3" providerId="ADAL" clId="{3C070697-BC02-4455-A8F1-B5C252FD2E17}" dt="2021-07-28T06:57:43.966" v="5"/>
        <pc:sldMkLst>
          <pc:docMk/>
          <pc:sldMk cId="2308700854" sldId="403"/>
        </pc:sldMkLst>
        <pc:picChg chg="add del mod">
          <ac:chgData name="정근채" userId="bf3f9740-ba12-4a95-bdcd-7a89d0b0b3a3" providerId="ADAL" clId="{3C070697-BC02-4455-A8F1-B5C252FD2E17}" dt="2021-07-28T06:57:43.966" v="5"/>
          <ac:picMkLst>
            <pc:docMk/>
            <pc:sldMk cId="2308700854" sldId="403"/>
            <ac:picMk id="5" creationId="{7083E0B1-E697-4E3E-8DD6-EF65795FC625}"/>
          </ac:picMkLst>
        </pc:picChg>
        <pc:picChg chg="add mod">
          <ac:chgData name="정근채" userId="bf3f9740-ba12-4a95-bdcd-7a89d0b0b3a3" providerId="ADAL" clId="{3C070697-BC02-4455-A8F1-B5C252FD2E17}" dt="2021-07-28T06:57:43.966" v="5"/>
          <ac:picMkLst>
            <pc:docMk/>
            <pc:sldMk cId="2308700854" sldId="403"/>
            <ac:picMk id="11" creationId="{1424F25A-B7AD-40E4-8D1D-F1DD483F91CA}"/>
          </ac:picMkLst>
        </pc:picChg>
        <pc:inkChg chg="add">
          <ac:chgData name="정근채" userId="bf3f9740-ba12-4a95-bdcd-7a89d0b0b3a3" providerId="ADAL" clId="{3C070697-BC02-4455-A8F1-B5C252FD2E17}" dt="2021-07-28T06:57:43.966" v="5"/>
          <ac:inkMkLst>
            <pc:docMk/>
            <pc:sldMk cId="2308700854" sldId="403"/>
            <ac:inkMk id="9" creationId="{FA67989E-11A7-4AF9-810B-83728EDC13D6}"/>
          </ac:inkMkLst>
        </pc:inkChg>
      </pc:sldChg>
      <pc:sldChg chg="addSp modSp">
        <pc:chgData name="정근채" userId="bf3f9740-ba12-4a95-bdcd-7a89d0b0b3a3" providerId="ADAL" clId="{3C070697-BC02-4455-A8F1-B5C252FD2E17}" dt="2021-07-28T06:57:43.966" v="5"/>
        <pc:sldMkLst>
          <pc:docMk/>
          <pc:sldMk cId="3226242546" sldId="404"/>
        </pc:sldMkLst>
        <pc:picChg chg="add mod">
          <ac:chgData name="정근채" userId="bf3f9740-ba12-4a95-bdcd-7a89d0b0b3a3" providerId="ADAL" clId="{3C070697-BC02-4455-A8F1-B5C252FD2E17}" dt="2021-07-28T06:57:43.966" v="5"/>
          <ac:picMkLst>
            <pc:docMk/>
            <pc:sldMk cId="3226242546" sldId="404"/>
            <ac:picMk id="8" creationId="{F6EB1397-1A47-4766-8884-E38362677343}"/>
          </ac:picMkLst>
        </pc:picChg>
        <pc:inkChg chg="add">
          <ac:chgData name="정근채" userId="bf3f9740-ba12-4a95-bdcd-7a89d0b0b3a3" providerId="ADAL" clId="{3C070697-BC02-4455-A8F1-B5C252FD2E17}" dt="2021-07-28T06:57:43.966" v="5"/>
          <ac:inkMkLst>
            <pc:docMk/>
            <pc:sldMk cId="3226242546" sldId="404"/>
            <ac:inkMk id="7" creationId="{C2E7D3AD-E47B-434D-BDD9-145ACF7EEBC4}"/>
          </ac:inkMkLst>
        </pc:inkChg>
      </pc:sldChg>
      <pc:sldChg chg="addSp modSp">
        <pc:chgData name="정근채" userId="bf3f9740-ba12-4a95-bdcd-7a89d0b0b3a3" providerId="ADAL" clId="{3C070697-BC02-4455-A8F1-B5C252FD2E17}" dt="2021-07-28T06:57:43.966" v="5"/>
        <pc:sldMkLst>
          <pc:docMk/>
          <pc:sldMk cId="3223605886" sldId="405"/>
        </pc:sldMkLst>
        <pc:picChg chg="add mod">
          <ac:chgData name="정근채" userId="bf3f9740-ba12-4a95-bdcd-7a89d0b0b3a3" providerId="ADAL" clId="{3C070697-BC02-4455-A8F1-B5C252FD2E17}" dt="2021-07-28T06:57:43.966" v="5"/>
          <ac:picMkLst>
            <pc:docMk/>
            <pc:sldMk cId="3223605886" sldId="405"/>
            <ac:picMk id="6" creationId="{3E9AF8E9-B249-4B64-BB20-49042CFC75C2}"/>
          </ac:picMkLst>
        </pc:picChg>
        <pc:inkChg chg="add">
          <ac:chgData name="정근채" userId="bf3f9740-ba12-4a95-bdcd-7a89d0b0b3a3" providerId="ADAL" clId="{3C070697-BC02-4455-A8F1-B5C252FD2E17}" dt="2021-07-28T06:57:43.966" v="5"/>
          <ac:inkMkLst>
            <pc:docMk/>
            <pc:sldMk cId="3223605886" sldId="405"/>
            <ac:inkMk id="4" creationId="{5CC2D322-7BCE-43B6-94BE-D1CD63AE328A}"/>
          </ac:inkMkLst>
        </pc:inkChg>
      </pc:sldChg>
      <pc:sldChg chg="addSp modSp">
        <pc:chgData name="정근채" userId="bf3f9740-ba12-4a95-bdcd-7a89d0b0b3a3" providerId="ADAL" clId="{3C070697-BC02-4455-A8F1-B5C252FD2E17}" dt="2021-07-28T06:57:43.966" v="5"/>
        <pc:sldMkLst>
          <pc:docMk/>
          <pc:sldMk cId="2133813214" sldId="406"/>
        </pc:sldMkLst>
        <pc:picChg chg="add mod">
          <ac:chgData name="정근채" userId="bf3f9740-ba12-4a95-bdcd-7a89d0b0b3a3" providerId="ADAL" clId="{3C070697-BC02-4455-A8F1-B5C252FD2E17}" dt="2021-07-28T06:57:43.966" v="5"/>
          <ac:picMkLst>
            <pc:docMk/>
            <pc:sldMk cId="2133813214" sldId="406"/>
            <ac:picMk id="12" creationId="{E62AECD6-0749-47C6-BF75-83A7F5973F4F}"/>
          </ac:picMkLst>
        </pc:picChg>
        <pc:inkChg chg="add">
          <ac:chgData name="정근채" userId="bf3f9740-ba12-4a95-bdcd-7a89d0b0b3a3" providerId="ADAL" clId="{3C070697-BC02-4455-A8F1-B5C252FD2E17}" dt="2021-07-28T06:57:43.966" v="5"/>
          <ac:inkMkLst>
            <pc:docMk/>
            <pc:sldMk cId="2133813214" sldId="406"/>
            <ac:inkMk id="8" creationId="{46C48BB7-52FB-41AA-8019-6F20AA60023E}"/>
          </ac:inkMkLst>
        </pc:inkChg>
      </pc:sldChg>
      <pc:sldChg chg="addSp modSp">
        <pc:chgData name="정근채" userId="bf3f9740-ba12-4a95-bdcd-7a89d0b0b3a3" providerId="ADAL" clId="{3C070697-BC02-4455-A8F1-B5C252FD2E17}" dt="2021-07-28T06:57:43.966" v="5"/>
        <pc:sldMkLst>
          <pc:docMk/>
          <pc:sldMk cId="4288704515" sldId="407"/>
        </pc:sldMkLst>
        <pc:picChg chg="add mod">
          <ac:chgData name="정근채" userId="bf3f9740-ba12-4a95-bdcd-7a89d0b0b3a3" providerId="ADAL" clId="{3C070697-BC02-4455-A8F1-B5C252FD2E17}" dt="2021-07-28T06:57:43.966" v="5"/>
          <ac:picMkLst>
            <pc:docMk/>
            <pc:sldMk cId="4288704515" sldId="407"/>
            <ac:picMk id="5" creationId="{7A0CE199-5A02-43F4-B1E5-9535F53C0A13}"/>
          </ac:picMkLst>
        </pc:picChg>
        <pc:inkChg chg="add">
          <ac:chgData name="정근채" userId="bf3f9740-ba12-4a95-bdcd-7a89d0b0b3a3" providerId="ADAL" clId="{3C070697-BC02-4455-A8F1-B5C252FD2E17}" dt="2021-07-28T06:57:43.966" v="5"/>
          <ac:inkMkLst>
            <pc:docMk/>
            <pc:sldMk cId="4288704515" sldId="407"/>
            <ac:inkMk id="3" creationId="{DE1B7614-A353-48BE-B075-35E46B7EC7C8}"/>
          </ac:inkMkLst>
        </pc:inkChg>
      </pc:sldChg>
      <pc:sldChg chg="addSp modSp">
        <pc:chgData name="정근채" userId="bf3f9740-ba12-4a95-bdcd-7a89d0b0b3a3" providerId="ADAL" clId="{3C070697-BC02-4455-A8F1-B5C252FD2E17}" dt="2021-07-28T06:57:43.966" v="5"/>
        <pc:sldMkLst>
          <pc:docMk/>
          <pc:sldMk cId="1441320915" sldId="408"/>
        </pc:sldMkLst>
        <pc:picChg chg="add mod">
          <ac:chgData name="정근채" userId="bf3f9740-ba12-4a95-bdcd-7a89d0b0b3a3" providerId="ADAL" clId="{3C070697-BC02-4455-A8F1-B5C252FD2E17}" dt="2021-07-28T06:57:43.966" v="5"/>
          <ac:picMkLst>
            <pc:docMk/>
            <pc:sldMk cId="1441320915" sldId="408"/>
            <ac:picMk id="6" creationId="{C7D8789C-E095-48D2-AAB1-BFCDCE22EDCC}"/>
          </ac:picMkLst>
        </pc:picChg>
        <pc:inkChg chg="add">
          <ac:chgData name="정근채" userId="bf3f9740-ba12-4a95-bdcd-7a89d0b0b3a3" providerId="ADAL" clId="{3C070697-BC02-4455-A8F1-B5C252FD2E17}" dt="2021-07-28T06:57:43.966" v="5"/>
          <ac:inkMkLst>
            <pc:docMk/>
            <pc:sldMk cId="1441320915" sldId="408"/>
            <ac:inkMk id="5" creationId="{228E01E6-8006-4A5F-9F80-58D2F0430957}"/>
          </ac:inkMkLst>
        </pc:inkChg>
      </pc:sldChg>
      <pc:sldChg chg="addSp modSp">
        <pc:chgData name="정근채" userId="bf3f9740-ba12-4a95-bdcd-7a89d0b0b3a3" providerId="ADAL" clId="{3C070697-BC02-4455-A8F1-B5C252FD2E17}" dt="2021-07-28T06:57:43.966" v="5"/>
        <pc:sldMkLst>
          <pc:docMk/>
          <pc:sldMk cId="2296796038" sldId="409"/>
        </pc:sldMkLst>
        <pc:picChg chg="add mod">
          <ac:chgData name="정근채" userId="bf3f9740-ba12-4a95-bdcd-7a89d0b0b3a3" providerId="ADAL" clId="{3C070697-BC02-4455-A8F1-B5C252FD2E17}" dt="2021-07-28T06:57:43.966" v="5"/>
          <ac:picMkLst>
            <pc:docMk/>
            <pc:sldMk cId="2296796038" sldId="409"/>
            <ac:picMk id="10" creationId="{E3B2AAA2-5A2F-4DB0-A708-FDA1AFBA3D7C}"/>
          </ac:picMkLst>
        </pc:picChg>
        <pc:inkChg chg="add">
          <ac:chgData name="정근채" userId="bf3f9740-ba12-4a95-bdcd-7a89d0b0b3a3" providerId="ADAL" clId="{3C070697-BC02-4455-A8F1-B5C252FD2E17}" dt="2021-07-28T06:57:43.966" v="5"/>
          <ac:inkMkLst>
            <pc:docMk/>
            <pc:sldMk cId="2296796038" sldId="409"/>
            <ac:inkMk id="6" creationId="{F433D218-3718-4678-8276-7D7FC7C7646C}"/>
          </ac:inkMkLst>
        </pc:inkChg>
      </pc:sldChg>
      <pc:sldChg chg="addSp modSp">
        <pc:chgData name="정근채" userId="bf3f9740-ba12-4a95-bdcd-7a89d0b0b3a3" providerId="ADAL" clId="{3C070697-BC02-4455-A8F1-B5C252FD2E17}" dt="2021-07-28T06:57:43.966" v="5"/>
        <pc:sldMkLst>
          <pc:docMk/>
          <pc:sldMk cId="2695025641" sldId="410"/>
        </pc:sldMkLst>
        <pc:picChg chg="add mod">
          <ac:chgData name="정근채" userId="bf3f9740-ba12-4a95-bdcd-7a89d0b0b3a3" providerId="ADAL" clId="{3C070697-BC02-4455-A8F1-B5C252FD2E17}" dt="2021-07-28T06:57:43.966" v="5"/>
          <ac:picMkLst>
            <pc:docMk/>
            <pc:sldMk cId="2695025641" sldId="410"/>
            <ac:picMk id="5" creationId="{B697888B-B7BB-42EF-992F-E0112CC121B1}"/>
          </ac:picMkLst>
        </pc:picChg>
        <pc:inkChg chg="add">
          <ac:chgData name="정근채" userId="bf3f9740-ba12-4a95-bdcd-7a89d0b0b3a3" providerId="ADAL" clId="{3C070697-BC02-4455-A8F1-B5C252FD2E17}" dt="2021-07-28T06:57:43.966" v="5"/>
          <ac:inkMkLst>
            <pc:docMk/>
            <pc:sldMk cId="2695025641" sldId="410"/>
            <ac:inkMk id="4" creationId="{A8F80D4F-CECC-4A13-B142-4A6124368F79}"/>
          </ac:inkMkLst>
        </pc:inkChg>
      </pc:sldChg>
      <pc:sldChg chg="addSp modSp">
        <pc:chgData name="정근채" userId="bf3f9740-ba12-4a95-bdcd-7a89d0b0b3a3" providerId="ADAL" clId="{3C070697-BC02-4455-A8F1-B5C252FD2E17}" dt="2021-07-28T06:57:43.966" v="5"/>
        <pc:sldMkLst>
          <pc:docMk/>
          <pc:sldMk cId="4097043176" sldId="411"/>
        </pc:sldMkLst>
        <pc:picChg chg="add mod">
          <ac:chgData name="정근채" userId="bf3f9740-ba12-4a95-bdcd-7a89d0b0b3a3" providerId="ADAL" clId="{3C070697-BC02-4455-A8F1-B5C252FD2E17}" dt="2021-07-28T06:57:43.966" v="5"/>
          <ac:picMkLst>
            <pc:docMk/>
            <pc:sldMk cId="4097043176" sldId="411"/>
            <ac:picMk id="7" creationId="{CEB402EA-1BE1-44BC-965E-F8E783FD14D8}"/>
          </ac:picMkLst>
        </pc:picChg>
        <pc:inkChg chg="add">
          <ac:chgData name="정근채" userId="bf3f9740-ba12-4a95-bdcd-7a89d0b0b3a3" providerId="ADAL" clId="{3C070697-BC02-4455-A8F1-B5C252FD2E17}" dt="2021-07-28T06:57:43.966" v="5"/>
          <ac:inkMkLst>
            <pc:docMk/>
            <pc:sldMk cId="4097043176" sldId="411"/>
            <ac:inkMk id="4" creationId="{17C4ACB1-A12C-4746-94D2-6CD73625E8B2}"/>
          </ac:inkMkLst>
        </pc:inkChg>
      </pc:sldChg>
      <pc:sldChg chg="addSp modSp">
        <pc:chgData name="정근채" userId="bf3f9740-ba12-4a95-bdcd-7a89d0b0b3a3" providerId="ADAL" clId="{3C070697-BC02-4455-A8F1-B5C252FD2E17}" dt="2021-07-28T06:57:43.966" v="5"/>
        <pc:sldMkLst>
          <pc:docMk/>
          <pc:sldMk cId="486414031" sldId="412"/>
        </pc:sldMkLst>
        <pc:picChg chg="add mod">
          <ac:chgData name="정근채" userId="bf3f9740-ba12-4a95-bdcd-7a89d0b0b3a3" providerId="ADAL" clId="{3C070697-BC02-4455-A8F1-B5C252FD2E17}" dt="2021-07-28T06:57:43.966" v="5"/>
          <ac:picMkLst>
            <pc:docMk/>
            <pc:sldMk cId="486414031" sldId="412"/>
            <ac:picMk id="8" creationId="{78DEBE4A-0FEE-4EFD-B4B0-ACA8E1657195}"/>
          </ac:picMkLst>
        </pc:picChg>
        <pc:inkChg chg="add">
          <ac:chgData name="정근채" userId="bf3f9740-ba12-4a95-bdcd-7a89d0b0b3a3" providerId="ADAL" clId="{3C070697-BC02-4455-A8F1-B5C252FD2E17}" dt="2021-07-28T06:57:43.966" v="5"/>
          <ac:inkMkLst>
            <pc:docMk/>
            <pc:sldMk cId="486414031" sldId="412"/>
            <ac:inkMk id="7" creationId="{07A87D7A-E3BE-4535-9ED1-411735DC9DAC}"/>
          </ac:inkMkLst>
        </pc:inkChg>
      </pc:sldChg>
      <pc:sldChg chg="addSp modSp">
        <pc:chgData name="정근채" userId="bf3f9740-ba12-4a95-bdcd-7a89d0b0b3a3" providerId="ADAL" clId="{3C070697-BC02-4455-A8F1-B5C252FD2E17}" dt="2021-07-28T06:57:43.966" v="5"/>
        <pc:sldMkLst>
          <pc:docMk/>
          <pc:sldMk cId="2032116460" sldId="413"/>
        </pc:sldMkLst>
        <pc:picChg chg="add mod">
          <ac:chgData name="정근채" userId="bf3f9740-ba12-4a95-bdcd-7a89d0b0b3a3" providerId="ADAL" clId="{3C070697-BC02-4455-A8F1-B5C252FD2E17}" dt="2021-07-28T06:57:43.966" v="5"/>
          <ac:picMkLst>
            <pc:docMk/>
            <pc:sldMk cId="2032116460" sldId="413"/>
            <ac:picMk id="9" creationId="{6A9E8476-AB82-4AE4-9D5F-2A22E2A34EAB}"/>
          </ac:picMkLst>
        </pc:picChg>
        <pc:inkChg chg="add">
          <ac:chgData name="정근채" userId="bf3f9740-ba12-4a95-bdcd-7a89d0b0b3a3" providerId="ADAL" clId="{3C070697-BC02-4455-A8F1-B5C252FD2E17}" dt="2021-07-28T06:57:43.966" v="5"/>
          <ac:inkMkLst>
            <pc:docMk/>
            <pc:sldMk cId="2032116460" sldId="413"/>
            <ac:inkMk id="7" creationId="{F8C0EBAE-4EEB-4116-B58B-F6EF9C61E942}"/>
          </ac:inkMkLst>
        </pc:inkChg>
      </pc:sldChg>
      <pc:sldChg chg="addSp modSp">
        <pc:chgData name="정근채" userId="bf3f9740-ba12-4a95-bdcd-7a89d0b0b3a3" providerId="ADAL" clId="{3C070697-BC02-4455-A8F1-B5C252FD2E17}" dt="2021-07-28T06:57:43.966" v="5"/>
        <pc:sldMkLst>
          <pc:docMk/>
          <pc:sldMk cId="3710791318" sldId="414"/>
        </pc:sldMkLst>
        <pc:picChg chg="add mod">
          <ac:chgData name="정근채" userId="bf3f9740-ba12-4a95-bdcd-7a89d0b0b3a3" providerId="ADAL" clId="{3C070697-BC02-4455-A8F1-B5C252FD2E17}" dt="2021-07-28T06:57:43.966" v="5"/>
          <ac:picMkLst>
            <pc:docMk/>
            <pc:sldMk cId="3710791318" sldId="414"/>
            <ac:picMk id="13" creationId="{A267E39E-636D-4A75-BB70-353A4F56F184}"/>
          </ac:picMkLst>
        </pc:picChg>
        <pc:inkChg chg="add">
          <ac:chgData name="정근채" userId="bf3f9740-ba12-4a95-bdcd-7a89d0b0b3a3" providerId="ADAL" clId="{3C070697-BC02-4455-A8F1-B5C252FD2E17}" dt="2021-07-28T06:57:43.966" v="5"/>
          <ac:inkMkLst>
            <pc:docMk/>
            <pc:sldMk cId="3710791318" sldId="414"/>
            <ac:inkMk id="6" creationId="{F7FCFF56-0E8C-44FB-A217-3692A590061F}"/>
          </ac:inkMkLst>
        </pc:inkChg>
      </pc:sldChg>
      <pc:sldChg chg="addSp modSp">
        <pc:chgData name="정근채" userId="bf3f9740-ba12-4a95-bdcd-7a89d0b0b3a3" providerId="ADAL" clId="{3C070697-BC02-4455-A8F1-B5C252FD2E17}" dt="2021-07-28T06:57:43.966" v="5"/>
        <pc:sldMkLst>
          <pc:docMk/>
          <pc:sldMk cId="2910774493" sldId="416"/>
        </pc:sldMkLst>
        <pc:picChg chg="add mod">
          <ac:chgData name="정근채" userId="bf3f9740-ba12-4a95-bdcd-7a89d0b0b3a3" providerId="ADAL" clId="{3C070697-BC02-4455-A8F1-B5C252FD2E17}" dt="2021-07-28T06:57:43.966" v="5"/>
          <ac:picMkLst>
            <pc:docMk/>
            <pc:sldMk cId="2910774493" sldId="416"/>
            <ac:picMk id="9" creationId="{B9A514A9-38C2-49B7-8005-FDDC4B9BA774}"/>
          </ac:picMkLst>
        </pc:picChg>
        <pc:inkChg chg="add">
          <ac:chgData name="정근채" userId="bf3f9740-ba12-4a95-bdcd-7a89d0b0b3a3" providerId="ADAL" clId="{3C070697-BC02-4455-A8F1-B5C252FD2E17}" dt="2021-07-28T06:57:43.966" v="5"/>
          <ac:inkMkLst>
            <pc:docMk/>
            <pc:sldMk cId="2910774493" sldId="416"/>
            <ac:inkMk id="5" creationId="{588BC1B2-44BC-433C-9226-D895E94B09C1}"/>
          </ac:inkMkLst>
        </pc:inkChg>
      </pc:sldChg>
      <pc:sldChg chg="addSp modSp">
        <pc:chgData name="정근채" userId="bf3f9740-ba12-4a95-bdcd-7a89d0b0b3a3" providerId="ADAL" clId="{3C070697-BC02-4455-A8F1-B5C252FD2E17}" dt="2021-07-28T06:57:43.966" v="5"/>
        <pc:sldMkLst>
          <pc:docMk/>
          <pc:sldMk cId="3397504118" sldId="418"/>
        </pc:sldMkLst>
        <pc:picChg chg="add mod">
          <ac:chgData name="정근채" userId="bf3f9740-ba12-4a95-bdcd-7a89d0b0b3a3" providerId="ADAL" clId="{3C070697-BC02-4455-A8F1-B5C252FD2E17}" dt="2021-07-28T06:57:43.966" v="5"/>
          <ac:picMkLst>
            <pc:docMk/>
            <pc:sldMk cId="3397504118" sldId="418"/>
            <ac:picMk id="6" creationId="{DF79A1FB-517D-4BEA-9B48-4857E94B73B5}"/>
          </ac:picMkLst>
        </pc:picChg>
        <pc:inkChg chg="add">
          <ac:chgData name="정근채" userId="bf3f9740-ba12-4a95-bdcd-7a89d0b0b3a3" providerId="ADAL" clId="{3C070697-BC02-4455-A8F1-B5C252FD2E17}" dt="2021-07-28T06:57:43.966" v="5"/>
          <ac:inkMkLst>
            <pc:docMk/>
            <pc:sldMk cId="3397504118" sldId="418"/>
            <ac:inkMk id="5" creationId="{51C6ADCD-41EA-4C50-A394-BE1A5DFA99D7}"/>
          </ac:inkMkLst>
        </pc:inkChg>
      </pc:sldChg>
      <pc:sldChg chg="addSp delSp modSp">
        <pc:chgData name="정근채" userId="bf3f9740-ba12-4a95-bdcd-7a89d0b0b3a3" providerId="ADAL" clId="{3C070697-BC02-4455-A8F1-B5C252FD2E17}" dt="2021-07-28T07:10:28.836" v="6"/>
        <pc:sldMkLst>
          <pc:docMk/>
          <pc:sldMk cId="2106074550" sldId="419"/>
        </pc:sldMkLst>
        <pc:picChg chg="add del mod">
          <ac:chgData name="정근채" userId="bf3f9740-ba12-4a95-bdcd-7a89d0b0b3a3" providerId="ADAL" clId="{3C070697-BC02-4455-A8F1-B5C252FD2E17}" dt="2021-07-28T07:10:28.836" v="6"/>
          <ac:picMkLst>
            <pc:docMk/>
            <pc:sldMk cId="2106074550" sldId="419"/>
            <ac:picMk id="4" creationId="{6967987A-8DAE-415C-A641-5E3408ADC221}"/>
          </ac:picMkLst>
        </pc:picChg>
        <pc:picChg chg="add mod">
          <ac:chgData name="정근채" userId="bf3f9740-ba12-4a95-bdcd-7a89d0b0b3a3" providerId="ADAL" clId="{3C070697-BC02-4455-A8F1-B5C252FD2E17}" dt="2021-07-28T07:10:28.836" v="6"/>
          <ac:picMkLst>
            <pc:docMk/>
            <pc:sldMk cId="2106074550" sldId="419"/>
            <ac:picMk id="6" creationId="{72605562-F359-40D5-BB37-884FDB42FD58}"/>
          </ac:picMkLst>
        </pc:picChg>
        <pc:inkChg chg="add">
          <ac:chgData name="정근채" userId="bf3f9740-ba12-4a95-bdcd-7a89d0b0b3a3" providerId="ADAL" clId="{3C070697-BC02-4455-A8F1-B5C252FD2E17}" dt="2021-07-28T07:10:28.836" v="6"/>
          <ac:inkMkLst>
            <pc:docMk/>
            <pc:sldMk cId="2106074550" sldId="419"/>
            <ac:inkMk id="5" creationId="{BC72664C-60C8-450C-A20C-42FEC74FA08A}"/>
          </ac:inkMkLst>
        </pc:inkChg>
      </pc:sldChg>
      <pc:sldChg chg="addSp modSp">
        <pc:chgData name="정근채" userId="bf3f9740-ba12-4a95-bdcd-7a89d0b0b3a3" providerId="ADAL" clId="{3C070697-BC02-4455-A8F1-B5C252FD2E17}" dt="2021-07-28T07:10:28.836" v="6"/>
        <pc:sldMkLst>
          <pc:docMk/>
          <pc:sldMk cId="179625262" sldId="420"/>
        </pc:sldMkLst>
        <pc:picChg chg="add mod">
          <ac:chgData name="정근채" userId="bf3f9740-ba12-4a95-bdcd-7a89d0b0b3a3" providerId="ADAL" clId="{3C070697-BC02-4455-A8F1-B5C252FD2E17}" dt="2021-07-28T07:10:28.836" v="6"/>
          <ac:picMkLst>
            <pc:docMk/>
            <pc:sldMk cId="179625262" sldId="420"/>
            <ac:picMk id="5" creationId="{D015A74C-E3C0-4A83-B6E9-D4D0BBC38354}"/>
          </ac:picMkLst>
        </pc:picChg>
        <pc:inkChg chg="add">
          <ac:chgData name="정근채" userId="bf3f9740-ba12-4a95-bdcd-7a89d0b0b3a3" providerId="ADAL" clId="{3C070697-BC02-4455-A8F1-B5C252FD2E17}" dt="2021-07-28T07:10:28.836" v="6"/>
          <ac:inkMkLst>
            <pc:docMk/>
            <pc:sldMk cId="179625262" sldId="420"/>
            <ac:inkMk id="4" creationId="{98C883A0-70DA-42D9-AE97-C1E5CB2DF175}"/>
          </ac:inkMkLst>
        </pc:inkChg>
      </pc:sldChg>
      <pc:sldChg chg="addSp modSp">
        <pc:chgData name="정근채" userId="bf3f9740-ba12-4a95-bdcd-7a89d0b0b3a3" providerId="ADAL" clId="{3C070697-BC02-4455-A8F1-B5C252FD2E17}" dt="2021-07-28T07:10:28.836" v="6"/>
        <pc:sldMkLst>
          <pc:docMk/>
          <pc:sldMk cId="2985722549" sldId="421"/>
        </pc:sldMkLst>
        <pc:picChg chg="add mod">
          <ac:chgData name="정근채" userId="bf3f9740-ba12-4a95-bdcd-7a89d0b0b3a3" providerId="ADAL" clId="{3C070697-BC02-4455-A8F1-B5C252FD2E17}" dt="2021-07-28T07:10:28.836" v="6"/>
          <ac:picMkLst>
            <pc:docMk/>
            <pc:sldMk cId="2985722549" sldId="421"/>
            <ac:picMk id="6" creationId="{95AD7A6A-8BEF-419C-8827-9D6ED5DBB0FF}"/>
          </ac:picMkLst>
        </pc:picChg>
        <pc:inkChg chg="add">
          <ac:chgData name="정근채" userId="bf3f9740-ba12-4a95-bdcd-7a89d0b0b3a3" providerId="ADAL" clId="{3C070697-BC02-4455-A8F1-B5C252FD2E17}" dt="2021-07-28T07:10:28.836" v="6"/>
          <ac:inkMkLst>
            <pc:docMk/>
            <pc:sldMk cId="2985722549" sldId="421"/>
            <ac:inkMk id="5" creationId="{5C20FECF-250E-444B-B67B-0DDCCCECBA12}"/>
          </ac:inkMkLst>
        </pc:inkChg>
      </pc:sldChg>
      <pc:sldChg chg="addSp modSp">
        <pc:chgData name="정근채" userId="bf3f9740-ba12-4a95-bdcd-7a89d0b0b3a3" providerId="ADAL" clId="{3C070697-BC02-4455-A8F1-B5C252FD2E17}" dt="2021-07-28T07:10:28.836" v="6"/>
        <pc:sldMkLst>
          <pc:docMk/>
          <pc:sldMk cId="2985722549" sldId="422"/>
        </pc:sldMkLst>
        <pc:picChg chg="add mod">
          <ac:chgData name="정근채" userId="bf3f9740-ba12-4a95-bdcd-7a89d0b0b3a3" providerId="ADAL" clId="{3C070697-BC02-4455-A8F1-B5C252FD2E17}" dt="2021-07-28T07:10:28.836" v="6"/>
          <ac:picMkLst>
            <pc:docMk/>
            <pc:sldMk cId="2985722549" sldId="422"/>
            <ac:picMk id="6" creationId="{81B7383C-C727-4E1D-9CBB-27463CEAE878}"/>
          </ac:picMkLst>
        </pc:picChg>
        <pc:inkChg chg="add">
          <ac:chgData name="정근채" userId="bf3f9740-ba12-4a95-bdcd-7a89d0b0b3a3" providerId="ADAL" clId="{3C070697-BC02-4455-A8F1-B5C252FD2E17}" dt="2021-07-28T07:10:28.836" v="6"/>
          <ac:inkMkLst>
            <pc:docMk/>
            <pc:sldMk cId="2985722549" sldId="422"/>
            <ac:inkMk id="4" creationId="{764B9248-BA02-41DF-A19E-270648A98EE8}"/>
          </ac:inkMkLst>
        </pc:inkChg>
      </pc:sldChg>
      <pc:sldChg chg="addSp modSp">
        <pc:chgData name="정근채" userId="bf3f9740-ba12-4a95-bdcd-7a89d0b0b3a3" providerId="ADAL" clId="{3C070697-BC02-4455-A8F1-B5C252FD2E17}" dt="2021-07-28T07:10:28.836" v="6"/>
        <pc:sldMkLst>
          <pc:docMk/>
          <pc:sldMk cId="1786398469" sldId="423"/>
        </pc:sldMkLst>
        <pc:picChg chg="add mod">
          <ac:chgData name="정근채" userId="bf3f9740-ba12-4a95-bdcd-7a89d0b0b3a3" providerId="ADAL" clId="{3C070697-BC02-4455-A8F1-B5C252FD2E17}" dt="2021-07-28T07:10:28.836" v="6"/>
          <ac:picMkLst>
            <pc:docMk/>
            <pc:sldMk cId="1786398469" sldId="423"/>
            <ac:picMk id="6" creationId="{5AA7A4B3-4AC6-4492-BFF8-A75394D1787D}"/>
          </ac:picMkLst>
        </pc:picChg>
        <pc:inkChg chg="add">
          <ac:chgData name="정근채" userId="bf3f9740-ba12-4a95-bdcd-7a89d0b0b3a3" providerId="ADAL" clId="{3C070697-BC02-4455-A8F1-B5C252FD2E17}" dt="2021-07-28T07:10:28.836" v="6"/>
          <ac:inkMkLst>
            <pc:docMk/>
            <pc:sldMk cId="1786398469" sldId="423"/>
            <ac:inkMk id="5" creationId="{A4A7FE75-470D-4A1B-AC95-295C45014A6E}"/>
          </ac:inkMkLst>
        </pc:inkChg>
      </pc:sldChg>
      <pc:sldChg chg="addSp modSp">
        <pc:chgData name="정근채" userId="bf3f9740-ba12-4a95-bdcd-7a89d0b0b3a3" providerId="ADAL" clId="{3C070697-BC02-4455-A8F1-B5C252FD2E17}" dt="2021-07-28T07:10:28.836" v="6"/>
        <pc:sldMkLst>
          <pc:docMk/>
          <pc:sldMk cId="3778208954" sldId="424"/>
        </pc:sldMkLst>
        <pc:picChg chg="add mod">
          <ac:chgData name="정근채" userId="bf3f9740-ba12-4a95-bdcd-7a89d0b0b3a3" providerId="ADAL" clId="{3C070697-BC02-4455-A8F1-B5C252FD2E17}" dt="2021-07-28T07:10:28.836" v="6"/>
          <ac:picMkLst>
            <pc:docMk/>
            <pc:sldMk cId="3778208954" sldId="424"/>
            <ac:picMk id="6" creationId="{44FA648B-3A84-4974-A61D-679FEAB6FB80}"/>
          </ac:picMkLst>
        </pc:picChg>
        <pc:inkChg chg="add">
          <ac:chgData name="정근채" userId="bf3f9740-ba12-4a95-bdcd-7a89d0b0b3a3" providerId="ADAL" clId="{3C070697-BC02-4455-A8F1-B5C252FD2E17}" dt="2021-07-28T07:10:28.836" v="6"/>
          <ac:inkMkLst>
            <pc:docMk/>
            <pc:sldMk cId="3778208954" sldId="424"/>
            <ac:inkMk id="5" creationId="{1576EA87-EB69-4790-B93A-E9706116A717}"/>
          </ac:inkMkLst>
        </pc:inkChg>
      </pc:sldChg>
      <pc:sldChg chg="addSp modSp">
        <pc:chgData name="정근채" userId="bf3f9740-ba12-4a95-bdcd-7a89d0b0b3a3" providerId="ADAL" clId="{3C070697-BC02-4455-A8F1-B5C252FD2E17}" dt="2021-07-28T07:10:28.836" v="6"/>
        <pc:sldMkLst>
          <pc:docMk/>
          <pc:sldMk cId="657076072" sldId="425"/>
        </pc:sldMkLst>
        <pc:picChg chg="add mod">
          <ac:chgData name="정근채" userId="bf3f9740-ba12-4a95-bdcd-7a89d0b0b3a3" providerId="ADAL" clId="{3C070697-BC02-4455-A8F1-B5C252FD2E17}" dt="2021-07-28T07:10:28.836" v="6"/>
          <ac:picMkLst>
            <pc:docMk/>
            <pc:sldMk cId="657076072" sldId="425"/>
            <ac:picMk id="10" creationId="{7CC5C017-A8D9-403C-97B6-ECECC77CDB46}"/>
          </ac:picMkLst>
        </pc:picChg>
        <pc:inkChg chg="add">
          <ac:chgData name="정근채" userId="bf3f9740-ba12-4a95-bdcd-7a89d0b0b3a3" providerId="ADAL" clId="{3C070697-BC02-4455-A8F1-B5C252FD2E17}" dt="2021-07-28T07:10:28.836" v="6"/>
          <ac:inkMkLst>
            <pc:docMk/>
            <pc:sldMk cId="657076072" sldId="425"/>
            <ac:inkMk id="7" creationId="{901D7CFA-B73A-486A-BC20-B74F98387D12}"/>
          </ac:inkMkLst>
        </pc:inkChg>
      </pc:sldChg>
      <pc:sldChg chg="addSp modSp">
        <pc:chgData name="정근채" userId="bf3f9740-ba12-4a95-bdcd-7a89d0b0b3a3" providerId="ADAL" clId="{3C070697-BC02-4455-A8F1-B5C252FD2E17}" dt="2021-07-28T07:10:28.836" v="6"/>
        <pc:sldMkLst>
          <pc:docMk/>
          <pc:sldMk cId="2592325932" sldId="426"/>
        </pc:sldMkLst>
        <pc:picChg chg="add mod">
          <ac:chgData name="정근채" userId="bf3f9740-ba12-4a95-bdcd-7a89d0b0b3a3" providerId="ADAL" clId="{3C070697-BC02-4455-A8F1-B5C252FD2E17}" dt="2021-07-28T07:10:28.836" v="6"/>
          <ac:picMkLst>
            <pc:docMk/>
            <pc:sldMk cId="2592325932" sldId="426"/>
            <ac:picMk id="7" creationId="{1E10F90F-375D-4B4D-A70A-4F3BE22B6DB8}"/>
          </ac:picMkLst>
        </pc:picChg>
        <pc:inkChg chg="add">
          <ac:chgData name="정근채" userId="bf3f9740-ba12-4a95-bdcd-7a89d0b0b3a3" providerId="ADAL" clId="{3C070697-BC02-4455-A8F1-B5C252FD2E17}" dt="2021-07-28T07:10:28.836" v="6"/>
          <ac:inkMkLst>
            <pc:docMk/>
            <pc:sldMk cId="2592325932" sldId="426"/>
            <ac:inkMk id="5" creationId="{BC9BCF8E-32EC-4C7C-8139-DAF0215E0E15}"/>
          </ac:inkMkLst>
        </pc:inkChg>
      </pc:sldChg>
      <pc:sldChg chg="addSp modSp">
        <pc:chgData name="정근채" userId="bf3f9740-ba12-4a95-bdcd-7a89d0b0b3a3" providerId="ADAL" clId="{3C070697-BC02-4455-A8F1-B5C252FD2E17}" dt="2021-07-28T06:57:43.966" v="5"/>
        <pc:sldMkLst>
          <pc:docMk/>
          <pc:sldMk cId="1996560158" sldId="428"/>
        </pc:sldMkLst>
        <pc:picChg chg="add mod">
          <ac:chgData name="정근채" userId="bf3f9740-ba12-4a95-bdcd-7a89d0b0b3a3" providerId="ADAL" clId="{3C070697-BC02-4455-A8F1-B5C252FD2E17}" dt="2021-07-28T06:57:43.966" v="5"/>
          <ac:picMkLst>
            <pc:docMk/>
            <pc:sldMk cId="1996560158" sldId="428"/>
            <ac:picMk id="5" creationId="{569E4904-1914-406B-8D93-5BA130F1FCB6}"/>
          </ac:picMkLst>
        </pc:picChg>
        <pc:inkChg chg="add">
          <ac:chgData name="정근채" userId="bf3f9740-ba12-4a95-bdcd-7a89d0b0b3a3" providerId="ADAL" clId="{3C070697-BC02-4455-A8F1-B5C252FD2E17}" dt="2021-07-28T06:57:43.966" v="5"/>
          <ac:inkMkLst>
            <pc:docMk/>
            <pc:sldMk cId="1996560158" sldId="428"/>
            <ac:inkMk id="4" creationId="{EFBC1FC8-9C1D-4175-9DC2-8EECED8ABADB}"/>
          </ac:inkMkLst>
        </pc:inkChg>
      </pc:sldChg>
      <pc:sldChg chg="addSp modSp">
        <pc:chgData name="정근채" userId="bf3f9740-ba12-4a95-bdcd-7a89d0b0b3a3" providerId="ADAL" clId="{3C070697-BC02-4455-A8F1-B5C252FD2E17}" dt="2021-07-28T06:02:31.363" v="0"/>
        <pc:sldMkLst>
          <pc:docMk/>
          <pc:sldMk cId="3214983377" sldId="430"/>
        </pc:sldMkLst>
        <pc:picChg chg="add mod">
          <ac:chgData name="정근채" userId="bf3f9740-ba12-4a95-bdcd-7a89d0b0b3a3" providerId="ADAL" clId="{3C070697-BC02-4455-A8F1-B5C252FD2E17}" dt="2021-07-28T06:02:31.363" v="0"/>
          <ac:picMkLst>
            <pc:docMk/>
            <pc:sldMk cId="3214983377" sldId="430"/>
            <ac:picMk id="5" creationId="{36603652-7136-4935-BFC6-57BDEF8EC940}"/>
          </ac:picMkLst>
        </pc:picChg>
        <pc:inkChg chg="add">
          <ac:chgData name="정근채" userId="bf3f9740-ba12-4a95-bdcd-7a89d0b0b3a3" providerId="ADAL" clId="{3C070697-BC02-4455-A8F1-B5C252FD2E17}" dt="2021-07-28T06:02:31.363" v="0"/>
          <ac:inkMkLst>
            <pc:docMk/>
            <pc:sldMk cId="3214983377" sldId="430"/>
            <ac:inkMk id="4" creationId="{EAB40B83-9F64-4099-BA3B-027D615F4F69}"/>
          </ac:inkMkLst>
        </pc:inkChg>
      </pc:sldChg>
      <pc:sldChg chg="addSp modSp">
        <pc:chgData name="정근채" userId="bf3f9740-ba12-4a95-bdcd-7a89d0b0b3a3" providerId="ADAL" clId="{3C070697-BC02-4455-A8F1-B5C252FD2E17}" dt="2021-07-28T06:02:31.363" v="0"/>
        <pc:sldMkLst>
          <pc:docMk/>
          <pc:sldMk cId="661082307" sldId="455"/>
        </pc:sldMkLst>
        <pc:picChg chg="add mod">
          <ac:chgData name="정근채" userId="bf3f9740-ba12-4a95-bdcd-7a89d0b0b3a3" providerId="ADAL" clId="{3C070697-BC02-4455-A8F1-B5C252FD2E17}" dt="2021-07-28T06:02:31.363" v="0"/>
          <ac:picMkLst>
            <pc:docMk/>
            <pc:sldMk cId="661082307" sldId="455"/>
            <ac:picMk id="3" creationId="{934BDE83-5FB3-4ABA-8A9F-2FF252A3ED1A}"/>
          </ac:picMkLst>
        </pc:picChg>
        <pc:inkChg chg="add">
          <ac:chgData name="정근채" userId="bf3f9740-ba12-4a95-bdcd-7a89d0b0b3a3" providerId="ADAL" clId="{3C070697-BC02-4455-A8F1-B5C252FD2E17}" dt="2021-07-28T06:02:31.363" v="0"/>
          <ac:inkMkLst>
            <pc:docMk/>
            <pc:sldMk cId="661082307" sldId="455"/>
            <ac:inkMk id="2" creationId="{CACC0182-F82C-4787-AE85-5782E946CA0A}"/>
          </ac:inkMkLst>
        </pc:inkChg>
      </pc:sldChg>
      <pc:sldChg chg="addSp modSp">
        <pc:chgData name="정근채" userId="bf3f9740-ba12-4a95-bdcd-7a89d0b0b3a3" providerId="ADAL" clId="{3C070697-BC02-4455-A8F1-B5C252FD2E17}" dt="2021-07-28T06:02:31.363" v="0"/>
        <pc:sldMkLst>
          <pc:docMk/>
          <pc:sldMk cId="535172848" sldId="515"/>
        </pc:sldMkLst>
        <pc:picChg chg="add mod">
          <ac:chgData name="정근채" userId="bf3f9740-ba12-4a95-bdcd-7a89d0b0b3a3" providerId="ADAL" clId="{3C070697-BC02-4455-A8F1-B5C252FD2E17}" dt="2021-07-28T06:02:31.363" v="0"/>
          <ac:picMkLst>
            <pc:docMk/>
            <pc:sldMk cId="535172848" sldId="515"/>
            <ac:picMk id="6" creationId="{A5EF5617-CE70-4A2B-A2BF-150F83A65153}"/>
          </ac:picMkLst>
        </pc:picChg>
        <pc:inkChg chg="add">
          <ac:chgData name="정근채" userId="bf3f9740-ba12-4a95-bdcd-7a89d0b0b3a3" providerId="ADAL" clId="{3C070697-BC02-4455-A8F1-B5C252FD2E17}" dt="2021-07-28T06:02:31.363" v="0"/>
          <ac:inkMkLst>
            <pc:docMk/>
            <pc:sldMk cId="535172848" sldId="515"/>
            <ac:inkMk id="2" creationId="{078F07E9-60D6-4EE9-9BDE-7DF7B84D17E6}"/>
          </ac:inkMkLst>
        </pc:inkChg>
      </pc:sldChg>
      <pc:sldChg chg="addSp modSp">
        <pc:chgData name="정근채" userId="bf3f9740-ba12-4a95-bdcd-7a89d0b0b3a3" providerId="ADAL" clId="{3C070697-BC02-4455-A8F1-B5C252FD2E17}" dt="2021-07-28T06:17:09.560" v="1"/>
        <pc:sldMkLst>
          <pc:docMk/>
          <pc:sldMk cId="2892323600" sldId="516"/>
        </pc:sldMkLst>
        <pc:picChg chg="add mod">
          <ac:chgData name="정근채" userId="bf3f9740-ba12-4a95-bdcd-7a89d0b0b3a3" providerId="ADAL" clId="{3C070697-BC02-4455-A8F1-B5C252FD2E17}" dt="2021-07-28T06:17:09.560" v="1"/>
          <ac:picMkLst>
            <pc:docMk/>
            <pc:sldMk cId="2892323600" sldId="516"/>
            <ac:picMk id="6" creationId="{29794EC3-3FC8-4A62-905C-8FED4465C884}"/>
          </ac:picMkLst>
        </pc:picChg>
        <pc:inkChg chg="add">
          <ac:chgData name="정근채" userId="bf3f9740-ba12-4a95-bdcd-7a89d0b0b3a3" providerId="ADAL" clId="{3C070697-BC02-4455-A8F1-B5C252FD2E17}" dt="2021-07-28T06:17:09.560" v="1"/>
          <ac:inkMkLst>
            <pc:docMk/>
            <pc:sldMk cId="2892323600" sldId="516"/>
            <ac:inkMk id="2" creationId="{68C03FD6-43C4-40D2-B55E-2289E2F7F52A}"/>
          </ac:inkMkLst>
        </pc:inkChg>
      </pc:sldChg>
      <pc:sldChg chg="addSp modSp">
        <pc:chgData name="정근채" userId="bf3f9740-ba12-4a95-bdcd-7a89d0b0b3a3" providerId="ADAL" clId="{3C070697-BC02-4455-A8F1-B5C252FD2E17}" dt="2021-07-28T06:17:09.560" v="1"/>
        <pc:sldMkLst>
          <pc:docMk/>
          <pc:sldMk cId="2411754348" sldId="517"/>
        </pc:sldMkLst>
        <pc:picChg chg="add mod">
          <ac:chgData name="정근채" userId="bf3f9740-ba12-4a95-bdcd-7a89d0b0b3a3" providerId="ADAL" clId="{3C070697-BC02-4455-A8F1-B5C252FD2E17}" dt="2021-07-28T06:17:09.560" v="1"/>
          <ac:picMkLst>
            <pc:docMk/>
            <pc:sldMk cId="2411754348" sldId="517"/>
            <ac:picMk id="8" creationId="{0FB6B71C-D2E1-4626-B67B-22E8696E8BAE}"/>
          </ac:picMkLst>
        </pc:picChg>
        <pc:inkChg chg="add">
          <ac:chgData name="정근채" userId="bf3f9740-ba12-4a95-bdcd-7a89d0b0b3a3" providerId="ADAL" clId="{3C070697-BC02-4455-A8F1-B5C252FD2E17}" dt="2021-07-28T06:17:09.560" v="1"/>
          <ac:inkMkLst>
            <pc:docMk/>
            <pc:sldMk cId="2411754348" sldId="517"/>
            <ac:inkMk id="2" creationId="{54505653-72D0-443B-AD3F-1A272451A9A1}"/>
          </ac:inkMkLst>
        </pc:inkChg>
      </pc:sldChg>
      <pc:sldChg chg="addSp modSp">
        <pc:chgData name="정근채" userId="bf3f9740-ba12-4a95-bdcd-7a89d0b0b3a3" providerId="ADAL" clId="{3C070697-BC02-4455-A8F1-B5C252FD2E17}" dt="2021-07-28T06:17:09.560" v="1"/>
        <pc:sldMkLst>
          <pc:docMk/>
          <pc:sldMk cId="142473564" sldId="518"/>
        </pc:sldMkLst>
        <pc:picChg chg="add mod">
          <ac:chgData name="정근채" userId="bf3f9740-ba12-4a95-bdcd-7a89d0b0b3a3" providerId="ADAL" clId="{3C070697-BC02-4455-A8F1-B5C252FD2E17}" dt="2021-07-28T06:17:09.560" v="1"/>
          <ac:picMkLst>
            <pc:docMk/>
            <pc:sldMk cId="142473564" sldId="518"/>
            <ac:picMk id="6" creationId="{3FFC8279-FEC4-46DE-AF4F-76FF0C8587D1}"/>
          </ac:picMkLst>
        </pc:picChg>
        <pc:inkChg chg="add">
          <ac:chgData name="정근채" userId="bf3f9740-ba12-4a95-bdcd-7a89d0b0b3a3" providerId="ADAL" clId="{3C070697-BC02-4455-A8F1-B5C252FD2E17}" dt="2021-07-28T06:17:09.560" v="1"/>
          <ac:inkMkLst>
            <pc:docMk/>
            <pc:sldMk cId="142473564" sldId="518"/>
            <ac:inkMk id="2" creationId="{F2093F25-1B12-4688-8445-EA64DFE1766F}"/>
          </ac:inkMkLst>
        </pc:inkChg>
      </pc:sldChg>
      <pc:sldChg chg="addSp modSp mod">
        <pc:chgData name="정근채" userId="bf3f9740-ba12-4a95-bdcd-7a89d0b0b3a3" providerId="ADAL" clId="{3C070697-BC02-4455-A8F1-B5C252FD2E17}" dt="2021-07-28T07:10:42.869" v="8" actId="20577"/>
        <pc:sldMkLst>
          <pc:docMk/>
          <pc:sldMk cId="1803037926" sldId="522"/>
        </pc:sldMkLst>
        <pc:spChg chg="mod">
          <ac:chgData name="정근채" userId="bf3f9740-ba12-4a95-bdcd-7a89d0b0b3a3" providerId="ADAL" clId="{3C070697-BC02-4455-A8F1-B5C252FD2E17}" dt="2021-07-28T07:10:42.869" v="8" actId="20577"/>
          <ac:spMkLst>
            <pc:docMk/>
            <pc:sldMk cId="1803037926" sldId="522"/>
            <ac:spMk id="6" creationId="{44FE9A72-EB55-4A93-8569-005733CD3CB9}"/>
          </ac:spMkLst>
        </pc:spChg>
        <pc:picChg chg="add mod">
          <ac:chgData name="정근채" userId="bf3f9740-ba12-4a95-bdcd-7a89d0b0b3a3" providerId="ADAL" clId="{3C070697-BC02-4455-A8F1-B5C252FD2E17}" dt="2021-07-28T07:10:28.836" v="6"/>
          <ac:picMkLst>
            <pc:docMk/>
            <pc:sldMk cId="1803037926" sldId="522"/>
            <ac:picMk id="3" creationId="{41902BC3-1EC8-47E2-91EF-702198491232}"/>
          </ac:picMkLst>
        </pc:picChg>
        <pc:inkChg chg="add">
          <ac:chgData name="정근채" userId="bf3f9740-ba12-4a95-bdcd-7a89d0b0b3a3" providerId="ADAL" clId="{3C070697-BC02-4455-A8F1-B5C252FD2E17}" dt="2021-07-28T07:10:28.836" v="6"/>
          <ac:inkMkLst>
            <pc:docMk/>
            <pc:sldMk cId="1803037926" sldId="522"/>
            <ac:inkMk id="2" creationId="{034FC90E-5D14-441D-A627-5DB773F20D1A}"/>
          </ac:inkMkLst>
        </pc:inkChg>
      </pc:sldChg>
    </pc:docChg>
  </pc:docChgLst>
  <pc:docChgLst>
    <pc:chgData name="정근채" userId="bf3f9740-ba12-4a95-bdcd-7a89d0b0b3a3" providerId="ADAL" clId="{45C194B9-9484-44AE-AAAD-79A19FDAF9A1}"/>
    <pc:docChg chg="undo custSel addSld modSld">
      <pc:chgData name="정근채" userId="bf3f9740-ba12-4a95-bdcd-7a89d0b0b3a3" providerId="ADAL" clId="{45C194B9-9484-44AE-AAAD-79A19FDAF9A1}" dt="2021-07-28T05:22:23.984" v="1614" actId="1076"/>
      <pc:docMkLst>
        <pc:docMk/>
      </pc:docMkLst>
      <pc:sldChg chg="addSp modSp mod">
        <pc:chgData name="정근채" userId="bf3f9740-ba12-4a95-bdcd-7a89d0b0b3a3" providerId="ADAL" clId="{45C194B9-9484-44AE-AAAD-79A19FDAF9A1}" dt="2021-07-28T01:25:50.859" v="673" actId="20577"/>
        <pc:sldMkLst>
          <pc:docMk/>
          <pc:sldMk cId="2350580414" sldId="391"/>
        </pc:sldMkLst>
        <pc:spChg chg="add mod">
          <ac:chgData name="정근채" userId="bf3f9740-ba12-4a95-bdcd-7a89d0b0b3a3" providerId="ADAL" clId="{45C194B9-9484-44AE-AAAD-79A19FDAF9A1}" dt="2021-07-28T01:25:50.859" v="673" actId="20577"/>
          <ac:spMkLst>
            <pc:docMk/>
            <pc:sldMk cId="2350580414" sldId="391"/>
            <ac:spMk id="5" creationId="{0765C41F-6A75-481F-919A-80DA7EC3A6B9}"/>
          </ac:spMkLst>
        </pc:spChg>
        <pc:picChg chg="mod">
          <ac:chgData name="정근채" userId="bf3f9740-ba12-4a95-bdcd-7a89d0b0b3a3" providerId="ADAL" clId="{45C194B9-9484-44AE-AAAD-79A19FDAF9A1}" dt="2021-07-28T01:24:51.274" v="617" actId="1076"/>
          <ac:picMkLst>
            <pc:docMk/>
            <pc:sldMk cId="2350580414" sldId="391"/>
            <ac:picMk id="51202" creationId="{00000000-0000-0000-0000-000000000000}"/>
          </ac:picMkLst>
        </pc:picChg>
        <pc:picChg chg="mod">
          <ac:chgData name="정근채" userId="bf3f9740-ba12-4a95-bdcd-7a89d0b0b3a3" providerId="ADAL" clId="{45C194B9-9484-44AE-AAAD-79A19FDAF9A1}" dt="2021-07-28T01:24:51.274" v="617" actId="1076"/>
          <ac:picMkLst>
            <pc:docMk/>
            <pc:sldMk cId="2350580414" sldId="391"/>
            <ac:picMk id="51203" creationId="{00000000-0000-0000-0000-000000000000}"/>
          </ac:picMkLst>
        </pc:picChg>
      </pc:sldChg>
      <pc:sldChg chg="addSp modSp mod">
        <pc:chgData name="정근채" userId="bf3f9740-ba12-4a95-bdcd-7a89d0b0b3a3" providerId="ADAL" clId="{45C194B9-9484-44AE-AAAD-79A19FDAF9A1}" dt="2021-07-28T02:37:26.225" v="831" actId="1076"/>
        <pc:sldMkLst>
          <pc:docMk/>
          <pc:sldMk cId="3129681089" sldId="392"/>
        </pc:sldMkLst>
        <pc:spChg chg="add mod">
          <ac:chgData name="정근채" userId="bf3f9740-ba12-4a95-bdcd-7a89d0b0b3a3" providerId="ADAL" clId="{45C194B9-9484-44AE-AAAD-79A19FDAF9A1}" dt="2021-07-28T02:37:26.225" v="831" actId="1076"/>
          <ac:spMkLst>
            <pc:docMk/>
            <pc:sldMk cId="3129681089" sldId="392"/>
            <ac:spMk id="12" creationId="{31111449-F231-4A11-AD05-A54A3B385319}"/>
          </ac:spMkLst>
        </pc:spChg>
      </pc:sldChg>
      <pc:sldChg chg="addSp modSp mod">
        <pc:chgData name="정근채" userId="bf3f9740-ba12-4a95-bdcd-7a89d0b0b3a3" providerId="ADAL" clId="{45C194B9-9484-44AE-AAAD-79A19FDAF9A1}" dt="2021-07-28T02:37:54.203" v="856" actId="1076"/>
        <pc:sldMkLst>
          <pc:docMk/>
          <pc:sldMk cId="1353119505" sldId="393"/>
        </pc:sldMkLst>
        <pc:spChg chg="add mod">
          <ac:chgData name="정근채" userId="bf3f9740-ba12-4a95-bdcd-7a89d0b0b3a3" providerId="ADAL" clId="{45C194B9-9484-44AE-AAAD-79A19FDAF9A1}" dt="2021-07-28T02:37:54.203" v="856" actId="1076"/>
          <ac:spMkLst>
            <pc:docMk/>
            <pc:sldMk cId="1353119505" sldId="393"/>
            <ac:spMk id="13" creationId="{8B9F721F-3CA4-4C21-9F1E-9AF541EF5E6C}"/>
          </ac:spMkLst>
        </pc:spChg>
      </pc:sldChg>
      <pc:sldChg chg="addSp modSp mod">
        <pc:chgData name="정근채" userId="bf3f9740-ba12-4a95-bdcd-7a89d0b0b3a3" providerId="ADAL" clId="{45C194B9-9484-44AE-AAAD-79A19FDAF9A1}" dt="2021-07-28T02:38:46.857" v="903" actId="1076"/>
        <pc:sldMkLst>
          <pc:docMk/>
          <pc:sldMk cId="435902909" sldId="394"/>
        </pc:sldMkLst>
        <pc:spChg chg="add mod">
          <ac:chgData name="정근채" userId="bf3f9740-ba12-4a95-bdcd-7a89d0b0b3a3" providerId="ADAL" clId="{45C194B9-9484-44AE-AAAD-79A19FDAF9A1}" dt="2021-07-28T01:27:52.974" v="828" actId="207"/>
          <ac:spMkLst>
            <pc:docMk/>
            <pc:sldMk cId="435902909" sldId="394"/>
            <ac:spMk id="16" creationId="{C91C7590-4A6A-4C25-8374-E8097DC43353}"/>
          </ac:spMkLst>
        </pc:spChg>
        <pc:spChg chg="add mod">
          <ac:chgData name="정근채" userId="bf3f9740-ba12-4a95-bdcd-7a89d0b0b3a3" providerId="ADAL" clId="{45C194B9-9484-44AE-AAAD-79A19FDAF9A1}" dt="2021-07-28T02:38:12.972" v="876" actId="1076"/>
          <ac:spMkLst>
            <pc:docMk/>
            <pc:sldMk cId="435902909" sldId="394"/>
            <ac:spMk id="17" creationId="{6AE4387B-3DBE-4F7B-957C-595A3BBF6681}"/>
          </ac:spMkLst>
        </pc:spChg>
        <pc:spChg chg="add mod">
          <ac:chgData name="정근채" userId="bf3f9740-ba12-4a95-bdcd-7a89d0b0b3a3" providerId="ADAL" clId="{45C194B9-9484-44AE-AAAD-79A19FDAF9A1}" dt="2021-07-28T02:38:17.122" v="878" actId="571"/>
          <ac:spMkLst>
            <pc:docMk/>
            <pc:sldMk cId="435902909" sldId="394"/>
            <ac:spMk id="19" creationId="{759AF8C7-114B-458E-91E9-670F95E35E37}"/>
          </ac:spMkLst>
        </pc:spChg>
        <pc:spChg chg="add mod">
          <ac:chgData name="정근채" userId="bf3f9740-ba12-4a95-bdcd-7a89d0b0b3a3" providerId="ADAL" clId="{45C194B9-9484-44AE-AAAD-79A19FDAF9A1}" dt="2021-07-28T02:38:27.930" v="892"/>
          <ac:spMkLst>
            <pc:docMk/>
            <pc:sldMk cId="435902909" sldId="394"/>
            <ac:spMk id="20" creationId="{E70BDA1D-CC2B-497D-BEE7-2464C84CB4A8}"/>
          </ac:spMkLst>
        </pc:spChg>
        <pc:spChg chg="add mod">
          <ac:chgData name="정근채" userId="bf3f9740-ba12-4a95-bdcd-7a89d0b0b3a3" providerId="ADAL" clId="{45C194B9-9484-44AE-AAAD-79A19FDAF9A1}" dt="2021-07-28T02:38:46.857" v="903" actId="1076"/>
          <ac:spMkLst>
            <pc:docMk/>
            <pc:sldMk cId="435902909" sldId="394"/>
            <ac:spMk id="21" creationId="{DC183EDA-7658-4561-9E31-8E2703923CFE}"/>
          </ac:spMkLst>
        </pc:spChg>
        <pc:picChg chg="mod">
          <ac:chgData name="정근채" userId="bf3f9740-ba12-4a95-bdcd-7a89d0b0b3a3" providerId="ADAL" clId="{45C194B9-9484-44AE-AAAD-79A19FDAF9A1}" dt="2021-07-28T02:38:42.464" v="902" actId="1076"/>
          <ac:picMkLst>
            <pc:docMk/>
            <pc:sldMk cId="435902909" sldId="394"/>
            <ac:picMk id="6" creationId="{00000000-0000-0000-0000-000000000000}"/>
          </ac:picMkLst>
        </pc:picChg>
        <pc:picChg chg="add mod">
          <ac:chgData name="정근채" userId="bf3f9740-ba12-4a95-bdcd-7a89d0b0b3a3" providerId="ADAL" clId="{45C194B9-9484-44AE-AAAD-79A19FDAF9A1}" dt="2021-07-28T02:38:17.122" v="878" actId="571"/>
          <ac:picMkLst>
            <pc:docMk/>
            <pc:sldMk cId="435902909" sldId="394"/>
            <ac:picMk id="18" creationId="{23A1AE8A-A7B5-41B7-B589-DD8AAB1F77D7}"/>
          </ac:picMkLst>
        </pc:picChg>
      </pc:sldChg>
      <pc:sldChg chg="addSp modSp mod">
        <pc:chgData name="정근채" userId="bf3f9740-ba12-4a95-bdcd-7a89d0b0b3a3" providerId="ADAL" clId="{45C194B9-9484-44AE-AAAD-79A19FDAF9A1}" dt="2021-07-28T02:39:35.036" v="962" actId="20577"/>
        <pc:sldMkLst>
          <pc:docMk/>
          <pc:sldMk cId="4033625574" sldId="395"/>
        </pc:sldMkLst>
        <pc:spChg chg="add mod">
          <ac:chgData name="정근채" userId="bf3f9740-ba12-4a95-bdcd-7a89d0b0b3a3" providerId="ADAL" clId="{45C194B9-9484-44AE-AAAD-79A19FDAF9A1}" dt="2021-07-28T02:39:21.117" v="938" actId="1076"/>
          <ac:spMkLst>
            <pc:docMk/>
            <pc:sldMk cId="4033625574" sldId="395"/>
            <ac:spMk id="12" creationId="{4FE19413-899E-40A9-9EB3-2C01B6199089}"/>
          </ac:spMkLst>
        </pc:spChg>
        <pc:spChg chg="add mod">
          <ac:chgData name="정근채" userId="bf3f9740-ba12-4a95-bdcd-7a89d0b0b3a3" providerId="ADAL" clId="{45C194B9-9484-44AE-AAAD-79A19FDAF9A1}" dt="2021-07-28T02:39:35.036" v="962" actId="20577"/>
          <ac:spMkLst>
            <pc:docMk/>
            <pc:sldMk cId="4033625574" sldId="395"/>
            <ac:spMk id="13" creationId="{54DF0EAA-B476-4635-96DF-CDD966557FA2}"/>
          </ac:spMkLst>
        </pc:spChg>
      </pc:sldChg>
      <pc:sldChg chg="addSp modSp mod">
        <pc:chgData name="정근채" userId="bf3f9740-ba12-4a95-bdcd-7a89d0b0b3a3" providerId="ADAL" clId="{45C194B9-9484-44AE-AAAD-79A19FDAF9A1}" dt="2021-07-28T02:41:49.992" v="1004" actId="1076"/>
        <pc:sldMkLst>
          <pc:docMk/>
          <pc:sldMk cId="3942582251" sldId="396"/>
        </pc:sldMkLst>
        <pc:spChg chg="add mod">
          <ac:chgData name="정근채" userId="bf3f9740-ba12-4a95-bdcd-7a89d0b0b3a3" providerId="ADAL" clId="{45C194B9-9484-44AE-AAAD-79A19FDAF9A1}" dt="2021-07-28T02:41:26.064" v="987" actId="1076"/>
          <ac:spMkLst>
            <pc:docMk/>
            <pc:sldMk cId="3942582251" sldId="396"/>
            <ac:spMk id="9" creationId="{ABDA6474-A7D7-4306-9DF9-69F8E2476BDB}"/>
          </ac:spMkLst>
        </pc:spChg>
        <pc:spChg chg="add mod">
          <ac:chgData name="정근채" userId="bf3f9740-ba12-4a95-bdcd-7a89d0b0b3a3" providerId="ADAL" clId="{45C194B9-9484-44AE-AAAD-79A19FDAF9A1}" dt="2021-07-28T02:41:49.992" v="1004" actId="1076"/>
          <ac:spMkLst>
            <pc:docMk/>
            <pc:sldMk cId="3942582251" sldId="396"/>
            <ac:spMk id="10" creationId="{231913B1-CB10-49A1-918D-8A3B30B82F49}"/>
          </ac:spMkLst>
        </pc:spChg>
      </pc:sldChg>
      <pc:sldChg chg="addSp modSp mod">
        <pc:chgData name="정근채" userId="bf3f9740-ba12-4a95-bdcd-7a89d0b0b3a3" providerId="ADAL" clId="{45C194B9-9484-44AE-AAAD-79A19FDAF9A1}" dt="2021-07-28T04:52:19.528" v="1072" actId="1076"/>
        <pc:sldMkLst>
          <pc:docMk/>
          <pc:sldMk cId="3779653651" sldId="397"/>
        </pc:sldMkLst>
        <pc:spChg chg="add mod">
          <ac:chgData name="정근채" userId="bf3f9740-ba12-4a95-bdcd-7a89d0b0b3a3" providerId="ADAL" clId="{45C194B9-9484-44AE-AAAD-79A19FDAF9A1}" dt="2021-07-28T04:52:19.528" v="1072" actId="1076"/>
          <ac:spMkLst>
            <pc:docMk/>
            <pc:sldMk cId="3779653651" sldId="397"/>
            <ac:spMk id="7" creationId="{DBA470FA-3419-4327-B702-ABD4A537E22F}"/>
          </ac:spMkLst>
        </pc:spChg>
      </pc:sldChg>
      <pc:sldChg chg="addSp modSp mod">
        <pc:chgData name="정근채" userId="bf3f9740-ba12-4a95-bdcd-7a89d0b0b3a3" providerId="ADAL" clId="{45C194B9-9484-44AE-AAAD-79A19FDAF9A1}" dt="2021-07-28T04:53:18.071" v="1076" actId="1076"/>
        <pc:sldMkLst>
          <pc:docMk/>
          <pc:sldMk cId="3563959976" sldId="398"/>
        </pc:sldMkLst>
        <pc:spChg chg="add mod">
          <ac:chgData name="정근채" userId="bf3f9740-ba12-4a95-bdcd-7a89d0b0b3a3" providerId="ADAL" clId="{45C194B9-9484-44AE-AAAD-79A19FDAF9A1}" dt="2021-07-28T04:53:18.071" v="1076" actId="1076"/>
          <ac:spMkLst>
            <pc:docMk/>
            <pc:sldMk cId="3563959976" sldId="398"/>
            <ac:spMk id="9" creationId="{1898D49D-D3AF-475E-98E3-6890A2C9A815}"/>
          </ac:spMkLst>
        </pc:spChg>
        <pc:spChg chg="add mod">
          <ac:chgData name="정근채" userId="bf3f9740-ba12-4a95-bdcd-7a89d0b0b3a3" providerId="ADAL" clId="{45C194B9-9484-44AE-AAAD-79A19FDAF9A1}" dt="2021-07-28T04:53:12.679" v="1075" actId="1076"/>
          <ac:spMkLst>
            <pc:docMk/>
            <pc:sldMk cId="3563959976" sldId="398"/>
            <ac:spMk id="10" creationId="{8F04B5E8-55E0-4067-A216-CAEB4C093ACD}"/>
          </ac:spMkLst>
        </pc:spChg>
      </pc:sldChg>
      <pc:sldChg chg="modSp mod">
        <pc:chgData name="정근채" userId="bf3f9740-ba12-4a95-bdcd-7a89d0b0b3a3" providerId="ADAL" clId="{45C194B9-9484-44AE-AAAD-79A19FDAF9A1}" dt="2021-07-28T04:54:57.867" v="1091"/>
        <pc:sldMkLst>
          <pc:docMk/>
          <pc:sldMk cId="3711132945" sldId="400"/>
        </pc:sldMkLst>
        <pc:spChg chg="mod">
          <ac:chgData name="정근채" userId="bf3f9740-ba12-4a95-bdcd-7a89d0b0b3a3" providerId="ADAL" clId="{45C194B9-9484-44AE-AAAD-79A19FDAF9A1}" dt="2021-07-28T04:54:57.867" v="1091"/>
          <ac:spMkLst>
            <pc:docMk/>
            <pc:sldMk cId="3711132945" sldId="400"/>
            <ac:spMk id="5" creationId="{00000000-0000-0000-0000-000000000000}"/>
          </ac:spMkLst>
        </pc:spChg>
      </pc:sldChg>
      <pc:sldChg chg="addSp delSp modSp mod">
        <pc:chgData name="정근채" userId="bf3f9740-ba12-4a95-bdcd-7a89d0b0b3a3" providerId="ADAL" clId="{45C194B9-9484-44AE-AAAD-79A19FDAF9A1}" dt="2021-07-28T04:59:01.977" v="1176" actId="1035"/>
        <pc:sldMkLst>
          <pc:docMk/>
          <pc:sldMk cId="218243860" sldId="401"/>
        </pc:sldMkLst>
        <pc:spChg chg="add mod">
          <ac:chgData name="정근채" userId="bf3f9740-ba12-4a95-bdcd-7a89d0b0b3a3" providerId="ADAL" clId="{45C194B9-9484-44AE-AAAD-79A19FDAF9A1}" dt="2021-07-28T04:58:55.658" v="1166" actId="1036"/>
          <ac:spMkLst>
            <pc:docMk/>
            <pc:sldMk cId="218243860" sldId="401"/>
            <ac:spMk id="9" creationId="{2554B33F-30DE-490D-A39E-09E33CA2E812}"/>
          </ac:spMkLst>
        </pc:spChg>
        <pc:spChg chg="add del mod">
          <ac:chgData name="정근채" userId="bf3f9740-ba12-4a95-bdcd-7a89d0b0b3a3" providerId="ADAL" clId="{45C194B9-9484-44AE-AAAD-79A19FDAF9A1}" dt="2021-07-28T04:55:43.146" v="1126" actId="478"/>
          <ac:spMkLst>
            <pc:docMk/>
            <pc:sldMk cId="218243860" sldId="401"/>
            <ac:spMk id="10" creationId="{8C2A763A-6214-46B7-8AEA-C610EACFC09E}"/>
          </ac:spMkLst>
        </pc:spChg>
        <pc:spChg chg="add mod">
          <ac:chgData name="정근채" userId="bf3f9740-ba12-4a95-bdcd-7a89d0b0b3a3" providerId="ADAL" clId="{45C194B9-9484-44AE-AAAD-79A19FDAF9A1}" dt="2021-07-28T04:59:01.977" v="1176" actId="1035"/>
          <ac:spMkLst>
            <pc:docMk/>
            <pc:sldMk cId="218243860" sldId="401"/>
            <ac:spMk id="11" creationId="{D6DC1F51-CBFE-49D9-8566-15828E34093A}"/>
          </ac:spMkLst>
        </pc:spChg>
        <pc:spChg chg="add mod">
          <ac:chgData name="정근채" userId="bf3f9740-ba12-4a95-bdcd-7a89d0b0b3a3" providerId="ADAL" clId="{45C194B9-9484-44AE-AAAD-79A19FDAF9A1}" dt="2021-07-28T04:57:37.721" v="1143" actId="1035"/>
          <ac:spMkLst>
            <pc:docMk/>
            <pc:sldMk cId="218243860" sldId="401"/>
            <ac:spMk id="12" creationId="{FCA2E8A6-EBCC-4243-84BA-D356793FCE5E}"/>
          </ac:spMkLst>
        </pc:spChg>
        <pc:spChg chg="add mod">
          <ac:chgData name="정근채" userId="bf3f9740-ba12-4a95-bdcd-7a89d0b0b3a3" providerId="ADAL" clId="{45C194B9-9484-44AE-AAAD-79A19FDAF9A1}" dt="2021-07-28T04:57:42.708" v="1147" actId="1036"/>
          <ac:spMkLst>
            <pc:docMk/>
            <pc:sldMk cId="218243860" sldId="401"/>
            <ac:spMk id="13" creationId="{F02BA9D0-B888-41A7-8CE0-24878E735946}"/>
          </ac:spMkLst>
        </pc:spChg>
        <pc:spChg chg="add del mod">
          <ac:chgData name="정근채" userId="bf3f9740-ba12-4a95-bdcd-7a89d0b0b3a3" providerId="ADAL" clId="{45C194B9-9484-44AE-AAAD-79A19FDAF9A1}" dt="2021-07-28T04:58:20.771" v="1153"/>
          <ac:spMkLst>
            <pc:docMk/>
            <pc:sldMk cId="218243860" sldId="401"/>
            <ac:spMk id="14" creationId="{97572B33-612F-484D-A7FE-63C60AC33E6A}"/>
          </ac:spMkLst>
        </pc:spChg>
        <pc:spChg chg="add mod">
          <ac:chgData name="정근채" userId="bf3f9740-ba12-4a95-bdcd-7a89d0b0b3a3" providerId="ADAL" clId="{45C194B9-9484-44AE-AAAD-79A19FDAF9A1}" dt="2021-07-28T04:58:29.367" v="1156" actId="1076"/>
          <ac:spMkLst>
            <pc:docMk/>
            <pc:sldMk cId="218243860" sldId="401"/>
            <ac:spMk id="15" creationId="{5C5EB61B-EAD1-416E-A204-D35FA16ECD20}"/>
          </ac:spMkLst>
        </pc:spChg>
        <pc:spChg chg="add mod">
          <ac:chgData name="정근채" userId="bf3f9740-ba12-4a95-bdcd-7a89d0b0b3a3" providerId="ADAL" clId="{45C194B9-9484-44AE-AAAD-79A19FDAF9A1}" dt="2021-07-28T04:58:33.801" v="1159" actId="20577"/>
          <ac:spMkLst>
            <pc:docMk/>
            <pc:sldMk cId="218243860" sldId="401"/>
            <ac:spMk id="16" creationId="{288EB11E-D2CE-4AB2-B0B9-B5CC00C1F494}"/>
          </ac:spMkLst>
        </pc:spChg>
        <pc:picChg chg="mod">
          <ac:chgData name="정근채" userId="bf3f9740-ba12-4a95-bdcd-7a89d0b0b3a3" providerId="ADAL" clId="{45C194B9-9484-44AE-AAAD-79A19FDAF9A1}" dt="2021-07-28T04:57:44.867" v="1148" actId="1036"/>
          <ac:picMkLst>
            <pc:docMk/>
            <pc:sldMk cId="218243860" sldId="401"/>
            <ac:picMk id="8" creationId="{00000000-0000-0000-0000-000000000000}"/>
          </ac:picMkLst>
        </pc:picChg>
      </pc:sldChg>
      <pc:sldChg chg="addSp modSp mod">
        <pc:chgData name="정근채" userId="bf3f9740-ba12-4a95-bdcd-7a89d0b0b3a3" providerId="ADAL" clId="{45C194B9-9484-44AE-AAAD-79A19FDAF9A1}" dt="2021-07-28T04:58:17.379" v="1151" actId="20577"/>
        <pc:sldMkLst>
          <pc:docMk/>
          <pc:sldMk cId="3824187919" sldId="402"/>
        </pc:sldMkLst>
        <pc:spChg chg="add mod">
          <ac:chgData name="정근채" userId="bf3f9740-ba12-4a95-bdcd-7a89d0b0b3a3" providerId="ADAL" clId="{45C194B9-9484-44AE-AAAD-79A19FDAF9A1}" dt="2021-07-28T04:57:03.973" v="1134" actId="14100"/>
          <ac:spMkLst>
            <pc:docMk/>
            <pc:sldMk cId="3824187919" sldId="402"/>
            <ac:spMk id="12" creationId="{1DDE66BA-A19F-460F-90A5-688291B5FF94}"/>
          </ac:spMkLst>
        </pc:spChg>
        <pc:spChg chg="add mod">
          <ac:chgData name="정근채" userId="bf3f9740-ba12-4a95-bdcd-7a89d0b0b3a3" providerId="ADAL" clId="{45C194B9-9484-44AE-AAAD-79A19FDAF9A1}" dt="2021-07-28T04:57:14.285" v="1140" actId="1037"/>
          <ac:spMkLst>
            <pc:docMk/>
            <pc:sldMk cId="3824187919" sldId="402"/>
            <ac:spMk id="18" creationId="{B7F35EFD-DEF5-48C6-9152-1E9CD3B95CD5}"/>
          </ac:spMkLst>
        </pc:spChg>
        <pc:spChg chg="add mod">
          <ac:chgData name="정근채" userId="bf3f9740-ba12-4a95-bdcd-7a89d0b0b3a3" providerId="ADAL" clId="{45C194B9-9484-44AE-AAAD-79A19FDAF9A1}" dt="2021-07-28T04:58:17.379" v="1151" actId="20577"/>
          <ac:spMkLst>
            <pc:docMk/>
            <pc:sldMk cId="3824187919" sldId="402"/>
            <ac:spMk id="19" creationId="{26FBF665-136E-4039-A290-C85F6181F4C7}"/>
          </ac:spMkLst>
        </pc:spChg>
      </pc:sldChg>
      <pc:sldChg chg="addSp delSp modSp mod">
        <pc:chgData name="정근채" userId="bf3f9740-ba12-4a95-bdcd-7a89d0b0b3a3" providerId="ADAL" clId="{45C194B9-9484-44AE-AAAD-79A19FDAF9A1}" dt="2021-07-28T05:02:30.687" v="1201" actId="1076"/>
        <pc:sldMkLst>
          <pc:docMk/>
          <pc:sldMk cId="2308700854" sldId="403"/>
        </pc:sldMkLst>
        <pc:picChg chg="add del mod">
          <ac:chgData name="정근채" userId="bf3f9740-ba12-4a95-bdcd-7a89d0b0b3a3" providerId="ADAL" clId="{45C194B9-9484-44AE-AAAD-79A19FDAF9A1}" dt="2021-07-28T05:02:21.598" v="1197" actId="478"/>
          <ac:picMkLst>
            <pc:docMk/>
            <pc:sldMk cId="2308700854" sldId="403"/>
            <ac:picMk id="9" creationId="{EF1E1763-08AF-48D1-B404-D59E0D4DD763}"/>
          </ac:picMkLst>
        </pc:picChg>
        <pc:picChg chg="add mod">
          <ac:chgData name="정근채" userId="bf3f9740-ba12-4a95-bdcd-7a89d0b0b3a3" providerId="ADAL" clId="{45C194B9-9484-44AE-AAAD-79A19FDAF9A1}" dt="2021-07-28T05:02:30.687" v="1201" actId="1076"/>
          <ac:picMkLst>
            <pc:docMk/>
            <pc:sldMk cId="2308700854" sldId="403"/>
            <ac:picMk id="13" creationId="{37D762AA-EF0B-4255-9013-9C08F8AFC23A}"/>
          </ac:picMkLst>
        </pc:picChg>
      </pc:sldChg>
      <pc:sldChg chg="addSp delSp modSp mod">
        <pc:chgData name="정근채" userId="bf3f9740-ba12-4a95-bdcd-7a89d0b0b3a3" providerId="ADAL" clId="{45C194B9-9484-44AE-AAAD-79A19FDAF9A1}" dt="2021-07-28T05:02:34.033" v="1203"/>
        <pc:sldMkLst>
          <pc:docMk/>
          <pc:sldMk cId="3226242546" sldId="404"/>
        </pc:sldMkLst>
        <pc:picChg chg="add del mod">
          <ac:chgData name="정근채" userId="bf3f9740-ba12-4a95-bdcd-7a89d0b0b3a3" providerId="ADAL" clId="{45C194B9-9484-44AE-AAAD-79A19FDAF9A1}" dt="2021-07-28T05:02:33.685" v="1202" actId="478"/>
          <ac:picMkLst>
            <pc:docMk/>
            <pc:sldMk cId="3226242546" sldId="404"/>
            <ac:picMk id="11" creationId="{4DF7CD39-9996-4E3A-9BD0-853E65BFC56D}"/>
          </ac:picMkLst>
        </pc:picChg>
        <pc:picChg chg="add mod">
          <ac:chgData name="정근채" userId="bf3f9740-ba12-4a95-bdcd-7a89d0b0b3a3" providerId="ADAL" clId="{45C194B9-9484-44AE-AAAD-79A19FDAF9A1}" dt="2021-07-28T05:02:34.033" v="1203"/>
          <ac:picMkLst>
            <pc:docMk/>
            <pc:sldMk cId="3226242546" sldId="404"/>
            <ac:picMk id="13" creationId="{1F431530-AA92-4BFF-88ED-0AAE8D0A9C16}"/>
          </ac:picMkLst>
        </pc:picChg>
      </pc:sldChg>
      <pc:sldChg chg="addSp delSp modSp mod">
        <pc:chgData name="정근채" userId="bf3f9740-ba12-4a95-bdcd-7a89d0b0b3a3" providerId="ADAL" clId="{45C194B9-9484-44AE-AAAD-79A19FDAF9A1}" dt="2021-07-28T05:02:36.418" v="1206"/>
        <pc:sldMkLst>
          <pc:docMk/>
          <pc:sldMk cId="3223605886" sldId="405"/>
        </pc:sldMkLst>
        <pc:picChg chg="add del mod">
          <ac:chgData name="정근채" userId="bf3f9740-ba12-4a95-bdcd-7a89d0b0b3a3" providerId="ADAL" clId="{45C194B9-9484-44AE-AAAD-79A19FDAF9A1}" dt="2021-07-28T05:02:36.053" v="1205" actId="478"/>
          <ac:picMkLst>
            <pc:docMk/>
            <pc:sldMk cId="3223605886" sldId="405"/>
            <ac:picMk id="6" creationId="{6A71AEDD-C1A0-4775-8468-CDB4823488DF}"/>
          </ac:picMkLst>
        </pc:picChg>
        <pc:picChg chg="add mod">
          <ac:chgData name="정근채" userId="bf3f9740-ba12-4a95-bdcd-7a89d0b0b3a3" providerId="ADAL" clId="{45C194B9-9484-44AE-AAAD-79A19FDAF9A1}" dt="2021-07-28T05:02:36.418" v="1206"/>
          <ac:picMkLst>
            <pc:docMk/>
            <pc:sldMk cId="3223605886" sldId="405"/>
            <ac:picMk id="7" creationId="{B277AB24-E65A-46E2-A483-2E65215D7F4A}"/>
          </ac:picMkLst>
        </pc:picChg>
      </pc:sldChg>
      <pc:sldChg chg="addSp modSp mod">
        <pc:chgData name="정근채" userId="bf3f9740-ba12-4a95-bdcd-7a89d0b0b3a3" providerId="ADAL" clId="{45C194B9-9484-44AE-AAAD-79A19FDAF9A1}" dt="2021-07-28T05:01:37.494" v="1191" actId="1038"/>
        <pc:sldMkLst>
          <pc:docMk/>
          <pc:sldMk cId="2133813214" sldId="406"/>
        </pc:sldMkLst>
        <pc:picChg chg="add mod ord">
          <ac:chgData name="정근채" userId="bf3f9740-ba12-4a95-bdcd-7a89d0b0b3a3" providerId="ADAL" clId="{45C194B9-9484-44AE-AAAD-79A19FDAF9A1}" dt="2021-07-28T05:01:37.494" v="1191" actId="1038"/>
          <ac:picMkLst>
            <pc:docMk/>
            <pc:sldMk cId="2133813214" sldId="406"/>
            <ac:picMk id="9" creationId="{BB14F1DF-0DF8-4EFA-9D6F-35C84C83D3E6}"/>
          </ac:picMkLst>
        </pc:picChg>
      </pc:sldChg>
      <pc:sldChg chg="addSp modSp mod">
        <pc:chgData name="정근채" userId="bf3f9740-ba12-4a95-bdcd-7a89d0b0b3a3" providerId="ADAL" clId="{45C194B9-9484-44AE-AAAD-79A19FDAF9A1}" dt="2021-07-28T05:04:54.283" v="1212" actId="166"/>
        <pc:sldMkLst>
          <pc:docMk/>
          <pc:sldMk cId="4288704515" sldId="407"/>
        </pc:sldMkLst>
        <pc:spChg chg="mod ord">
          <ac:chgData name="정근채" userId="bf3f9740-ba12-4a95-bdcd-7a89d0b0b3a3" providerId="ADAL" clId="{45C194B9-9484-44AE-AAAD-79A19FDAF9A1}" dt="2021-07-28T05:04:54.283" v="1212" actId="166"/>
          <ac:spMkLst>
            <pc:docMk/>
            <pc:sldMk cId="4288704515" sldId="407"/>
            <ac:spMk id="11" creationId="{00000000-0000-0000-0000-000000000000}"/>
          </ac:spMkLst>
        </pc:spChg>
        <pc:picChg chg="add mod">
          <ac:chgData name="정근채" userId="bf3f9740-ba12-4a95-bdcd-7a89d0b0b3a3" providerId="ADAL" clId="{45C194B9-9484-44AE-AAAD-79A19FDAF9A1}" dt="2021-07-28T05:01:46.453" v="1192"/>
          <ac:picMkLst>
            <pc:docMk/>
            <pc:sldMk cId="4288704515" sldId="407"/>
            <ac:picMk id="13" creationId="{0323AC7E-F0BE-43EF-8DA8-2CAD798CAFA4}"/>
          </ac:picMkLst>
        </pc:picChg>
        <pc:picChg chg="mod">
          <ac:chgData name="정근채" userId="bf3f9740-ba12-4a95-bdcd-7a89d0b0b3a3" providerId="ADAL" clId="{45C194B9-9484-44AE-AAAD-79A19FDAF9A1}" dt="2021-07-28T05:04:19.420" v="1208" actId="1076"/>
          <ac:picMkLst>
            <pc:docMk/>
            <pc:sldMk cId="4288704515" sldId="407"/>
            <ac:picMk id="65539" creationId="{00000000-0000-0000-0000-000000000000}"/>
          </ac:picMkLst>
        </pc:picChg>
        <pc:picChg chg="mod">
          <ac:chgData name="정근채" userId="bf3f9740-ba12-4a95-bdcd-7a89d0b0b3a3" providerId="ADAL" clId="{45C194B9-9484-44AE-AAAD-79A19FDAF9A1}" dt="2021-07-28T05:04:17.420" v="1207" actId="14100"/>
          <ac:picMkLst>
            <pc:docMk/>
            <pc:sldMk cId="4288704515" sldId="407"/>
            <ac:picMk id="65540" creationId="{00000000-0000-0000-0000-000000000000}"/>
          </ac:picMkLst>
        </pc:picChg>
        <pc:cxnChg chg="mod">
          <ac:chgData name="정근채" userId="bf3f9740-ba12-4a95-bdcd-7a89d0b0b3a3" providerId="ADAL" clId="{45C194B9-9484-44AE-AAAD-79A19FDAF9A1}" dt="2021-07-28T05:04:28.894" v="1210" actId="14100"/>
          <ac:cxnSpMkLst>
            <pc:docMk/>
            <pc:sldMk cId="4288704515" sldId="407"/>
            <ac:cxnSpMk id="9" creationId="{00000000-0000-0000-0000-000000000000}"/>
          </ac:cxnSpMkLst>
        </pc:cxnChg>
        <pc:cxnChg chg="mod">
          <ac:chgData name="정근채" userId="bf3f9740-ba12-4a95-bdcd-7a89d0b0b3a3" providerId="ADAL" clId="{45C194B9-9484-44AE-AAAD-79A19FDAF9A1}" dt="2021-07-28T05:04:25.560" v="1209" actId="14100"/>
          <ac:cxnSpMkLst>
            <pc:docMk/>
            <pc:sldMk cId="4288704515" sldId="407"/>
            <ac:cxnSpMk id="12" creationId="{00000000-0000-0000-0000-000000000000}"/>
          </ac:cxnSpMkLst>
        </pc:cxnChg>
      </pc:sldChg>
      <pc:sldChg chg="addSp modSp mod">
        <pc:chgData name="정근채" userId="bf3f9740-ba12-4a95-bdcd-7a89d0b0b3a3" providerId="ADAL" clId="{45C194B9-9484-44AE-AAAD-79A19FDAF9A1}" dt="2021-07-28T05:06:29.119" v="1224" actId="1076"/>
        <pc:sldMkLst>
          <pc:docMk/>
          <pc:sldMk cId="1441320915" sldId="408"/>
        </pc:sldMkLst>
        <pc:spChg chg="mod">
          <ac:chgData name="정근채" userId="bf3f9740-ba12-4a95-bdcd-7a89d0b0b3a3" providerId="ADAL" clId="{45C194B9-9484-44AE-AAAD-79A19FDAF9A1}" dt="2021-07-28T05:05:47.471" v="1214" actId="1076"/>
          <ac:spMkLst>
            <pc:docMk/>
            <pc:sldMk cId="1441320915" sldId="408"/>
            <ac:spMk id="2" creationId="{00000000-0000-0000-0000-000000000000}"/>
          </ac:spMkLst>
        </pc:spChg>
        <pc:spChg chg="mod">
          <ac:chgData name="정근채" userId="bf3f9740-ba12-4a95-bdcd-7a89d0b0b3a3" providerId="ADAL" clId="{45C194B9-9484-44AE-AAAD-79A19FDAF9A1}" dt="2021-07-28T05:06:24.926" v="1223" actId="1076"/>
          <ac:spMkLst>
            <pc:docMk/>
            <pc:sldMk cId="1441320915" sldId="408"/>
            <ac:spMk id="14" creationId="{00000000-0000-0000-0000-000000000000}"/>
          </ac:spMkLst>
        </pc:spChg>
        <pc:spChg chg="add mod">
          <ac:chgData name="정근채" userId="bf3f9740-ba12-4a95-bdcd-7a89d0b0b3a3" providerId="ADAL" clId="{45C194B9-9484-44AE-AAAD-79A19FDAF9A1}" dt="2021-07-28T05:06:15.187" v="1222" actId="571"/>
          <ac:spMkLst>
            <pc:docMk/>
            <pc:sldMk cId="1441320915" sldId="408"/>
            <ac:spMk id="20" creationId="{07000FB5-A4C3-4EAC-A86A-B0B3F81ED52B}"/>
          </ac:spMkLst>
        </pc:spChg>
        <pc:picChg chg="add mod">
          <ac:chgData name="정근채" userId="bf3f9740-ba12-4a95-bdcd-7a89d0b0b3a3" providerId="ADAL" clId="{45C194B9-9484-44AE-AAAD-79A19FDAF9A1}" dt="2021-07-28T05:01:47.283" v="1193"/>
          <ac:picMkLst>
            <pc:docMk/>
            <pc:sldMk cId="1441320915" sldId="408"/>
            <ac:picMk id="15" creationId="{F650B093-A406-4FC0-B027-0A73110F87D1}"/>
          </ac:picMkLst>
        </pc:picChg>
        <pc:picChg chg="mod">
          <ac:chgData name="정근채" userId="bf3f9740-ba12-4a95-bdcd-7a89d0b0b3a3" providerId="ADAL" clId="{45C194B9-9484-44AE-AAAD-79A19FDAF9A1}" dt="2021-07-28T05:06:29.119" v="1224" actId="1076"/>
          <ac:picMkLst>
            <pc:docMk/>
            <pc:sldMk cId="1441320915" sldId="408"/>
            <ac:picMk id="56322" creationId="{00000000-0000-0000-0000-000000000000}"/>
          </ac:picMkLst>
        </pc:picChg>
        <pc:picChg chg="mod">
          <ac:chgData name="정근채" userId="bf3f9740-ba12-4a95-bdcd-7a89d0b0b3a3" providerId="ADAL" clId="{45C194B9-9484-44AE-AAAD-79A19FDAF9A1}" dt="2021-07-28T05:05:47.471" v="1214" actId="1076"/>
          <ac:picMkLst>
            <pc:docMk/>
            <pc:sldMk cId="1441320915" sldId="408"/>
            <ac:picMk id="66563" creationId="{00000000-0000-0000-0000-000000000000}"/>
          </ac:picMkLst>
        </pc:picChg>
        <pc:picChg chg="mod">
          <ac:chgData name="정근채" userId="bf3f9740-ba12-4a95-bdcd-7a89d0b0b3a3" providerId="ADAL" clId="{45C194B9-9484-44AE-AAAD-79A19FDAF9A1}" dt="2021-07-28T05:06:02.347" v="1219" actId="1076"/>
          <ac:picMkLst>
            <pc:docMk/>
            <pc:sldMk cId="1441320915" sldId="408"/>
            <ac:picMk id="66564" creationId="{00000000-0000-0000-0000-000000000000}"/>
          </ac:picMkLst>
        </pc:picChg>
        <pc:cxnChg chg="mod">
          <ac:chgData name="정근채" userId="bf3f9740-ba12-4a95-bdcd-7a89d0b0b3a3" providerId="ADAL" clId="{45C194B9-9484-44AE-AAAD-79A19FDAF9A1}" dt="2021-07-28T05:05:51.633" v="1215" actId="1076"/>
          <ac:cxnSpMkLst>
            <pc:docMk/>
            <pc:sldMk cId="1441320915" sldId="408"/>
            <ac:cxnSpMk id="9" creationId="{00000000-0000-0000-0000-000000000000}"/>
          </ac:cxnSpMkLst>
        </pc:cxnChg>
        <pc:cxnChg chg="mod">
          <ac:chgData name="정근채" userId="bf3f9740-ba12-4a95-bdcd-7a89d0b0b3a3" providerId="ADAL" clId="{45C194B9-9484-44AE-AAAD-79A19FDAF9A1}" dt="2021-07-28T05:05:59.545" v="1217" actId="14100"/>
          <ac:cxnSpMkLst>
            <pc:docMk/>
            <pc:sldMk cId="1441320915" sldId="408"/>
            <ac:cxnSpMk id="13" creationId="{00000000-0000-0000-0000-000000000000}"/>
          </ac:cxnSpMkLst>
        </pc:cxnChg>
        <pc:cxnChg chg="mod">
          <ac:chgData name="정근채" userId="bf3f9740-ba12-4a95-bdcd-7a89d0b0b3a3" providerId="ADAL" clId="{45C194B9-9484-44AE-AAAD-79A19FDAF9A1}" dt="2021-07-28T05:05:56.616" v="1216" actId="14100"/>
          <ac:cxnSpMkLst>
            <pc:docMk/>
            <pc:sldMk cId="1441320915" sldId="408"/>
            <ac:cxnSpMk id="16" creationId="{00000000-0000-0000-0000-000000000000}"/>
          </ac:cxnSpMkLst>
        </pc:cxnChg>
        <pc:cxnChg chg="mod">
          <ac:chgData name="정근채" userId="bf3f9740-ba12-4a95-bdcd-7a89d0b0b3a3" providerId="ADAL" clId="{45C194B9-9484-44AE-AAAD-79A19FDAF9A1}" dt="2021-07-28T05:06:06.906" v="1220" actId="14100"/>
          <ac:cxnSpMkLst>
            <pc:docMk/>
            <pc:sldMk cId="1441320915" sldId="408"/>
            <ac:cxnSpMk id="19" creationId="{00000000-0000-0000-0000-000000000000}"/>
          </ac:cxnSpMkLst>
        </pc:cxnChg>
      </pc:sldChg>
      <pc:sldChg chg="addSp modSp">
        <pc:chgData name="정근채" userId="bf3f9740-ba12-4a95-bdcd-7a89d0b0b3a3" providerId="ADAL" clId="{45C194B9-9484-44AE-AAAD-79A19FDAF9A1}" dt="2021-07-28T05:01:48.036" v="1194"/>
        <pc:sldMkLst>
          <pc:docMk/>
          <pc:sldMk cId="2296796038" sldId="409"/>
        </pc:sldMkLst>
        <pc:picChg chg="add mod">
          <ac:chgData name="정근채" userId="bf3f9740-ba12-4a95-bdcd-7a89d0b0b3a3" providerId="ADAL" clId="{45C194B9-9484-44AE-AAAD-79A19FDAF9A1}" dt="2021-07-28T05:01:48.036" v="1194"/>
          <ac:picMkLst>
            <pc:docMk/>
            <pc:sldMk cId="2296796038" sldId="409"/>
            <ac:picMk id="9" creationId="{10E02FBA-00AF-4E82-9E49-4C62DF9953D3}"/>
          </ac:picMkLst>
        </pc:picChg>
      </pc:sldChg>
      <pc:sldChg chg="addSp modSp mod">
        <pc:chgData name="정근채" userId="bf3f9740-ba12-4a95-bdcd-7a89d0b0b3a3" providerId="ADAL" clId="{45C194B9-9484-44AE-AAAD-79A19FDAF9A1}" dt="2021-07-28T05:07:32.683" v="1232"/>
        <pc:sldMkLst>
          <pc:docMk/>
          <pc:sldMk cId="2695025641" sldId="410"/>
        </pc:sldMkLst>
        <pc:spChg chg="mod">
          <ac:chgData name="정근채" userId="bf3f9740-ba12-4a95-bdcd-7a89d0b0b3a3" providerId="ADAL" clId="{45C194B9-9484-44AE-AAAD-79A19FDAF9A1}" dt="2021-07-28T05:07:24.972" v="1227" actId="1076"/>
          <ac:spMkLst>
            <pc:docMk/>
            <pc:sldMk cId="2695025641" sldId="410"/>
            <ac:spMk id="6" creationId="{00000000-0000-0000-0000-000000000000}"/>
          </ac:spMkLst>
        </pc:spChg>
        <pc:spChg chg="mod">
          <ac:chgData name="정근채" userId="bf3f9740-ba12-4a95-bdcd-7a89d0b0b3a3" providerId="ADAL" clId="{45C194B9-9484-44AE-AAAD-79A19FDAF9A1}" dt="2021-07-28T05:07:32.683" v="1232"/>
          <ac:spMkLst>
            <pc:docMk/>
            <pc:sldMk cId="2695025641" sldId="410"/>
            <ac:spMk id="10" creationId="{00000000-0000-0000-0000-000000000000}"/>
          </ac:spMkLst>
        </pc:spChg>
        <pc:picChg chg="mod">
          <ac:chgData name="정근채" userId="bf3f9740-ba12-4a95-bdcd-7a89d0b0b3a3" providerId="ADAL" clId="{45C194B9-9484-44AE-AAAD-79A19FDAF9A1}" dt="2021-07-28T05:07:11.538" v="1225" actId="1076"/>
          <ac:picMkLst>
            <pc:docMk/>
            <pc:sldMk cId="2695025641" sldId="410"/>
            <ac:picMk id="8" creationId="{00000000-0000-0000-0000-000000000000}"/>
          </ac:picMkLst>
        </pc:picChg>
        <pc:picChg chg="add mod">
          <ac:chgData name="정근채" userId="bf3f9740-ba12-4a95-bdcd-7a89d0b0b3a3" providerId="ADAL" clId="{45C194B9-9484-44AE-AAAD-79A19FDAF9A1}" dt="2021-07-28T05:01:48.812" v="1195"/>
          <ac:picMkLst>
            <pc:docMk/>
            <pc:sldMk cId="2695025641" sldId="410"/>
            <ac:picMk id="11" creationId="{AA378DC9-8C40-49C9-A3E4-4E0376297F39}"/>
          </ac:picMkLst>
        </pc:picChg>
        <pc:picChg chg="mod">
          <ac:chgData name="정근채" userId="bf3f9740-ba12-4a95-bdcd-7a89d0b0b3a3" providerId="ADAL" clId="{45C194B9-9484-44AE-AAAD-79A19FDAF9A1}" dt="2021-07-28T05:07:11.538" v="1225" actId="1076"/>
          <ac:picMkLst>
            <pc:docMk/>
            <pc:sldMk cId="2695025641" sldId="410"/>
            <ac:picMk id="58370" creationId="{00000000-0000-0000-0000-000000000000}"/>
          </ac:picMkLst>
        </pc:picChg>
        <pc:picChg chg="mod">
          <ac:chgData name="정근채" userId="bf3f9740-ba12-4a95-bdcd-7a89d0b0b3a3" providerId="ADAL" clId="{45C194B9-9484-44AE-AAAD-79A19FDAF9A1}" dt="2021-07-28T05:07:13.682" v="1226" actId="1076"/>
          <ac:picMkLst>
            <pc:docMk/>
            <pc:sldMk cId="2695025641" sldId="410"/>
            <ac:picMk id="68612" creationId="{00000000-0000-0000-0000-000000000000}"/>
          </ac:picMkLst>
        </pc:picChg>
      </pc:sldChg>
      <pc:sldChg chg="addSp modSp">
        <pc:chgData name="정근채" userId="bf3f9740-ba12-4a95-bdcd-7a89d0b0b3a3" providerId="ADAL" clId="{45C194B9-9484-44AE-AAAD-79A19FDAF9A1}" dt="2021-07-28T05:01:49.545" v="1196"/>
        <pc:sldMkLst>
          <pc:docMk/>
          <pc:sldMk cId="4097043176" sldId="411"/>
        </pc:sldMkLst>
        <pc:picChg chg="add mod">
          <ac:chgData name="정근채" userId="bf3f9740-ba12-4a95-bdcd-7a89d0b0b3a3" providerId="ADAL" clId="{45C194B9-9484-44AE-AAAD-79A19FDAF9A1}" dt="2021-07-28T05:01:49.545" v="1196"/>
          <ac:picMkLst>
            <pc:docMk/>
            <pc:sldMk cId="4097043176" sldId="411"/>
            <ac:picMk id="5" creationId="{B6DD7CEE-45ED-4737-B046-FA85420B9C05}"/>
          </ac:picMkLst>
        </pc:picChg>
      </pc:sldChg>
      <pc:sldChg chg="addSp modSp mod">
        <pc:chgData name="정근채" userId="bf3f9740-ba12-4a95-bdcd-7a89d0b0b3a3" providerId="ADAL" clId="{45C194B9-9484-44AE-AAAD-79A19FDAF9A1}" dt="2021-07-28T05:09:25.291" v="1245" actId="14100"/>
        <pc:sldMkLst>
          <pc:docMk/>
          <pc:sldMk cId="486414031" sldId="412"/>
        </pc:sldMkLst>
        <pc:spChg chg="add mod">
          <ac:chgData name="정근채" userId="bf3f9740-ba12-4a95-bdcd-7a89d0b0b3a3" providerId="ADAL" clId="{45C194B9-9484-44AE-AAAD-79A19FDAF9A1}" dt="2021-07-28T05:09:22.059" v="1244" actId="1076"/>
          <ac:spMkLst>
            <pc:docMk/>
            <pc:sldMk cId="486414031" sldId="412"/>
            <ac:spMk id="10" creationId="{B6BB4982-77B0-4099-BD39-0DB427D961E9}"/>
          </ac:spMkLst>
        </pc:spChg>
        <pc:cxnChg chg="mod">
          <ac:chgData name="정근채" userId="bf3f9740-ba12-4a95-bdcd-7a89d0b0b3a3" providerId="ADAL" clId="{45C194B9-9484-44AE-AAAD-79A19FDAF9A1}" dt="2021-07-28T05:09:03.146" v="1235" actId="14100"/>
          <ac:cxnSpMkLst>
            <pc:docMk/>
            <pc:sldMk cId="486414031" sldId="412"/>
            <ac:cxnSpMk id="6" creationId="{00000000-0000-0000-0000-000000000000}"/>
          </ac:cxnSpMkLst>
        </pc:cxnChg>
        <pc:cxnChg chg="add mod">
          <ac:chgData name="정근채" userId="bf3f9740-ba12-4a95-bdcd-7a89d0b0b3a3" providerId="ADAL" clId="{45C194B9-9484-44AE-AAAD-79A19FDAF9A1}" dt="2021-07-28T05:09:25.291" v="1245" actId="14100"/>
          <ac:cxnSpMkLst>
            <pc:docMk/>
            <pc:sldMk cId="486414031" sldId="412"/>
            <ac:cxnSpMk id="11" creationId="{C72F9266-1643-48B1-80FB-186FD8B0E851}"/>
          </ac:cxnSpMkLst>
        </pc:cxnChg>
      </pc:sldChg>
      <pc:sldChg chg="addSp delSp modSp mod">
        <pc:chgData name="정근채" userId="bf3f9740-ba12-4a95-bdcd-7a89d0b0b3a3" providerId="ADAL" clId="{45C194B9-9484-44AE-AAAD-79A19FDAF9A1}" dt="2021-07-28T05:09:59.992" v="1250" actId="571"/>
        <pc:sldMkLst>
          <pc:docMk/>
          <pc:sldMk cId="2032116460" sldId="413"/>
        </pc:sldMkLst>
        <pc:spChg chg="mod">
          <ac:chgData name="정근채" userId="bf3f9740-ba12-4a95-bdcd-7a89d0b0b3a3" providerId="ADAL" clId="{45C194B9-9484-44AE-AAAD-79A19FDAF9A1}" dt="2021-07-28T05:09:48.645" v="1248" actId="1036"/>
          <ac:spMkLst>
            <pc:docMk/>
            <pc:sldMk cId="2032116460" sldId="413"/>
            <ac:spMk id="4" creationId="{00000000-0000-0000-0000-000000000000}"/>
          </ac:spMkLst>
        </pc:spChg>
        <pc:spChg chg="del">
          <ac:chgData name="정근채" userId="bf3f9740-ba12-4a95-bdcd-7a89d0b0b3a3" providerId="ADAL" clId="{45C194B9-9484-44AE-AAAD-79A19FDAF9A1}" dt="2021-07-28T05:09:52.060" v="1249" actId="478"/>
          <ac:spMkLst>
            <pc:docMk/>
            <pc:sldMk cId="2032116460" sldId="413"/>
            <ac:spMk id="7" creationId="{00000000-0000-0000-0000-000000000000}"/>
          </ac:spMkLst>
        </pc:spChg>
        <pc:spChg chg="add mod">
          <ac:chgData name="정근채" userId="bf3f9740-ba12-4a95-bdcd-7a89d0b0b3a3" providerId="ADAL" clId="{45C194B9-9484-44AE-AAAD-79A19FDAF9A1}" dt="2021-07-28T05:09:59.992" v="1250" actId="571"/>
          <ac:spMkLst>
            <pc:docMk/>
            <pc:sldMk cId="2032116460" sldId="413"/>
            <ac:spMk id="8" creationId="{CFF20408-2F78-435D-B512-92A9FD8065AB}"/>
          </ac:spMkLst>
        </pc:spChg>
      </pc:sldChg>
      <pc:sldChg chg="addSp modSp mod">
        <pc:chgData name="정근채" userId="bf3f9740-ba12-4a95-bdcd-7a89d0b0b3a3" providerId="ADAL" clId="{45C194B9-9484-44AE-AAAD-79A19FDAF9A1}" dt="2021-07-28T05:11:36.698" v="1279" actId="207"/>
        <pc:sldMkLst>
          <pc:docMk/>
          <pc:sldMk cId="3710791318" sldId="414"/>
        </pc:sldMkLst>
        <pc:spChg chg="mod">
          <ac:chgData name="정근채" userId="bf3f9740-ba12-4a95-bdcd-7a89d0b0b3a3" providerId="ADAL" clId="{45C194B9-9484-44AE-AAAD-79A19FDAF9A1}" dt="2021-07-28T05:11:31.591" v="1277" actId="208"/>
          <ac:spMkLst>
            <pc:docMk/>
            <pc:sldMk cId="3710791318" sldId="414"/>
            <ac:spMk id="7" creationId="{00000000-0000-0000-0000-000000000000}"/>
          </ac:spMkLst>
        </pc:spChg>
        <pc:spChg chg="add mod">
          <ac:chgData name="정근채" userId="bf3f9740-ba12-4a95-bdcd-7a89d0b0b3a3" providerId="ADAL" clId="{45C194B9-9484-44AE-AAAD-79A19FDAF9A1}" dt="2021-07-28T05:11:36.698" v="1279" actId="207"/>
          <ac:spMkLst>
            <pc:docMk/>
            <pc:sldMk cId="3710791318" sldId="414"/>
            <ac:spMk id="11" creationId="{0DA5C4AC-27C2-41C5-939B-EABD024F688A}"/>
          </ac:spMkLst>
        </pc:spChg>
        <pc:spChg chg="add mod">
          <ac:chgData name="정근채" userId="bf3f9740-ba12-4a95-bdcd-7a89d0b0b3a3" providerId="ADAL" clId="{45C194B9-9484-44AE-AAAD-79A19FDAF9A1}" dt="2021-07-28T05:11:19.101" v="1276" actId="207"/>
          <ac:spMkLst>
            <pc:docMk/>
            <pc:sldMk cId="3710791318" sldId="414"/>
            <ac:spMk id="12" creationId="{8C44039C-B2E9-4482-8E1D-E940BA037BFF}"/>
          </ac:spMkLst>
        </pc:spChg>
      </pc:sldChg>
      <pc:sldChg chg="addSp modSp mod">
        <pc:chgData name="정근채" userId="bf3f9740-ba12-4a95-bdcd-7a89d0b0b3a3" providerId="ADAL" clId="{45C194B9-9484-44AE-AAAD-79A19FDAF9A1}" dt="2021-07-28T05:15:09.305" v="1352" actId="207"/>
        <pc:sldMkLst>
          <pc:docMk/>
          <pc:sldMk cId="2910774493" sldId="416"/>
        </pc:sldMkLst>
        <pc:spChg chg="add mod">
          <ac:chgData name="정근채" userId="bf3f9740-ba12-4a95-bdcd-7a89d0b0b3a3" providerId="ADAL" clId="{45C194B9-9484-44AE-AAAD-79A19FDAF9A1}" dt="2021-07-28T05:14:26.083" v="1296" actId="1076"/>
          <ac:spMkLst>
            <pc:docMk/>
            <pc:sldMk cId="2910774493" sldId="416"/>
            <ac:spMk id="6" creationId="{BFC30862-DE8C-492D-A4F2-C9E70D22F8D1}"/>
          </ac:spMkLst>
        </pc:spChg>
        <pc:spChg chg="add mod">
          <ac:chgData name="정근채" userId="bf3f9740-ba12-4a95-bdcd-7a89d0b0b3a3" providerId="ADAL" clId="{45C194B9-9484-44AE-AAAD-79A19FDAF9A1}" dt="2021-07-28T05:14:22.061" v="1295" actId="1076"/>
          <ac:spMkLst>
            <pc:docMk/>
            <pc:sldMk cId="2910774493" sldId="416"/>
            <ac:spMk id="8" creationId="{121EB157-5D32-4721-96D9-0A47C091B36A}"/>
          </ac:spMkLst>
        </pc:spChg>
        <pc:spChg chg="add mod">
          <ac:chgData name="정근채" userId="bf3f9740-ba12-4a95-bdcd-7a89d0b0b3a3" providerId="ADAL" clId="{45C194B9-9484-44AE-AAAD-79A19FDAF9A1}" dt="2021-07-28T05:14:37.776" v="1298" actId="571"/>
          <ac:spMkLst>
            <pc:docMk/>
            <pc:sldMk cId="2910774493" sldId="416"/>
            <ac:spMk id="9" creationId="{06314310-3789-4729-AF69-9185E024BC60}"/>
          </ac:spMkLst>
        </pc:spChg>
        <pc:spChg chg="add mod">
          <ac:chgData name="정근채" userId="bf3f9740-ba12-4a95-bdcd-7a89d0b0b3a3" providerId="ADAL" clId="{45C194B9-9484-44AE-AAAD-79A19FDAF9A1}" dt="2021-07-28T05:14:37.776" v="1298" actId="571"/>
          <ac:spMkLst>
            <pc:docMk/>
            <pc:sldMk cId="2910774493" sldId="416"/>
            <ac:spMk id="10" creationId="{BF3F4827-C9DC-4B7E-8179-68228BABF90A}"/>
          </ac:spMkLst>
        </pc:spChg>
        <pc:spChg chg="add mod">
          <ac:chgData name="정근채" userId="bf3f9740-ba12-4a95-bdcd-7a89d0b0b3a3" providerId="ADAL" clId="{45C194B9-9484-44AE-AAAD-79A19FDAF9A1}" dt="2021-07-28T05:15:09.305" v="1352" actId="207"/>
          <ac:spMkLst>
            <pc:docMk/>
            <pc:sldMk cId="2910774493" sldId="416"/>
            <ac:spMk id="11" creationId="{EADEFE61-7697-43A2-B939-0D32FD97744D}"/>
          </ac:spMkLst>
        </pc:spChg>
        <pc:spChg chg="add mod">
          <ac:chgData name="정근채" userId="bf3f9740-ba12-4a95-bdcd-7a89d0b0b3a3" providerId="ADAL" clId="{45C194B9-9484-44AE-AAAD-79A19FDAF9A1}" dt="2021-07-28T05:15:09.305" v="1352" actId="207"/>
          <ac:spMkLst>
            <pc:docMk/>
            <pc:sldMk cId="2910774493" sldId="416"/>
            <ac:spMk id="12" creationId="{F3600E59-45CC-4FFA-B090-FF5743EDB2E0}"/>
          </ac:spMkLst>
        </pc:spChg>
      </pc:sldChg>
      <pc:sldChg chg="addSp modSp mod">
        <pc:chgData name="정근채" userId="bf3f9740-ba12-4a95-bdcd-7a89d0b0b3a3" providerId="ADAL" clId="{45C194B9-9484-44AE-AAAD-79A19FDAF9A1}" dt="2021-07-28T05:17:03.460" v="1419" actId="207"/>
        <pc:sldMkLst>
          <pc:docMk/>
          <pc:sldMk cId="3397504118" sldId="418"/>
        </pc:sldMkLst>
        <pc:spChg chg="add mod">
          <ac:chgData name="정근채" userId="bf3f9740-ba12-4a95-bdcd-7a89d0b0b3a3" providerId="ADAL" clId="{45C194B9-9484-44AE-AAAD-79A19FDAF9A1}" dt="2021-07-28T05:17:03.460" v="1419" actId="207"/>
          <ac:spMkLst>
            <pc:docMk/>
            <pc:sldMk cId="3397504118" sldId="418"/>
            <ac:spMk id="14" creationId="{20A7FB34-3D52-4B91-9631-09DA0FB844FE}"/>
          </ac:spMkLst>
        </pc:spChg>
      </pc:sldChg>
      <pc:sldChg chg="modSp mod">
        <pc:chgData name="정근채" userId="bf3f9740-ba12-4a95-bdcd-7a89d0b0b3a3" providerId="ADAL" clId="{45C194B9-9484-44AE-AAAD-79A19FDAF9A1}" dt="2021-07-28T05:17:55.426" v="1482" actId="20577"/>
        <pc:sldMkLst>
          <pc:docMk/>
          <pc:sldMk cId="2106074550" sldId="419"/>
        </pc:sldMkLst>
        <pc:spChg chg="mod">
          <ac:chgData name="정근채" userId="bf3f9740-ba12-4a95-bdcd-7a89d0b0b3a3" providerId="ADAL" clId="{45C194B9-9484-44AE-AAAD-79A19FDAF9A1}" dt="2021-07-28T05:17:55.426" v="1482" actId="20577"/>
          <ac:spMkLst>
            <pc:docMk/>
            <pc:sldMk cId="2106074550" sldId="419"/>
            <ac:spMk id="2" creationId="{00000000-0000-0000-0000-000000000000}"/>
          </ac:spMkLst>
        </pc:spChg>
      </pc:sldChg>
      <pc:sldChg chg="addSp modSp mod">
        <pc:chgData name="정근채" userId="bf3f9740-ba12-4a95-bdcd-7a89d0b0b3a3" providerId="ADAL" clId="{45C194B9-9484-44AE-AAAD-79A19FDAF9A1}" dt="2021-07-28T05:19:21.368" v="1551" actId="6549"/>
        <pc:sldMkLst>
          <pc:docMk/>
          <pc:sldMk cId="2985722549" sldId="421"/>
        </pc:sldMkLst>
        <pc:spChg chg="add mod">
          <ac:chgData name="정근채" userId="bf3f9740-ba12-4a95-bdcd-7a89d0b0b3a3" providerId="ADAL" clId="{45C194B9-9484-44AE-AAAD-79A19FDAF9A1}" dt="2021-07-28T05:19:21.368" v="1551" actId="6549"/>
          <ac:spMkLst>
            <pc:docMk/>
            <pc:sldMk cId="2985722549" sldId="421"/>
            <ac:spMk id="12" creationId="{BBEEA076-C45C-4C2D-8A6D-4D6762229611}"/>
          </ac:spMkLst>
        </pc:spChg>
        <pc:picChg chg="mod">
          <ac:chgData name="정근채" userId="bf3f9740-ba12-4a95-bdcd-7a89d0b0b3a3" providerId="ADAL" clId="{45C194B9-9484-44AE-AAAD-79A19FDAF9A1}" dt="2021-07-28T05:19:18.538" v="1549" actId="1076"/>
          <ac:picMkLst>
            <pc:docMk/>
            <pc:sldMk cId="2985722549" sldId="421"/>
            <ac:picMk id="11" creationId="{00000000-0000-0000-0000-000000000000}"/>
          </ac:picMkLst>
        </pc:picChg>
      </pc:sldChg>
      <pc:sldChg chg="addSp modSp">
        <pc:chgData name="정근채" userId="bf3f9740-ba12-4a95-bdcd-7a89d0b0b3a3" providerId="ADAL" clId="{45C194B9-9484-44AE-AAAD-79A19FDAF9A1}" dt="2021-07-28T05:19:27.678" v="1552"/>
        <pc:sldMkLst>
          <pc:docMk/>
          <pc:sldMk cId="2985722549" sldId="422"/>
        </pc:sldMkLst>
        <pc:spChg chg="add mod">
          <ac:chgData name="정근채" userId="bf3f9740-ba12-4a95-bdcd-7a89d0b0b3a3" providerId="ADAL" clId="{45C194B9-9484-44AE-AAAD-79A19FDAF9A1}" dt="2021-07-28T05:19:27.678" v="1552"/>
          <ac:spMkLst>
            <pc:docMk/>
            <pc:sldMk cId="2985722549" sldId="422"/>
            <ac:spMk id="9" creationId="{E12ECE51-AFF6-4CC0-B7B3-836828B0B83F}"/>
          </ac:spMkLst>
        </pc:spChg>
      </pc:sldChg>
      <pc:sldChg chg="addSp modSp mod">
        <pc:chgData name="정근채" userId="bf3f9740-ba12-4a95-bdcd-7a89d0b0b3a3" providerId="ADAL" clId="{45C194B9-9484-44AE-AAAD-79A19FDAF9A1}" dt="2021-07-28T05:20:41.717" v="1557" actId="108"/>
        <pc:sldMkLst>
          <pc:docMk/>
          <pc:sldMk cId="657076072" sldId="425"/>
        </pc:sldMkLst>
        <pc:spChg chg="add mod">
          <ac:chgData name="정근채" userId="bf3f9740-ba12-4a95-bdcd-7a89d0b0b3a3" providerId="ADAL" clId="{45C194B9-9484-44AE-AAAD-79A19FDAF9A1}" dt="2021-07-28T05:20:19.150" v="1555" actId="207"/>
          <ac:spMkLst>
            <pc:docMk/>
            <pc:sldMk cId="657076072" sldId="425"/>
            <ac:spMk id="4" creationId="{F7D3A6B8-B4CA-45AE-A02B-22CA51FAB410}"/>
          </ac:spMkLst>
        </pc:spChg>
        <pc:spChg chg="add mod">
          <ac:chgData name="정근채" userId="bf3f9740-ba12-4a95-bdcd-7a89d0b0b3a3" providerId="ADAL" clId="{45C194B9-9484-44AE-AAAD-79A19FDAF9A1}" dt="2021-07-28T05:20:41.717" v="1557" actId="108"/>
          <ac:spMkLst>
            <pc:docMk/>
            <pc:sldMk cId="657076072" sldId="425"/>
            <ac:spMk id="6" creationId="{D76136BD-C213-4642-B874-FEAF50BA8B44}"/>
          </ac:spMkLst>
        </pc:spChg>
      </pc:sldChg>
      <pc:sldChg chg="addSp modSp mod">
        <pc:chgData name="정근채" userId="bf3f9740-ba12-4a95-bdcd-7a89d0b0b3a3" providerId="ADAL" clId="{45C194B9-9484-44AE-AAAD-79A19FDAF9A1}" dt="2021-07-28T05:13:24.129" v="1293" actId="14100"/>
        <pc:sldMkLst>
          <pc:docMk/>
          <pc:sldMk cId="1996560158" sldId="428"/>
        </pc:sldMkLst>
        <pc:spChg chg="add mod">
          <ac:chgData name="정근채" userId="bf3f9740-ba12-4a95-bdcd-7a89d0b0b3a3" providerId="ADAL" clId="{45C194B9-9484-44AE-AAAD-79A19FDAF9A1}" dt="2021-07-28T05:13:20.706" v="1292" actId="14100"/>
          <ac:spMkLst>
            <pc:docMk/>
            <pc:sldMk cId="1996560158" sldId="428"/>
            <ac:spMk id="7" creationId="{B593218F-A281-4F7F-B990-72B9A60A0DA1}"/>
          </ac:spMkLst>
        </pc:spChg>
        <pc:spChg chg="add mod">
          <ac:chgData name="정근채" userId="bf3f9740-ba12-4a95-bdcd-7a89d0b0b3a3" providerId="ADAL" clId="{45C194B9-9484-44AE-AAAD-79A19FDAF9A1}" dt="2021-07-28T05:13:24.129" v="1293" actId="14100"/>
          <ac:spMkLst>
            <pc:docMk/>
            <pc:sldMk cId="1996560158" sldId="428"/>
            <ac:spMk id="8" creationId="{002272DE-114C-4A87-88E6-69EA56948DEE}"/>
          </ac:spMkLst>
        </pc:spChg>
      </pc:sldChg>
      <pc:sldChg chg="modSp mod">
        <pc:chgData name="정근채" userId="bf3f9740-ba12-4a95-bdcd-7a89d0b0b3a3" providerId="ADAL" clId="{45C194B9-9484-44AE-AAAD-79A19FDAF9A1}" dt="2021-07-28T00:47:51.287" v="35" actId="404"/>
        <pc:sldMkLst>
          <pc:docMk/>
          <pc:sldMk cId="3214983377" sldId="430"/>
        </pc:sldMkLst>
        <pc:spChg chg="mod">
          <ac:chgData name="정근채" userId="bf3f9740-ba12-4a95-bdcd-7a89d0b0b3a3" providerId="ADAL" clId="{45C194B9-9484-44AE-AAAD-79A19FDAF9A1}" dt="2021-07-28T00:47:51.287" v="35" actId="404"/>
          <ac:spMkLst>
            <pc:docMk/>
            <pc:sldMk cId="3214983377" sldId="430"/>
            <ac:spMk id="2" creationId="{00000000-0000-0000-0000-000000000000}"/>
          </ac:spMkLst>
        </pc:spChg>
      </pc:sldChg>
      <pc:sldChg chg="modSp add mod">
        <pc:chgData name="정근채" userId="bf3f9740-ba12-4a95-bdcd-7a89d0b0b3a3" providerId="ADAL" clId="{45C194B9-9484-44AE-AAAD-79A19FDAF9A1}" dt="2021-07-15T01:26:28.230" v="3"/>
        <pc:sldMkLst>
          <pc:docMk/>
          <pc:sldMk cId="661082307" sldId="455"/>
        </pc:sldMkLst>
        <pc:graphicFrameChg chg="mod modGraphic">
          <ac:chgData name="정근채" userId="bf3f9740-ba12-4a95-bdcd-7a89d0b0b3a3" providerId="ADAL" clId="{45C194B9-9484-44AE-AAAD-79A19FDAF9A1}" dt="2021-07-15T01:26:28.230" v="3"/>
          <ac:graphicFrameMkLst>
            <pc:docMk/>
            <pc:sldMk cId="661082307" sldId="455"/>
            <ac:graphicFrameMk id="5" creationId="{85C7662F-AEF5-4DBD-9A24-0F56BA06C3E7}"/>
          </ac:graphicFrameMkLst>
        </pc:graphicFrameChg>
      </pc:sldChg>
      <pc:sldChg chg="modSp mod">
        <pc:chgData name="정근채" userId="bf3f9740-ba12-4a95-bdcd-7a89d0b0b3a3" providerId="ADAL" clId="{45C194B9-9484-44AE-AAAD-79A19FDAF9A1}" dt="2021-07-28T01:23:39.340" v="586" actId="20577"/>
        <pc:sldMkLst>
          <pc:docMk/>
          <pc:sldMk cId="535172848" sldId="515"/>
        </pc:sldMkLst>
        <pc:spChg chg="mod">
          <ac:chgData name="정근채" userId="bf3f9740-ba12-4a95-bdcd-7a89d0b0b3a3" providerId="ADAL" clId="{45C194B9-9484-44AE-AAAD-79A19FDAF9A1}" dt="2021-07-28T01:23:39.340" v="586" actId="20577"/>
          <ac:spMkLst>
            <pc:docMk/>
            <pc:sldMk cId="535172848" sldId="515"/>
            <ac:spMk id="4" creationId="{DE3A45D6-1447-4863-AA76-FC16AE31E04A}"/>
          </ac:spMkLst>
        </pc:spChg>
        <pc:spChg chg="mod">
          <ac:chgData name="정근채" userId="bf3f9740-ba12-4a95-bdcd-7a89d0b0b3a3" providerId="ADAL" clId="{45C194B9-9484-44AE-AAAD-79A19FDAF9A1}" dt="2021-07-28T00:52:36.482" v="36" actId="6549"/>
          <ac:spMkLst>
            <pc:docMk/>
            <pc:sldMk cId="535172848" sldId="515"/>
            <ac:spMk id="5" creationId="{A5626FBD-303F-4DD7-8BF2-6DFBCC733018}"/>
          </ac:spMkLst>
        </pc:spChg>
      </pc:sldChg>
      <pc:sldChg chg="modSp mod">
        <pc:chgData name="정근채" userId="bf3f9740-ba12-4a95-bdcd-7a89d0b0b3a3" providerId="ADAL" clId="{45C194B9-9484-44AE-AAAD-79A19FDAF9A1}" dt="2021-07-28T01:19:38.812" v="445" actId="1035"/>
        <pc:sldMkLst>
          <pc:docMk/>
          <pc:sldMk cId="2892323600" sldId="516"/>
        </pc:sldMkLst>
        <pc:spChg chg="mod">
          <ac:chgData name="정근채" userId="bf3f9740-ba12-4a95-bdcd-7a89d0b0b3a3" providerId="ADAL" clId="{45C194B9-9484-44AE-AAAD-79A19FDAF9A1}" dt="2021-07-28T01:19:38.812" v="445" actId="1035"/>
          <ac:spMkLst>
            <pc:docMk/>
            <pc:sldMk cId="2892323600" sldId="516"/>
            <ac:spMk id="4" creationId="{DE3A45D6-1447-4863-AA76-FC16AE31E04A}"/>
          </ac:spMkLst>
        </pc:spChg>
        <pc:spChg chg="mod">
          <ac:chgData name="정근채" userId="bf3f9740-ba12-4a95-bdcd-7a89d0b0b3a3" providerId="ADAL" clId="{45C194B9-9484-44AE-AAAD-79A19FDAF9A1}" dt="2021-07-28T00:58:06.898" v="161" actId="6549"/>
          <ac:spMkLst>
            <pc:docMk/>
            <pc:sldMk cId="2892323600" sldId="516"/>
            <ac:spMk id="5" creationId="{A5626FBD-303F-4DD7-8BF2-6DFBCC733018}"/>
          </ac:spMkLst>
        </pc:spChg>
      </pc:sldChg>
      <pc:sldChg chg="modSp mod">
        <pc:chgData name="정근채" userId="bf3f9740-ba12-4a95-bdcd-7a89d0b0b3a3" providerId="ADAL" clId="{45C194B9-9484-44AE-AAAD-79A19FDAF9A1}" dt="2021-07-28T01:19:42.299" v="448" actId="1035"/>
        <pc:sldMkLst>
          <pc:docMk/>
          <pc:sldMk cId="2411754348" sldId="517"/>
        </pc:sldMkLst>
        <pc:spChg chg="mod">
          <ac:chgData name="정근채" userId="bf3f9740-ba12-4a95-bdcd-7a89d0b0b3a3" providerId="ADAL" clId="{45C194B9-9484-44AE-AAAD-79A19FDAF9A1}" dt="2021-07-28T01:19:42.299" v="448" actId="1035"/>
          <ac:spMkLst>
            <pc:docMk/>
            <pc:sldMk cId="2411754348" sldId="517"/>
            <ac:spMk id="4" creationId="{DE3A45D6-1447-4863-AA76-FC16AE31E04A}"/>
          </ac:spMkLst>
        </pc:spChg>
        <pc:spChg chg="mod">
          <ac:chgData name="정근채" userId="bf3f9740-ba12-4a95-bdcd-7a89d0b0b3a3" providerId="ADAL" clId="{45C194B9-9484-44AE-AAAD-79A19FDAF9A1}" dt="2021-07-28T00:58:18.102" v="163" actId="6549"/>
          <ac:spMkLst>
            <pc:docMk/>
            <pc:sldMk cId="2411754348" sldId="517"/>
            <ac:spMk id="5" creationId="{A5626FBD-303F-4DD7-8BF2-6DFBCC733018}"/>
          </ac:spMkLst>
        </pc:spChg>
        <pc:picChg chg="mod">
          <ac:chgData name="정근채" userId="bf3f9740-ba12-4a95-bdcd-7a89d0b0b3a3" providerId="ADAL" clId="{45C194B9-9484-44AE-AAAD-79A19FDAF9A1}" dt="2021-07-28T01:10:34.755" v="302" actId="1036"/>
          <ac:picMkLst>
            <pc:docMk/>
            <pc:sldMk cId="2411754348" sldId="517"/>
            <ac:picMk id="6" creationId="{1BB335AA-CEAB-48B2-B46A-2265DA240E18}"/>
          </ac:picMkLst>
        </pc:picChg>
        <pc:picChg chg="mod">
          <ac:chgData name="정근채" userId="bf3f9740-ba12-4a95-bdcd-7a89d0b0b3a3" providerId="ADAL" clId="{45C194B9-9484-44AE-AAAD-79A19FDAF9A1}" dt="2021-07-28T01:10:50.850" v="308" actId="1036"/>
          <ac:picMkLst>
            <pc:docMk/>
            <pc:sldMk cId="2411754348" sldId="517"/>
            <ac:picMk id="7" creationId="{7D0994D1-9FC6-4842-BE4C-439C0D6A5718}"/>
          </ac:picMkLst>
        </pc:picChg>
      </pc:sldChg>
      <pc:sldChg chg="modSp mod">
        <pc:chgData name="정근채" userId="bf3f9740-ba12-4a95-bdcd-7a89d0b0b3a3" providerId="ADAL" clId="{45C194B9-9484-44AE-AAAD-79A19FDAF9A1}" dt="2021-07-28T01:21:39.625" v="564" actId="20577"/>
        <pc:sldMkLst>
          <pc:docMk/>
          <pc:sldMk cId="142473564" sldId="518"/>
        </pc:sldMkLst>
        <pc:spChg chg="mod">
          <ac:chgData name="정근채" userId="bf3f9740-ba12-4a95-bdcd-7a89d0b0b3a3" providerId="ADAL" clId="{45C194B9-9484-44AE-AAAD-79A19FDAF9A1}" dt="2021-07-28T01:21:39.625" v="564" actId="20577"/>
          <ac:spMkLst>
            <pc:docMk/>
            <pc:sldMk cId="142473564" sldId="518"/>
            <ac:spMk id="4" creationId="{DE3A45D6-1447-4863-AA76-FC16AE31E04A}"/>
          </ac:spMkLst>
        </pc:spChg>
        <pc:spChg chg="mod">
          <ac:chgData name="정근채" userId="bf3f9740-ba12-4a95-bdcd-7a89d0b0b3a3" providerId="ADAL" clId="{45C194B9-9484-44AE-AAAD-79A19FDAF9A1}" dt="2021-07-28T00:58:13.946" v="162" actId="6549"/>
          <ac:spMkLst>
            <pc:docMk/>
            <pc:sldMk cId="142473564" sldId="518"/>
            <ac:spMk id="5" creationId="{A5626FBD-303F-4DD7-8BF2-6DFBCC733018}"/>
          </ac:spMkLst>
        </pc:spChg>
      </pc:sldChg>
      <pc:sldChg chg="delSp modSp add mod delAnim">
        <pc:chgData name="정근채" userId="bf3f9740-ba12-4a95-bdcd-7a89d0b0b3a3" providerId="ADAL" clId="{45C194B9-9484-44AE-AAAD-79A19FDAF9A1}" dt="2021-07-28T05:22:23.984" v="1614" actId="1076"/>
        <pc:sldMkLst>
          <pc:docMk/>
          <pc:sldMk cId="1803037926" sldId="522"/>
        </pc:sldMkLst>
        <pc:spChg chg="mod">
          <ac:chgData name="정근채" userId="bf3f9740-ba12-4a95-bdcd-7a89d0b0b3a3" providerId="ADAL" clId="{45C194B9-9484-44AE-AAAD-79A19FDAF9A1}" dt="2021-07-28T05:22:23.984" v="1614" actId="1076"/>
          <ac:spMkLst>
            <pc:docMk/>
            <pc:sldMk cId="1803037926" sldId="522"/>
            <ac:spMk id="6" creationId="{44FE9A72-EB55-4A93-8569-005733CD3CB9}"/>
          </ac:spMkLst>
        </pc:spChg>
        <pc:picChg chg="del">
          <ac:chgData name="정근채" userId="bf3f9740-ba12-4a95-bdcd-7a89d0b0b3a3" providerId="ADAL" clId="{45C194B9-9484-44AE-AAAD-79A19FDAF9A1}" dt="2021-07-28T05:21:41.927" v="1560" actId="478"/>
          <ac:picMkLst>
            <pc:docMk/>
            <pc:sldMk cId="1803037926" sldId="522"/>
            <ac:picMk id="3" creationId="{276E4760-157D-4F11-B3E6-57931CC5A2AE}"/>
          </ac:picMkLst>
        </pc:picChg>
        <pc:inkChg chg="del">
          <ac:chgData name="정근채" userId="bf3f9740-ba12-4a95-bdcd-7a89d0b0b3a3" providerId="ADAL" clId="{45C194B9-9484-44AE-AAAD-79A19FDAF9A1}" dt="2021-07-28T05:21:39.871" v="1559" actId="478"/>
          <ac:inkMkLst>
            <pc:docMk/>
            <pc:sldMk cId="1803037926" sldId="522"/>
            <ac:inkMk id="2" creationId="{DF9EA5DB-7585-4674-B4F5-1A1723CA6EF3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607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6363" cy="511730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7" y="1"/>
            <a:ext cx="3076363" cy="511730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r">
              <a:defRPr sz="1200"/>
            </a:lvl1pPr>
          </a:lstStyle>
          <a:p>
            <a:fld id="{93AB9599-21B2-4434-811B-554822C159CD}" type="datetimeFigureOut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19" tIns="47460" rIns="94919" bIns="4746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919" tIns="47460" rIns="94919" bIns="4746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721107"/>
            <a:ext cx="3076363" cy="511730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7" y="9721107"/>
            <a:ext cx="3076363" cy="511730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r">
              <a:defRPr sz="1200"/>
            </a:lvl1pPr>
          </a:lstStyle>
          <a:p>
            <a:fld id="{FB0B96B5-2E40-477D-9E94-ECEA7C5F3F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81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38CC-7394-458C-8A2E-8ABF93D63444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84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D5B-8A06-4046-A9D9-14289FEB7BBE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143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DD91-54B9-41A1-A744-9B72E2B7E70F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30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D0F1-0071-45B5-ACD8-67D36AC1A101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137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AC40-9D1E-4F49-9788-45D0D83CF042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010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EF2-443B-4FD7-AB5D-532CBDCD75F6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315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CD74-6DE6-4DF6-A800-7B0DE9D15019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409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0F40-79ED-4627-A8C8-CCDF9AA9A7F2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677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0063-A833-44A7-B7FA-8A046CE8487E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316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08BA-A655-481E-83D4-AC1802C8D42E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872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3051-1204-4B4B-AE01-CD4B6F616221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808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696DF-D9B0-497B-9BCD-E2E61BAEE94E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EF207205-4901-463D-A792-E253A8608E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09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50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D336C1-D6E0-4AC1-9ABB-1D666B1C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96" y="367854"/>
            <a:ext cx="1906607" cy="23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85C7662F-AEF5-4DBD-9A24-0F56BA06C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062070"/>
              </p:ext>
            </p:extLst>
          </p:nvPr>
        </p:nvGraphicFramePr>
        <p:xfrm>
          <a:off x="266162" y="381000"/>
          <a:ext cx="6591837" cy="5791198"/>
        </p:xfrm>
        <a:graphic>
          <a:graphicData uri="http://schemas.openxmlformats.org/drawingml/2006/table">
            <a:tbl>
              <a:tblPr/>
              <a:tblGrid>
                <a:gridCol w="542954">
                  <a:extLst>
                    <a:ext uri="{9D8B030D-6E8A-4147-A177-3AD203B41FA5}">
                      <a16:colId xmlns:a16="http://schemas.microsoft.com/office/drawing/2014/main" val="2069982477"/>
                    </a:ext>
                  </a:extLst>
                </a:gridCol>
                <a:gridCol w="6048883">
                  <a:extLst>
                    <a:ext uri="{9D8B030D-6E8A-4147-A177-3AD203B41FA5}">
                      <a16:colId xmlns:a16="http://schemas.microsoft.com/office/drawing/2014/main" val="1744799656"/>
                    </a:ext>
                  </a:extLst>
                </a:gridCol>
              </a:tblGrid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강의소개</a:t>
                      </a:r>
                      <a:endParaRPr lang="en-US" altLang="ko-KR" sz="13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468109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시뮬레이션이란 무엇인가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878874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02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24415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03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수작업으로 진행하는 사건 지향 시뮬레이션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911358"/>
                  </a:ext>
                </a:extLst>
              </a:tr>
              <a:tr h="882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04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</a:p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스프레드시트를 사용한 시뮬레이션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News Vendor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문제</a:t>
                      </a:r>
                      <a:b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</a:b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</a:p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스프레드시트를 사용한 시뮬레이션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M/U/1 Queue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문제</a:t>
                      </a:r>
                      <a:endParaRPr lang="ko-KR" altLang="en-US" sz="1300" b="0" i="0" u="none" strike="noStrike" dirty="0"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158102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05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ARENA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길라잡이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3-1(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 simple processing system)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498606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06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ARENA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길라잡이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3-2(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3-3(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3-4(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상수작업시간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3-5(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상수작업시간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9077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07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4-1(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 electronic assembly and test system)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31226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08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4-2(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근무일정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고장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도수통계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애니메이션 강화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799107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4-4(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수송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37461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5-1 (Call center)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73479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5-2 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Call center 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시간에 따라 변하는 </a:t>
                      </a:r>
                      <a:r>
                        <a:rPr lang="ko-KR" altLang="en-US" sz="1300" b="0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도착률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개인별 근무 스케쥴 반영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051920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5-3 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Call center 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성과지표 반영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95289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5-4 ((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s, S) Inventory system with backlogging)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 </a:t>
                      </a:r>
                      <a:r>
                        <a:rPr lang="en-US" sz="1300" b="0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OptQuest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활용한 최적화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45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08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22"/>
            <a:ext cx="1419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Variables</a:t>
            </a:r>
            <a:endParaRPr lang="ko-KR" altLang="en-US" sz="24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69926"/>
            <a:ext cx="3019425" cy="568642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269" y="669925"/>
            <a:ext cx="3019425" cy="56864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066" y="669924"/>
            <a:ext cx="3019425" cy="56864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287" y="669924"/>
            <a:ext cx="3019425" cy="5686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986" y="316569"/>
            <a:ext cx="1952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Incremental Cost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2728" y="316569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Unit Holding Cost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6039" y="300590"/>
            <a:ext cx="219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Unit Shortage Cost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77279" y="300590"/>
            <a:ext cx="146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Days to Run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44046" y="3861048"/>
            <a:ext cx="432047" cy="432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2293413" y="3861048"/>
            <a:ext cx="432047" cy="432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4447026" y="3861048"/>
            <a:ext cx="432047" cy="432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6883276" y="3861048"/>
            <a:ext cx="606215" cy="432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1C7590-4A6A-4C25-8374-E8097DC43353}"/>
              </a:ext>
            </a:extLst>
          </p:cNvPr>
          <p:cNvSpPr txBox="1"/>
          <p:nvPr/>
        </p:nvSpPr>
        <p:spPr>
          <a:xfrm>
            <a:off x="6922293" y="4340250"/>
            <a:ext cx="266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120</a:t>
            </a:r>
            <a:r>
              <a:rPr lang="ko-KR" altLang="en-US" sz="1200" dirty="0">
                <a:solidFill>
                  <a:srgbClr val="FF0000"/>
                </a:solidFill>
              </a:rPr>
              <a:t>일에 </a:t>
            </a:r>
            <a:r>
              <a:rPr lang="en-US" altLang="ko-KR" sz="1200" dirty="0">
                <a:solidFill>
                  <a:srgbClr val="FF0000"/>
                </a:solidFill>
              </a:rPr>
              <a:t>121</a:t>
            </a:r>
            <a:r>
              <a:rPr lang="ko-KR" altLang="en-US" sz="1200" dirty="0">
                <a:solidFill>
                  <a:srgbClr val="FF0000"/>
                </a:solidFill>
              </a:rPr>
              <a:t>번째 주문이 발생하는 것을 방지하기 위해 임시방편으로 </a:t>
            </a:r>
            <a:r>
              <a:rPr lang="en-US" altLang="ko-KR" sz="1200" dirty="0">
                <a:solidFill>
                  <a:srgbClr val="FF0000"/>
                </a:solidFill>
              </a:rPr>
              <a:t>119.9999</a:t>
            </a:r>
            <a:r>
              <a:rPr lang="ko-KR" altLang="en-US" sz="1200" dirty="0">
                <a:solidFill>
                  <a:srgbClr val="FF0000"/>
                </a:solidFill>
              </a:rPr>
              <a:t>일에 시뮬레이션을 종료함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AE4387B-3DBE-4F7B-957C-595A3BBF6681}"/>
              </a:ext>
            </a:extLst>
          </p:cNvPr>
          <p:cNvSpPr/>
          <p:nvPr/>
        </p:nvSpPr>
        <p:spPr>
          <a:xfrm>
            <a:off x="333380" y="4340250"/>
            <a:ext cx="2042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개당 변동 주문 비용</a:t>
            </a:r>
            <a:endParaRPr lang="ko-KR" altLang="en-US" sz="1600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0BDA1D-CC2B-497D-BEE7-2464C84CB4A8}"/>
              </a:ext>
            </a:extLst>
          </p:cNvPr>
          <p:cNvSpPr/>
          <p:nvPr/>
        </p:nvSpPr>
        <p:spPr>
          <a:xfrm>
            <a:off x="2467074" y="4340250"/>
            <a:ext cx="2042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>
                <a:solidFill>
                  <a:srgbClr val="FF0000"/>
                </a:solidFill>
              </a:rPr>
              <a:t>개당 재고 유지 </a:t>
            </a:r>
            <a:r>
              <a:rPr lang="ko-KR" altLang="en-US" sz="1600" dirty="0">
                <a:solidFill>
                  <a:srgbClr val="FF0000"/>
                </a:solidFill>
              </a:rPr>
              <a:t>비용</a:t>
            </a:r>
            <a:endParaRPr lang="ko-KR" altLang="en-US" sz="16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C183EDA-7658-4561-9E31-8E2703923CFE}"/>
              </a:ext>
            </a:extLst>
          </p:cNvPr>
          <p:cNvSpPr/>
          <p:nvPr/>
        </p:nvSpPr>
        <p:spPr>
          <a:xfrm>
            <a:off x="4871490" y="4340250"/>
            <a:ext cx="1560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개당 품절 비용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3590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776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Expressions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44" y="624513"/>
            <a:ext cx="2809875" cy="26289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08" y="2159001"/>
            <a:ext cx="2876550" cy="45624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976" y="116632"/>
            <a:ext cx="2876550" cy="456247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4736976" y="4784587"/>
            <a:ext cx="366959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/>
              <a:t>[Demand Size</a:t>
            </a:r>
            <a:r>
              <a:rPr lang="ko-KR" altLang="en-US" dirty="0"/>
              <a:t>의 확률분포 정의</a:t>
            </a:r>
            <a:r>
              <a:rPr lang="en-US" altLang="ko-KR" dirty="0"/>
              <a:t>]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/>
              <a:t>1</a:t>
            </a:r>
            <a:r>
              <a:rPr lang="ko-KR" altLang="en-US" dirty="0"/>
              <a:t>개일</a:t>
            </a:r>
            <a:r>
              <a:rPr lang="en-US" altLang="ko-KR" dirty="0"/>
              <a:t> </a:t>
            </a:r>
            <a:r>
              <a:rPr lang="ko-KR" altLang="en-US" dirty="0"/>
              <a:t>확률 </a:t>
            </a:r>
            <a:r>
              <a:rPr lang="en-US" altLang="ko-KR" dirty="0"/>
              <a:t>= 0.167</a:t>
            </a:r>
          </a:p>
          <a:p>
            <a:pPr fontAlgn="base"/>
            <a:r>
              <a:rPr lang="en-US" altLang="ko-KR" dirty="0"/>
              <a:t>2</a:t>
            </a:r>
            <a:r>
              <a:rPr lang="ko-KR" altLang="en-US" dirty="0"/>
              <a:t>개일</a:t>
            </a:r>
            <a:r>
              <a:rPr lang="en-US" altLang="ko-KR" dirty="0"/>
              <a:t> </a:t>
            </a:r>
            <a:r>
              <a:rPr lang="ko-KR" altLang="en-US" dirty="0"/>
              <a:t>확률 </a:t>
            </a:r>
            <a:r>
              <a:rPr lang="en-US" altLang="ko-KR" dirty="0"/>
              <a:t>= 0.5 - 0.167 = 0.333</a:t>
            </a:r>
          </a:p>
          <a:p>
            <a:pPr fontAlgn="base"/>
            <a:r>
              <a:rPr lang="en-US" altLang="ko-KR" dirty="0"/>
              <a:t>3</a:t>
            </a:r>
            <a:r>
              <a:rPr lang="ko-KR" altLang="en-US" dirty="0"/>
              <a:t>개일</a:t>
            </a:r>
            <a:r>
              <a:rPr lang="en-US" altLang="ko-KR" dirty="0"/>
              <a:t> </a:t>
            </a:r>
            <a:r>
              <a:rPr lang="ko-KR" altLang="en-US" dirty="0"/>
              <a:t>확률 </a:t>
            </a:r>
            <a:r>
              <a:rPr lang="en-US" altLang="ko-KR" dirty="0"/>
              <a:t>= 0.833 - 0.5 = 0.333</a:t>
            </a:r>
          </a:p>
          <a:p>
            <a:pPr fontAlgn="base"/>
            <a:r>
              <a:rPr lang="en-US" altLang="ko-KR" dirty="0"/>
              <a:t>4</a:t>
            </a:r>
            <a:r>
              <a:rPr lang="ko-KR" altLang="en-US" dirty="0"/>
              <a:t>개일</a:t>
            </a:r>
            <a:r>
              <a:rPr lang="en-US" altLang="ko-KR" dirty="0"/>
              <a:t> </a:t>
            </a:r>
            <a:r>
              <a:rPr lang="ko-KR" altLang="en-US" dirty="0"/>
              <a:t>확률 </a:t>
            </a:r>
            <a:r>
              <a:rPr lang="en-US" altLang="ko-KR" dirty="0"/>
              <a:t>= 1.0 – 0.833 = 0.167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8704" y="2213203"/>
            <a:ext cx="2107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solidFill>
                  <a:srgbClr val="FF0000"/>
                </a:solidFill>
              </a:rPr>
              <a:t>Interdemand</a:t>
            </a:r>
            <a:r>
              <a:rPr lang="en-US" altLang="ko-KR" dirty="0">
                <a:solidFill>
                  <a:srgbClr val="FF0000"/>
                </a:solidFill>
              </a:rPr>
              <a:t> Time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9104" y="255181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Demand Size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2582535"/>
            <a:ext cx="398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DISC(0.167, 1, 0.5, 2, 0.833, 3, 1.0, 4)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4829" y="4768885"/>
            <a:ext cx="119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EXPO(0.1)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FE19413-899E-40A9-9EB3-2C01B6199089}"/>
              </a:ext>
            </a:extLst>
          </p:cNvPr>
          <p:cNvSpPr/>
          <p:nvPr/>
        </p:nvSpPr>
        <p:spPr>
          <a:xfrm>
            <a:off x="1612950" y="5138217"/>
            <a:ext cx="2042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>
                <a:solidFill>
                  <a:srgbClr val="FF0000"/>
                </a:solidFill>
              </a:rPr>
              <a:t>고객 도착 시간 간격</a:t>
            </a:r>
            <a:endParaRPr lang="ko-KR" altLang="en-US" sz="16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4DF0EAA-B476-4635-96DF-CDD966557FA2}"/>
              </a:ext>
            </a:extLst>
          </p:cNvPr>
          <p:cNvSpPr/>
          <p:nvPr/>
        </p:nvSpPr>
        <p:spPr>
          <a:xfrm>
            <a:off x="5026414" y="3060390"/>
            <a:ext cx="2042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고객 제품 구입 수량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33625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776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Expressions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648" y="1124744"/>
            <a:ext cx="2876550" cy="45624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024" y="1124743"/>
            <a:ext cx="2876550" cy="4562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9797" y="751066"/>
            <a:ext cx="210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Evaluation Interval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0700" y="751066"/>
            <a:ext cx="14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Delivery Lag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3080" y="3717032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UNIF(0.5, 1.0)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BDA6474-A7D7-4306-9DF9-69F8E2476BDB}"/>
              </a:ext>
            </a:extLst>
          </p:cNvPr>
          <p:cNvSpPr/>
          <p:nvPr/>
        </p:nvSpPr>
        <p:spPr>
          <a:xfrm>
            <a:off x="2295655" y="4005064"/>
            <a:ext cx="1560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제품 주문 주기</a:t>
            </a:r>
            <a:endParaRPr lang="ko-KR" altLang="en-US" sz="16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31913B1-CB10-49A1-918D-8A3B30B82F49}"/>
              </a:ext>
            </a:extLst>
          </p:cNvPr>
          <p:cNvSpPr/>
          <p:nvPr/>
        </p:nvSpPr>
        <p:spPr>
          <a:xfrm>
            <a:off x="5926354" y="4005064"/>
            <a:ext cx="10775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>
                <a:solidFill>
                  <a:srgbClr val="FF0000"/>
                </a:solidFill>
              </a:rPr>
              <a:t>지연 시간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42582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40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Attribute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8" y="1180901"/>
            <a:ext cx="2809875" cy="26289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132856"/>
            <a:ext cx="2876550" cy="3457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1112" y="1798531"/>
            <a:ext cx="176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Order Quantity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BA470FA-3419-4327-B702-ABD4A537E22F}"/>
              </a:ext>
            </a:extLst>
          </p:cNvPr>
          <p:cNvSpPr/>
          <p:nvPr/>
        </p:nvSpPr>
        <p:spPr>
          <a:xfrm>
            <a:off x="5528699" y="4365104"/>
            <a:ext cx="1725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(s, S) </a:t>
            </a:r>
            <a:r>
              <a:rPr lang="ko-KR" altLang="en-US" sz="1600" dirty="0">
                <a:solidFill>
                  <a:srgbClr val="FF0000"/>
                </a:solidFill>
              </a:rPr>
              <a:t>관리정책에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ko-KR" altLang="en-US" sz="1600" dirty="0">
                <a:solidFill>
                  <a:srgbClr val="FF0000"/>
                </a:solidFill>
              </a:rPr>
              <a:t>따른 주문수량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7965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Entities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638" y="366592"/>
            <a:ext cx="2752725" cy="19621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60" y="2429594"/>
            <a:ext cx="3248025" cy="4191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072" y="2429594"/>
            <a:ext cx="3248025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7972" y="2050687"/>
            <a:ext cx="118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Customer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3023" y="2050687"/>
            <a:ext cx="220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Inventory Evaluator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898D49D-D3AF-475E-98E3-6890A2C9A815}"/>
              </a:ext>
            </a:extLst>
          </p:cNvPr>
          <p:cNvSpPr/>
          <p:nvPr/>
        </p:nvSpPr>
        <p:spPr>
          <a:xfrm>
            <a:off x="2880345" y="5157192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판매 논리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F04B5E8-55E0-4067-A216-CAEB4C093ACD}"/>
              </a:ext>
            </a:extLst>
          </p:cNvPr>
          <p:cNvSpPr/>
          <p:nvPr/>
        </p:nvSpPr>
        <p:spPr>
          <a:xfrm>
            <a:off x="7473280" y="5157192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조달 논리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395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42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Project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1938337"/>
            <a:ext cx="2819400" cy="2981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4400" y="1484784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Widgets by Bucky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0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57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Replicates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37" y="1085850"/>
            <a:ext cx="3362325" cy="468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4162" y="2132856"/>
            <a:ext cx="273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Days to Run = 119.9999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32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066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err="1"/>
              <a:t>DStats</a:t>
            </a:r>
            <a:endParaRPr lang="ko-KR" altLang="en-US" sz="2400" dirty="0"/>
          </a:p>
        </p:txBody>
      </p:sp>
      <p:sp>
        <p:nvSpPr>
          <p:cNvPr id="3" name="직사각형 2"/>
          <p:cNvSpPr/>
          <p:nvPr/>
        </p:nvSpPr>
        <p:spPr>
          <a:xfrm>
            <a:off x="700232" y="6165304"/>
            <a:ext cx="4180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Unit Holding Cost * MX(Inventory Level, 0)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47582" y="6165304"/>
            <a:ext cx="43699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Unit Shortage Cost * MX(-Inventory Level, 0)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17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062" y="236954"/>
            <a:ext cx="2809875" cy="26289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74" y="3042433"/>
            <a:ext cx="2962275" cy="29622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162" y="3040497"/>
            <a:ext cx="2962275" cy="296227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554B33F-30DE-490D-A39E-09E33CA2E812}"/>
              </a:ext>
            </a:extLst>
          </p:cNvPr>
          <p:cNvSpPr/>
          <p:nvPr/>
        </p:nvSpPr>
        <p:spPr>
          <a:xfrm>
            <a:off x="473989" y="3028462"/>
            <a:ext cx="8354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</a:rPr>
              <a:t>+ </a:t>
            </a:r>
            <a:r>
              <a:rPr lang="ko-KR" altLang="en-US" sz="1000" b="1" dirty="0">
                <a:solidFill>
                  <a:srgbClr val="0000FF"/>
                </a:solidFill>
              </a:rPr>
              <a:t>재고비용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6DC1F51-CBFE-49D9-8566-15828E34093A}"/>
              </a:ext>
            </a:extLst>
          </p:cNvPr>
          <p:cNvSpPr/>
          <p:nvPr/>
        </p:nvSpPr>
        <p:spPr>
          <a:xfrm>
            <a:off x="8556970" y="3034518"/>
            <a:ext cx="7954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</a:rPr>
              <a:t>- </a:t>
            </a:r>
            <a:r>
              <a:rPr lang="ko-KR" altLang="en-US" sz="1000" b="1" dirty="0">
                <a:solidFill>
                  <a:srgbClr val="0000FF"/>
                </a:solidFill>
              </a:rPr>
              <a:t>재고비용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CA2E8A6-EBCC-4243-84BA-D356793FCE5E}"/>
              </a:ext>
            </a:extLst>
          </p:cNvPr>
          <p:cNvSpPr/>
          <p:nvPr/>
        </p:nvSpPr>
        <p:spPr>
          <a:xfrm>
            <a:off x="2432720" y="3927000"/>
            <a:ext cx="884122" cy="163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02BA9D0-B888-41A7-8CE0-24878E735946}"/>
              </a:ext>
            </a:extLst>
          </p:cNvPr>
          <p:cNvSpPr/>
          <p:nvPr/>
        </p:nvSpPr>
        <p:spPr>
          <a:xfrm>
            <a:off x="6750044" y="3927000"/>
            <a:ext cx="884122" cy="163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C5EB61B-EAD1-416E-A204-D35FA16ECD20}"/>
              </a:ext>
            </a:extLst>
          </p:cNvPr>
          <p:cNvSpPr/>
          <p:nvPr/>
        </p:nvSpPr>
        <p:spPr>
          <a:xfrm>
            <a:off x="1682350" y="3040497"/>
            <a:ext cx="954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재고유지비용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88EB11E-D2CE-4AB2-B0B9-B5CC00C1F494}"/>
              </a:ext>
            </a:extLst>
          </p:cNvPr>
          <p:cNvSpPr/>
          <p:nvPr/>
        </p:nvSpPr>
        <p:spPr>
          <a:xfrm>
            <a:off x="5989550" y="3040497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품절비용</a:t>
            </a:r>
          </a:p>
        </p:txBody>
      </p:sp>
    </p:spTree>
    <p:extLst>
      <p:ext uri="{BB962C8B-B14F-4D97-AF65-F5344CB8AC3E}">
        <p14:creationId xmlns:p14="http://schemas.microsoft.com/office/powerpoint/2010/main" val="218243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056" y="836712"/>
            <a:ext cx="2962275" cy="29622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Outputs</a:t>
            </a:r>
            <a:endParaRPr lang="ko-KR" altLang="en-US" sz="2400" dirty="0"/>
          </a:p>
        </p:txBody>
      </p:sp>
      <p:sp>
        <p:nvSpPr>
          <p:cNvPr id="3" name="직사각형 2"/>
          <p:cNvSpPr/>
          <p:nvPr/>
        </p:nvSpPr>
        <p:spPr>
          <a:xfrm>
            <a:off x="1208584" y="6114782"/>
            <a:ext cx="33760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Total Ordering Cost / Days to Run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808984" y="3933056"/>
            <a:ext cx="4953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OVALUE(</a:t>
            </a:r>
            <a:r>
              <a:rPr lang="en-US" altLang="ko-KR" sz="1600" dirty="0" err="1">
                <a:solidFill>
                  <a:srgbClr val="FF0000"/>
                </a:solidFill>
              </a:rPr>
              <a:t>Avg</a:t>
            </a:r>
            <a:r>
              <a:rPr lang="en-US" altLang="ko-KR" sz="1600" dirty="0">
                <a:solidFill>
                  <a:srgbClr val="FF0000"/>
                </a:solidFill>
              </a:rPr>
              <a:t> Ordering Cost) + DAVG(Holding Cost) + DAVG(Shortage Cost)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273897" y="5464521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1600" dirty="0">
                <a:solidFill>
                  <a:srgbClr val="FF0000"/>
                </a:solidFill>
              </a:rPr>
              <a:t>가장 최근 값을 반환</a:t>
            </a:r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4638656" y="4192383"/>
            <a:ext cx="212271" cy="12830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7833320" y="4192383"/>
            <a:ext cx="226392" cy="14270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7041232" y="5652537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1600" dirty="0">
                <a:solidFill>
                  <a:srgbClr val="FF0000"/>
                </a:solidFill>
              </a:rPr>
              <a:t>평균값을 반환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68" y="478282"/>
            <a:ext cx="2809875" cy="26289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68" y="3143680"/>
            <a:ext cx="2962275" cy="2962275"/>
          </a:xfrm>
          <a:prstGeom prst="rect">
            <a:avLst/>
          </a:prstGeom>
        </p:spPr>
      </p:pic>
      <p:cxnSp>
        <p:nvCxnSpPr>
          <p:cNvPr id="20" name="직선 화살표 연결선 19"/>
          <p:cNvCxnSpPr/>
          <p:nvPr/>
        </p:nvCxnSpPr>
        <p:spPr>
          <a:xfrm>
            <a:off x="5436840" y="4517831"/>
            <a:ext cx="1686037" cy="11868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6168770" y="3810346"/>
            <a:ext cx="954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평균주문비용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8148354" y="3810346"/>
            <a:ext cx="12105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평균재고유지비용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673080" y="4443896"/>
            <a:ext cx="954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평균품절비용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DDE66BA-A19F-460F-90A5-688291B5FF94}"/>
              </a:ext>
            </a:extLst>
          </p:cNvPr>
          <p:cNvSpPr/>
          <p:nvPr/>
        </p:nvSpPr>
        <p:spPr>
          <a:xfrm>
            <a:off x="2186082" y="4269218"/>
            <a:ext cx="884122" cy="163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7F35EFD-DEF5-48C6-9152-1E9CD3B95CD5}"/>
              </a:ext>
            </a:extLst>
          </p:cNvPr>
          <p:cNvSpPr/>
          <p:nvPr/>
        </p:nvSpPr>
        <p:spPr>
          <a:xfrm>
            <a:off x="6593115" y="1970889"/>
            <a:ext cx="884122" cy="163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6FBF665-136E-4039-A290-C85F6181F4C7}"/>
              </a:ext>
            </a:extLst>
          </p:cNvPr>
          <p:cNvSpPr/>
          <p:nvPr/>
        </p:nvSpPr>
        <p:spPr>
          <a:xfrm>
            <a:off x="1486669" y="3134853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주문비용</a:t>
            </a:r>
          </a:p>
        </p:txBody>
      </p:sp>
    </p:spTree>
    <p:extLst>
      <p:ext uri="{BB962C8B-B14F-4D97-AF65-F5344CB8AC3E}">
        <p14:creationId xmlns:p14="http://schemas.microsoft.com/office/powerpoint/2010/main" val="3824187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2"/>
            <a:ext cx="142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1. Create</a:t>
            </a:r>
            <a:endParaRPr lang="ko-KR" altLang="en-US" sz="24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633538"/>
            <a:ext cx="37909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19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968" y="67258"/>
            <a:ext cx="2809875" cy="26289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926" y="1147762"/>
            <a:ext cx="2876550" cy="4562475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>
            <a:off x="3224808" y="3356994"/>
            <a:ext cx="3600400" cy="202431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065" y="4171493"/>
            <a:ext cx="2752725" cy="1962150"/>
          </a:xfrm>
          <a:prstGeom prst="rect">
            <a:avLst/>
          </a:prstGeom>
        </p:spPr>
      </p:pic>
      <p:cxnSp>
        <p:nvCxnSpPr>
          <p:cNvPr id="12" name="직선 화살표 연결선 11"/>
          <p:cNvCxnSpPr/>
          <p:nvPr/>
        </p:nvCxnSpPr>
        <p:spPr>
          <a:xfrm>
            <a:off x="3140765" y="3617843"/>
            <a:ext cx="2028259" cy="1107301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4800" y="5289456"/>
            <a:ext cx="2107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solidFill>
                  <a:srgbClr val="FF0000"/>
                </a:solidFill>
              </a:rPr>
              <a:t>Interdemand</a:t>
            </a:r>
            <a:r>
              <a:rPr lang="en-US" altLang="ko-KR" dirty="0">
                <a:solidFill>
                  <a:srgbClr val="FF0000"/>
                </a:solidFill>
              </a:rPr>
              <a:t> Time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Customer</a:t>
            </a:r>
          </a:p>
          <a:p>
            <a:r>
              <a:rPr lang="en-US" altLang="ko-KR" dirty="0" err="1">
                <a:solidFill>
                  <a:srgbClr val="FF0000"/>
                </a:solidFill>
              </a:rPr>
              <a:t>Interdemand</a:t>
            </a:r>
            <a:r>
              <a:rPr lang="en-US" altLang="ko-KR" dirty="0">
                <a:solidFill>
                  <a:srgbClr val="FF0000"/>
                </a:solidFill>
              </a:rPr>
              <a:t> Time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7D762AA-EF0B-4255-9013-9C08F8AFC2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344" y="71122"/>
            <a:ext cx="1770792" cy="33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0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148" y="2828835"/>
            <a:ext cx="45817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/>
              <a:t>Model 5-4</a:t>
            </a:r>
          </a:p>
          <a:p>
            <a:pPr algn="ctr"/>
            <a:r>
              <a:rPr lang="en-US" altLang="ko-KR" sz="3600" dirty="0"/>
              <a:t>(</a:t>
            </a:r>
            <a:r>
              <a:rPr lang="ko-KR" altLang="en-US" sz="3600" dirty="0"/>
              <a:t>재고관리 모형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983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2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2. Assign</a:t>
            </a:r>
            <a:endParaRPr lang="ko-KR" altLang="en-US" sz="24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2" y="682377"/>
            <a:ext cx="37242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4509120"/>
            <a:ext cx="3286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496616" y="5938961"/>
            <a:ext cx="2880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>
                <a:solidFill>
                  <a:srgbClr val="FF0000"/>
                </a:solidFill>
              </a:rPr>
              <a:t>재고량이 수요량만큼 작아짐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183" y="467787"/>
            <a:ext cx="2809875" cy="26289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120" y="2159001"/>
            <a:ext cx="2876550" cy="4562475"/>
          </a:xfrm>
          <a:prstGeom prst="rect">
            <a:avLst/>
          </a:prstGeom>
        </p:spPr>
      </p:pic>
      <p:cxnSp>
        <p:nvCxnSpPr>
          <p:cNvPr id="12" name="직선 화살표 연결선 11"/>
          <p:cNvCxnSpPr/>
          <p:nvPr/>
        </p:nvCxnSpPr>
        <p:spPr>
          <a:xfrm flipV="1">
            <a:off x="4363278" y="4584328"/>
            <a:ext cx="1813858" cy="71323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2519566" y="6171685"/>
            <a:ext cx="3435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Inventory Level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Inventory Level – Demand Size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F431530-AA92-4BFF-88ED-0AAE8D0A9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344" y="71122"/>
            <a:ext cx="1770792" cy="33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42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22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3. Dispose</a:t>
            </a:r>
            <a:endParaRPr lang="ko-KR" altLang="en-US" sz="24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21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2238375"/>
            <a:ext cx="2876550" cy="23812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277AB24-E65A-46E2-A483-2E65215D7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344" y="71122"/>
            <a:ext cx="1770792" cy="33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05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BB14F1DF-0DF8-4EFA-9D6F-35C84C83D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433" y="44624"/>
            <a:ext cx="2551111" cy="54233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660" y="2562918"/>
            <a:ext cx="2809875" cy="262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122"/>
            <a:ext cx="142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4. Create</a:t>
            </a:r>
            <a:endParaRPr lang="ko-KR" altLang="en-US" sz="24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980728"/>
            <a:ext cx="37909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22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939" y="421864"/>
            <a:ext cx="2752725" cy="1962150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V="1">
            <a:off x="2903037" y="1172818"/>
            <a:ext cx="1749287" cy="1808921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3777" y="2088945"/>
            <a:ext cx="2876550" cy="4562475"/>
          </a:xfrm>
          <a:prstGeom prst="rect">
            <a:avLst/>
          </a:prstGeom>
        </p:spPr>
      </p:pic>
      <p:cxnSp>
        <p:nvCxnSpPr>
          <p:cNvPr id="11" name="직선 화살표 연결선 10"/>
          <p:cNvCxnSpPr/>
          <p:nvPr/>
        </p:nvCxnSpPr>
        <p:spPr>
          <a:xfrm>
            <a:off x="2853342" y="3160643"/>
            <a:ext cx="3730338" cy="1354207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573038" y="4722026"/>
            <a:ext cx="2204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Inventory Evaluator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Evaluation Interval</a:t>
            </a:r>
          </a:p>
        </p:txBody>
      </p:sp>
    </p:spTree>
    <p:extLst>
      <p:ext uri="{BB962C8B-B14F-4D97-AF65-F5344CB8AC3E}">
        <p14:creationId xmlns:p14="http://schemas.microsoft.com/office/powerpoint/2010/main" val="2133813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2"/>
            <a:ext cx="2754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5. Branch, Dispose</a:t>
            </a:r>
            <a:endParaRPr lang="ko-KR" altLang="en-US" sz="24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503689"/>
            <a:ext cx="41243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794767"/>
            <a:ext cx="3456384" cy="16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2537209"/>
            <a:ext cx="3456384" cy="16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4221088"/>
            <a:ext cx="3486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23</a:t>
            </a:fld>
            <a:endParaRPr lang="ko-KR" alt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2" y="4221088"/>
            <a:ext cx="33051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직선 화살표 연결선 8"/>
          <p:cNvCxnSpPr>
            <a:cxnSpLocks/>
          </p:cNvCxnSpPr>
          <p:nvPr/>
        </p:nvCxnSpPr>
        <p:spPr>
          <a:xfrm flipH="1">
            <a:off x="6393160" y="1713743"/>
            <a:ext cx="1103709" cy="322742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cxnSpLocks/>
          </p:cNvCxnSpPr>
          <p:nvPr/>
        </p:nvCxnSpPr>
        <p:spPr>
          <a:xfrm flipH="1">
            <a:off x="6162262" y="1713743"/>
            <a:ext cx="638210" cy="310673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0323AC7E-F0BE-43EF-8DA8-2CAD798CAF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8433" y="44624"/>
            <a:ext cx="2551111" cy="54233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768130" y="421214"/>
            <a:ext cx="2788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Inventory Level &lt; Little s</a:t>
            </a:r>
          </a:p>
        </p:txBody>
      </p:sp>
    </p:spTree>
    <p:extLst>
      <p:ext uri="{BB962C8B-B14F-4D97-AF65-F5344CB8AC3E}">
        <p14:creationId xmlns:p14="http://schemas.microsoft.com/office/powerpoint/2010/main" val="4288704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72" y="695465"/>
            <a:ext cx="33051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122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6. Assign</a:t>
            </a:r>
            <a:endParaRPr lang="ko-KR" altLang="en-US" sz="24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4" y="620688"/>
            <a:ext cx="37242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52" y="2409686"/>
            <a:ext cx="3286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80" y="3782211"/>
            <a:ext cx="3286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968552" y="5207158"/>
            <a:ext cx="4160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Total Ordering Cost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Total Ordering Cost + Setup Cost + Incremental Cost * Order Quantity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24</a:t>
            </a:fld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 flipV="1">
            <a:off x="5816009" y="1345928"/>
            <a:ext cx="504056" cy="162323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4293096"/>
            <a:ext cx="33051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직선 화살표 연결선 12"/>
          <p:cNvCxnSpPr>
            <a:cxnSpLocks/>
          </p:cNvCxnSpPr>
          <p:nvPr/>
        </p:nvCxnSpPr>
        <p:spPr>
          <a:xfrm flipH="1">
            <a:off x="2713384" y="3270040"/>
            <a:ext cx="4202144" cy="169952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cxnSpLocks/>
          </p:cNvCxnSpPr>
          <p:nvPr/>
        </p:nvCxnSpPr>
        <p:spPr>
          <a:xfrm flipH="1">
            <a:off x="2117035" y="3161038"/>
            <a:ext cx="3938594" cy="2037127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cxnSpLocks/>
          </p:cNvCxnSpPr>
          <p:nvPr/>
        </p:nvCxnSpPr>
        <p:spPr>
          <a:xfrm flipH="1">
            <a:off x="2892287" y="4360053"/>
            <a:ext cx="3199676" cy="95738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6091963" y="1797600"/>
            <a:ext cx="3095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Order Quantity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Big S - Inventory Level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650B093-A406-4FC0-B027-0A73110F87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8433" y="44624"/>
            <a:ext cx="2551111" cy="5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20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122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7. Delay</a:t>
            </a:r>
            <a:endParaRPr lang="ko-KR" altLang="en-US" sz="2400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764704"/>
            <a:ext cx="37242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25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568" y="615056"/>
            <a:ext cx="2809875" cy="26289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312" y="2131225"/>
            <a:ext cx="2876550" cy="4562475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>
            <a:off x="3224808" y="2276872"/>
            <a:ext cx="3004542" cy="227226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2000672" y="409914"/>
            <a:ext cx="1871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Delivery Lag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0E02FBA-00AF-4E82-9E49-4C62DF995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433" y="44624"/>
            <a:ext cx="2551111" cy="5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96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122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8. Assign</a:t>
            </a:r>
            <a:endParaRPr lang="ko-KR" altLang="en-US" sz="2400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67" y="1060635"/>
            <a:ext cx="37242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4296205"/>
            <a:ext cx="3286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246490" y="5589240"/>
            <a:ext cx="2880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>
                <a:solidFill>
                  <a:srgbClr val="FF0000"/>
                </a:solidFill>
              </a:rPr>
              <a:t>재고량이 주문량만큼 많아짐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636825"/>
            <a:ext cx="33051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44" y="1572929"/>
            <a:ext cx="33051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5260367" y="5824786"/>
            <a:ext cx="367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Inventory Level =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Inventory Level + Order Quantity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A378DC9-8C40-49C9-A3E4-4E0376297F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8433" y="44624"/>
            <a:ext cx="2551111" cy="5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25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122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9. Dispose</a:t>
            </a:r>
            <a:endParaRPr lang="ko-KR" altLang="en-US" sz="24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27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2238375"/>
            <a:ext cx="2876550" cy="23812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6DD7CEE-45ED-4737-B046-FA85420B9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433" y="44624"/>
            <a:ext cx="2551111" cy="5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43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05" y="1103478"/>
            <a:ext cx="2305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762672" y="1825079"/>
            <a:ext cx="5954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1400" dirty="0">
                <a:solidFill>
                  <a:srgbClr val="FF0000"/>
                </a:solidFill>
              </a:rPr>
              <a:t>Level</a:t>
            </a:r>
          </a:p>
        </p:txBody>
      </p:sp>
      <p:cxnSp>
        <p:nvCxnSpPr>
          <p:cNvPr id="6" name="직선 연결선 5"/>
          <p:cNvCxnSpPr>
            <a:cxnSpLocks/>
            <a:endCxn id="5" idx="0"/>
          </p:cNvCxnSpPr>
          <p:nvPr/>
        </p:nvCxnSpPr>
        <p:spPr>
          <a:xfrm flipH="1">
            <a:off x="4060414" y="1579464"/>
            <a:ext cx="369332" cy="24561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6" y="2132856"/>
            <a:ext cx="9756161" cy="237806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B6BB4982-77B0-4099-BD39-0DB427D961E9}"/>
              </a:ext>
            </a:extLst>
          </p:cNvPr>
          <p:cNvSpPr/>
          <p:nvPr/>
        </p:nvSpPr>
        <p:spPr>
          <a:xfrm>
            <a:off x="5754186" y="3128793"/>
            <a:ext cx="59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400" dirty="0">
                <a:solidFill>
                  <a:srgbClr val="FF0000"/>
                </a:solidFill>
              </a:rPr>
              <a:t>Plot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72F9266-1643-48B1-80FB-186FD8B0E851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890765" y="1579464"/>
            <a:ext cx="1161163" cy="154932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414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229" y="1328737"/>
            <a:ext cx="4105275" cy="42005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5" y="1328737"/>
            <a:ext cx="4105275" cy="42005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2442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Animation-Level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1639812" y="2564085"/>
            <a:ext cx="936923" cy="936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CFF20408-2F78-435D-B512-92A9FD8065AB}"/>
              </a:ext>
            </a:extLst>
          </p:cNvPr>
          <p:cNvSpPr/>
          <p:nvPr/>
        </p:nvSpPr>
        <p:spPr>
          <a:xfrm>
            <a:off x="6544872" y="2551974"/>
            <a:ext cx="936923" cy="936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211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>
                <a:latin typeface="+mn-ea"/>
              </a:rPr>
              <a:t>3</a:t>
            </a:fld>
            <a:endParaRPr lang="ko-KR" altLang="en-US">
              <a:latin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3A45D6-1447-4863-AA76-FC16AE31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52736"/>
            <a:ext cx="8991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ko-KR" altLang="en-US" dirty="0">
                <a:solidFill>
                  <a:srgbClr val="FF0000"/>
                </a:solidFill>
                <a:latin typeface="+mn-ea"/>
              </a:rPr>
              <a:t>고객 도착시간 간격</a:t>
            </a:r>
            <a:r>
              <a:rPr lang="en-US" altLang="ko-KR" dirty="0">
                <a:latin typeface="+mn-ea"/>
              </a:rPr>
              <a:t> ~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EXPO(0.1)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일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lvl="1">
              <a:lnSpc>
                <a:spcPct val="80000"/>
              </a:lnSpc>
            </a:pPr>
            <a:r>
              <a:rPr lang="ko-KR" altLang="en-US" dirty="0">
                <a:latin typeface="+mn-ea"/>
              </a:rPr>
              <a:t>하루 평균 </a:t>
            </a:r>
            <a:r>
              <a:rPr lang="en-US" altLang="ko-KR" dirty="0">
                <a:latin typeface="+mn-ea"/>
              </a:rPr>
              <a:t>10</a:t>
            </a:r>
            <a:r>
              <a:rPr lang="ko-KR" altLang="en-US" dirty="0">
                <a:latin typeface="+mn-ea"/>
              </a:rPr>
              <a:t>명의 고객이 도착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첫번째 도착은 </a:t>
            </a:r>
            <a:r>
              <a:rPr lang="en-US" altLang="ko-KR" dirty="0">
                <a:latin typeface="+mn-ea"/>
              </a:rPr>
              <a:t>0</a:t>
            </a:r>
            <a:r>
              <a:rPr lang="ko-KR" altLang="en-US" dirty="0">
                <a:latin typeface="+mn-ea"/>
              </a:rPr>
              <a:t>에 발생하지 않고 첫번째 도착시간 간격 후에 발생</a:t>
            </a:r>
            <a:endParaRPr lang="en-US" altLang="ko-KR" dirty="0">
              <a:latin typeface="+mn-ea"/>
            </a:endParaRPr>
          </a:p>
          <a:p>
            <a:pPr>
              <a:lnSpc>
                <a:spcPct val="90000"/>
              </a:lnSpc>
            </a:pPr>
            <a:r>
              <a:rPr lang="ko-KR" altLang="en-US" dirty="0">
                <a:latin typeface="+mn-ea"/>
              </a:rPr>
              <a:t>고객의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수요는 이산형 확률 변수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lvl="1">
              <a:lnSpc>
                <a:spcPct val="80000"/>
              </a:lnSpc>
            </a:pPr>
            <a:r>
              <a:rPr lang="ko-KR" altLang="en-US" dirty="0">
                <a:latin typeface="+mn-ea"/>
              </a:rPr>
              <a:t>고객은 각각 다음의 확률로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1, 2, 3, 4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개의 기계장치를 구입</a:t>
            </a:r>
            <a:br>
              <a:rPr lang="en-US" altLang="ko-KR" dirty="0">
                <a:latin typeface="+mn-ea"/>
              </a:rPr>
            </a:br>
            <a:r>
              <a:rPr lang="en-US" altLang="ko-KR" dirty="0">
                <a:solidFill>
                  <a:srgbClr val="FF0000"/>
                </a:solidFill>
                <a:latin typeface="+mn-ea"/>
              </a:rPr>
              <a:t>0.167, 0.333, 0.333, 0.167</a:t>
            </a:r>
          </a:p>
          <a:p>
            <a:pPr>
              <a:lnSpc>
                <a:spcPct val="90000"/>
              </a:lnSpc>
            </a:pP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I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t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)</a:t>
            </a:r>
            <a:r>
              <a:rPr lang="en-US" altLang="ko-KR" dirty="0">
                <a:latin typeface="+mn-ea"/>
              </a:rPr>
              <a:t> : </a:t>
            </a:r>
            <a:r>
              <a:rPr lang="ko-KR" altLang="en-US" dirty="0">
                <a:latin typeface="+mn-ea"/>
              </a:rPr>
              <a:t>시점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i="1" dirty="0">
                <a:latin typeface="+mn-ea"/>
              </a:rPr>
              <a:t>t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에서의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재고수준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lvl="1">
              <a:lnSpc>
                <a:spcPct val="90000"/>
              </a:lnSpc>
            </a:pPr>
            <a:r>
              <a:rPr lang="ko-KR" altLang="en-US" dirty="0">
                <a:latin typeface="+mn-ea"/>
              </a:rPr>
              <a:t>충분한 재고가 있다면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고객은 제품을 구입하고 상점을 떠날 것이다</a:t>
            </a:r>
            <a:r>
              <a:rPr lang="en-US" altLang="ko-KR" dirty="0">
                <a:latin typeface="+mn-ea"/>
              </a:rPr>
              <a:t>. </a:t>
            </a:r>
          </a:p>
          <a:p>
            <a:pPr lvl="1">
              <a:lnSpc>
                <a:spcPct val="90000"/>
              </a:lnSpc>
            </a:pPr>
            <a:r>
              <a:rPr lang="ko-KR" altLang="en-US" dirty="0">
                <a:latin typeface="+mn-ea"/>
              </a:rPr>
              <a:t>만약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고객이 구입하고자 하는 수량이 준비되어 있지 못하면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부족한 수량은 </a:t>
            </a:r>
            <a:r>
              <a:rPr lang="ko-KR" altLang="en-US" dirty="0" err="1">
                <a:solidFill>
                  <a:srgbClr val="FF0000"/>
                </a:solidFill>
                <a:latin typeface="+mn-ea"/>
              </a:rPr>
              <a:t>부재고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(Backlog, (</a:t>
            </a: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I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t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는 음수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dirty="0">
                <a:latin typeface="+mn-ea"/>
              </a:rPr>
              <a:t>가 되며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재고가 보충된 이후 부족했던 제품을 받아 간다</a:t>
            </a:r>
            <a:r>
              <a:rPr lang="en-US" altLang="ko-KR" dirty="0">
                <a:latin typeface="+mn-ea"/>
              </a:rPr>
              <a:t>. </a:t>
            </a:r>
          </a:p>
          <a:p>
            <a:pPr lvl="1">
              <a:lnSpc>
                <a:spcPct val="80000"/>
              </a:lnSpc>
            </a:pPr>
            <a:r>
              <a:rPr lang="ko-KR" altLang="en-US" dirty="0">
                <a:latin typeface="+mn-ea"/>
              </a:rPr>
              <a:t>이때</a:t>
            </a:r>
            <a:r>
              <a:rPr lang="en-US" altLang="ko-KR" dirty="0">
                <a:latin typeface="+mn-ea"/>
              </a:rPr>
              <a:t>, </a:t>
            </a:r>
            <a:r>
              <a:rPr lang="en-US" altLang="ko-KR" b="1" i="1" dirty="0">
                <a:latin typeface="+mn-ea"/>
              </a:rPr>
              <a:t>I </a:t>
            </a:r>
            <a:r>
              <a:rPr lang="en-US" altLang="ko-KR" dirty="0">
                <a:latin typeface="+mn-ea"/>
              </a:rPr>
              <a:t>(</a:t>
            </a:r>
            <a:r>
              <a:rPr lang="en-US" altLang="ko-KR" i="1" dirty="0">
                <a:latin typeface="+mn-ea"/>
              </a:rPr>
              <a:t>t </a:t>
            </a:r>
            <a:r>
              <a:rPr lang="en-US" altLang="ko-KR" dirty="0">
                <a:latin typeface="+mn-ea"/>
              </a:rPr>
              <a:t>)</a:t>
            </a:r>
            <a:r>
              <a:rPr lang="ko-KR" altLang="en-US" dirty="0">
                <a:latin typeface="+mn-ea"/>
              </a:rPr>
              <a:t>가 이미 음수였다면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음수 값은 점점 더 커지게 된다</a:t>
            </a:r>
            <a:r>
              <a:rPr lang="en-US" altLang="ko-KR" dirty="0">
                <a:latin typeface="+mn-ea"/>
              </a:rPr>
              <a:t>.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5626FBD-303F-4DD7-8BF2-6DFBCC73301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+mn-ea"/>
                <a:ea typeface="+mn-ea"/>
              </a:rPr>
              <a:t>Model 5-4: (s, S) </a:t>
            </a:r>
            <a:r>
              <a:rPr lang="ko-KR" altLang="en-US" dirty="0">
                <a:latin typeface="+mn-ea"/>
                <a:ea typeface="+mn-ea"/>
              </a:rPr>
              <a:t>재고관리</a:t>
            </a:r>
            <a:endParaRPr lang="en-US" altLang="ko-KR" sz="1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5172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20688"/>
            <a:ext cx="4056786" cy="597666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944" y="620688"/>
            <a:ext cx="4056786" cy="59766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Animation-Plot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30</a:t>
            </a:fld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2552901" y="1556792"/>
            <a:ext cx="1800200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6763610" y="1556792"/>
            <a:ext cx="18002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552901" y="283121"/>
            <a:ext cx="2526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MX(Inventory Level, 0)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6864322" y="283121"/>
            <a:ext cx="2563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MN(Inventory Level, 0)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DA5C4AC-27C2-41C5-939B-EABD024F688A}"/>
              </a:ext>
            </a:extLst>
          </p:cNvPr>
          <p:cNvSpPr/>
          <p:nvPr/>
        </p:nvSpPr>
        <p:spPr>
          <a:xfrm>
            <a:off x="3809110" y="1803013"/>
            <a:ext cx="8354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/>
              <a:t>+ </a:t>
            </a:r>
            <a:r>
              <a:rPr lang="ko-KR" altLang="en-US" sz="1000" b="1" dirty="0"/>
              <a:t>재고수준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C44039C-B2E9-4482-8E1D-E940BA037BFF}"/>
              </a:ext>
            </a:extLst>
          </p:cNvPr>
          <p:cNvSpPr/>
          <p:nvPr/>
        </p:nvSpPr>
        <p:spPr>
          <a:xfrm>
            <a:off x="8108024" y="1807504"/>
            <a:ext cx="7954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- </a:t>
            </a:r>
            <a:r>
              <a:rPr lang="ko-KR" altLang="en-US" sz="1000" b="1" dirty="0">
                <a:solidFill>
                  <a:srgbClr val="FF0000"/>
                </a:solidFill>
              </a:rPr>
              <a:t>재고수준</a:t>
            </a:r>
          </a:p>
        </p:txBody>
      </p:sp>
    </p:spTree>
    <p:extLst>
      <p:ext uri="{BB962C8B-B14F-4D97-AF65-F5344CB8AC3E}">
        <p14:creationId xmlns:p14="http://schemas.microsoft.com/office/powerpoint/2010/main" val="3710791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Animation-Plot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31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492929"/>
            <a:ext cx="4176464" cy="615298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960" y="492929"/>
            <a:ext cx="4176464" cy="615298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593218F-A281-4F7F-B990-72B9A60A0DA1}"/>
              </a:ext>
            </a:extLst>
          </p:cNvPr>
          <p:cNvSpPr/>
          <p:nvPr/>
        </p:nvSpPr>
        <p:spPr>
          <a:xfrm>
            <a:off x="2289028" y="2885288"/>
            <a:ext cx="1488220" cy="287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02272DE-114C-4A87-88E6-69EA56948DEE}"/>
              </a:ext>
            </a:extLst>
          </p:cNvPr>
          <p:cNvSpPr/>
          <p:nvPr/>
        </p:nvSpPr>
        <p:spPr>
          <a:xfrm>
            <a:off x="6691470" y="2885288"/>
            <a:ext cx="1474132" cy="2818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6560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32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9" y="1988840"/>
            <a:ext cx="9784169" cy="2520280"/>
          </a:xfrm>
          <a:prstGeom prst="rect">
            <a:avLst/>
          </a:prstGeom>
        </p:spPr>
      </p:pic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486041"/>
              </p:ext>
            </p:extLst>
          </p:nvPr>
        </p:nvGraphicFramePr>
        <p:xfrm>
          <a:off x="1158949" y="8202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71480" progId="Acrobat.Document.11">
                  <p:embed/>
                </p:oleObj>
              </mc:Choice>
              <mc:Fallback>
                <p:oleObj name="Acrobat Document" showAsIcon="1" r:id="rId3" imgW="914400" imgH="771480" progId="Acrobat.Document.11">
                  <p:embed/>
                  <p:pic>
                    <p:nvPicPr>
                      <p:cNvPr id="7" name="개체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8949" y="8202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BFC30862-DE8C-492D-A4F2-C9E70D22F8D1}"/>
              </a:ext>
            </a:extLst>
          </p:cNvPr>
          <p:cNvSpPr/>
          <p:nvPr/>
        </p:nvSpPr>
        <p:spPr>
          <a:xfrm>
            <a:off x="6681556" y="2348880"/>
            <a:ext cx="8354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/>
              <a:t>+ </a:t>
            </a:r>
            <a:r>
              <a:rPr lang="ko-KR" altLang="en-US" sz="1000" b="1" dirty="0"/>
              <a:t>재고수준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21EB157-5D32-4721-96D9-0A47C091B36A}"/>
              </a:ext>
            </a:extLst>
          </p:cNvPr>
          <p:cNvSpPr/>
          <p:nvPr/>
        </p:nvSpPr>
        <p:spPr>
          <a:xfrm>
            <a:off x="6701594" y="3573016"/>
            <a:ext cx="7954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- </a:t>
            </a:r>
            <a:r>
              <a:rPr lang="ko-KR" altLang="en-US" sz="1000" b="1" dirty="0">
                <a:solidFill>
                  <a:srgbClr val="FF0000"/>
                </a:solidFill>
              </a:rPr>
              <a:t>재고수준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ADEFE61-7697-43A2-B939-0D32FD97744D}"/>
              </a:ext>
            </a:extLst>
          </p:cNvPr>
          <p:cNvSpPr/>
          <p:nvPr/>
        </p:nvSpPr>
        <p:spPr>
          <a:xfrm>
            <a:off x="3723472" y="1484784"/>
            <a:ext cx="7425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>
                <a:solidFill>
                  <a:srgbClr val="0000FF"/>
                </a:solidFill>
              </a:rPr>
              <a:t>현재 </a:t>
            </a:r>
            <a:r>
              <a:rPr lang="ko-KR" altLang="en-US" sz="1000" b="1" dirty="0">
                <a:solidFill>
                  <a:srgbClr val="0000FF"/>
                </a:solidFill>
              </a:rPr>
              <a:t>시점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3600E59-45CC-4FFA-B090-FF5743EDB2E0}"/>
              </a:ext>
            </a:extLst>
          </p:cNvPr>
          <p:cNvSpPr/>
          <p:nvPr/>
        </p:nvSpPr>
        <p:spPr>
          <a:xfrm>
            <a:off x="6706305" y="1484784"/>
            <a:ext cx="8707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>
                <a:solidFill>
                  <a:srgbClr val="0000FF"/>
                </a:solidFill>
              </a:rPr>
              <a:t>시계열 자료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74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33</a:t>
            </a:fld>
            <a:endParaRPr lang="ko-KR" alt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947863"/>
            <a:ext cx="88868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728864" y="5301208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>
                <a:solidFill>
                  <a:srgbClr val="FF0000"/>
                </a:solidFill>
              </a:rPr>
              <a:t>일일 평균 주문비용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02184" y="1547500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>
                <a:solidFill>
                  <a:srgbClr val="FF0000"/>
                </a:solidFill>
              </a:rPr>
              <a:t>일일 평균 품절비용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496616" y="764704"/>
            <a:ext cx="2656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>
                <a:solidFill>
                  <a:srgbClr val="FF0000"/>
                </a:solidFill>
              </a:rPr>
              <a:t>일일 평균 재고유지비용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60512" y="5301208"/>
            <a:ext cx="250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>
                <a:solidFill>
                  <a:srgbClr val="FF0000"/>
                </a:solidFill>
              </a:rPr>
              <a:t>일일 평균 총 운영비용</a:t>
            </a:r>
          </a:p>
        </p:txBody>
      </p:sp>
      <p:cxnSp>
        <p:nvCxnSpPr>
          <p:cNvPr id="11" name="직선 연결선 10"/>
          <p:cNvCxnSpPr>
            <a:stCxn id="9" idx="0"/>
          </p:cNvCxnSpPr>
          <p:nvPr/>
        </p:nvCxnSpPr>
        <p:spPr>
          <a:xfrm flipH="1" flipV="1">
            <a:off x="1616149" y="4784651"/>
            <a:ext cx="198072" cy="516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>
            <a:stCxn id="4" idx="0"/>
          </p:cNvCxnSpPr>
          <p:nvPr/>
        </p:nvCxnSpPr>
        <p:spPr>
          <a:xfrm flipH="1" flipV="1">
            <a:off x="2530549" y="4391247"/>
            <a:ext cx="2295731" cy="909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H="1">
            <a:off x="2147779" y="1916832"/>
            <a:ext cx="1869117" cy="1049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8" idx="2"/>
          </p:cNvCxnSpPr>
          <p:nvPr/>
        </p:nvCxnSpPr>
        <p:spPr>
          <a:xfrm flipH="1">
            <a:off x="1424608" y="1134036"/>
            <a:ext cx="1400256" cy="1430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0A7FB34-3D52-4B91-9631-09DA0FB844FE}"/>
              </a:ext>
            </a:extLst>
          </p:cNvPr>
          <p:cNvSpPr/>
          <p:nvPr/>
        </p:nvSpPr>
        <p:spPr>
          <a:xfrm>
            <a:off x="530609" y="5812828"/>
            <a:ext cx="9056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>
                <a:solidFill>
                  <a:srgbClr val="0000FF"/>
                </a:solidFill>
              </a:rPr>
              <a:t>일일 평균 총 운영비용 </a:t>
            </a:r>
            <a:r>
              <a:rPr lang="en-US" altLang="ko-KR" sz="1600" dirty="0">
                <a:solidFill>
                  <a:srgbClr val="0000FF"/>
                </a:solidFill>
              </a:rPr>
              <a:t>= </a:t>
            </a:r>
            <a:r>
              <a:rPr lang="ko-KR" altLang="en-US" sz="1600" dirty="0">
                <a:solidFill>
                  <a:srgbClr val="0000FF"/>
                </a:solidFill>
              </a:rPr>
              <a:t>일일 평균 주문비용 </a:t>
            </a:r>
            <a:r>
              <a:rPr lang="en-US" altLang="ko-KR" sz="1600" dirty="0">
                <a:solidFill>
                  <a:srgbClr val="0000FF"/>
                </a:solidFill>
              </a:rPr>
              <a:t>+ </a:t>
            </a:r>
            <a:r>
              <a:rPr lang="ko-KR" altLang="en-US" sz="1600" dirty="0">
                <a:solidFill>
                  <a:srgbClr val="0000FF"/>
                </a:solidFill>
              </a:rPr>
              <a:t>일일 평균 재고유지비용 </a:t>
            </a:r>
            <a:r>
              <a:rPr lang="en-US" altLang="ko-KR" sz="1600" dirty="0">
                <a:solidFill>
                  <a:srgbClr val="0000FF"/>
                </a:solidFill>
              </a:rPr>
              <a:t>+ </a:t>
            </a:r>
            <a:r>
              <a:rPr lang="ko-KR" altLang="en-US" sz="1600" dirty="0">
                <a:solidFill>
                  <a:srgbClr val="0000FF"/>
                </a:solidFill>
              </a:rPr>
              <a:t>일일 평균 품절비용</a:t>
            </a:r>
          </a:p>
          <a:p>
            <a:pPr fontAlgn="base"/>
            <a:r>
              <a:rPr lang="en-US" altLang="ko-KR" sz="1600" dirty="0">
                <a:solidFill>
                  <a:srgbClr val="0000FF"/>
                </a:solidFill>
              </a:rPr>
              <a:t>126.79 = 100.39 + 9.3701 + 17.0265</a:t>
            </a:r>
            <a:endParaRPr lang="ko-KR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04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8685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Optimization – </a:t>
            </a:r>
            <a:r>
              <a:rPr lang="en-US" altLang="ko-KR" sz="2400" dirty="0" err="1"/>
              <a:t>OptQuest</a:t>
            </a:r>
            <a:r>
              <a:rPr lang="en-US" altLang="ko-KR" sz="2400" dirty="0"/>
              <a:t> : </a:t>
            </a:r>
            <a:r>
              <a:rPr lang="ko-KR" altLang="en-US" sz="2400" dirty="0"/>
              <a:t>최적화 도구 </a:t>
            </a:r>
            <a:r>
              <a:rPr lang="en-US" altLang="ko-KR" sz="2400" dirty="0"/>
              <a:t>: </a:t>
            </a:r>
            <a:r>
              <a:rPr lang="ko-KR" altLang="en-US" sz="2400" dirty="0"/>
              <a:t>최적 </a:t>
            </a:r>
            <a:r>
              <a:rPr lang="en-US" altLang="ko-KR" sz="2400" dirty="0"/>
              <a:t>s, S </a:t>
            </a:r>
            <a:r>
              <a:rPr lang="ko-KR" altLang="en-US" sz="2400" dirty="0"/>
              <a:t>수준 결정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34</a:t>
            </a:fld>
            <a:endParaRPr lang="ko-KR" alt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7" b="21095"/>
          <a:stretch/>
        </p:blipFill>
        <p:spPr bwMode="auto">
          <a:xfrm>
            <a:off x="128464" y="908720"/>
            <a:ext cx="3693233" cy="341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80" y="908720"/>
            <a:ext cx="59055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074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623887"/>
            <a:ext cx="9591675" cy="5610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Optimization - </a:t>
            </a:r>
            <a:r>
              <a:rPr lang="en-US" altLang="ko-KR" sz="2400" dirty="0" err="1"/>
              <a:t>OptQuest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35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800872" y="4221088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>
                <a:solidFill>
                  <a:srgbClr val="FF0000"/>
                </a:solidFill>
              </a:rPr>
              <a:t>조절 가능 변수 선택</a:t>
            </a:r>
          </a:p>
        </p:txBody>
      </p:sp>
      <p:cxnSp>
        <p:nvCxnSpPr>
          <p:cNvPr id="12" name="직선 연결선 11"/>
          <p:cNvCxnSpPr>
            <a:stCxn id="10" idx="0"/>
          </p:cNvCxnSpPr>
          <p:nvPr/>
        </p:nvCxnSpPr>
        <p:spPr>
          <a:xfrm flipH="1" flipV="1">
            <a:off x="3747053" y="2286000"/>
            <a:ext cx="1192112" cy="1935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H="1" flipV="1">
            <a:off x="3760470" y="2937510"/>
            <a:ext cx="1192532" cy="12835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25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623887"/>
            <a:ext cx="9591675" cy="5610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Optimization - </a:t>
            </a:r>
            <a:r>
              <a:rPr lang="en-US" altLang="ko-KR" sz="2400" dirty="0" err="1"/>
              <a:t>OptQuest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36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376936" y="3106678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1200" b="1" dirty="0" err="1">
                <a:solidFill>
                  <a:srgbClr val="FF0000"/>
                </a:solidFill>
              </a:rPr>
              <a:t>하한값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376936" y="3414588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1200" b="1" dirty="0" err="1">
                <a:solidFill>
                  <a:srgbClr val="FF0000"/>
                </a:solidFill>
              </a:rPr>
              <a:t>추천값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76936" y="3722498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1200" b="1" dirty="0">
                <a:solidFill>
                  <a:srgbClr val="FF0000"/>
                </a:solidFill>
              </a:rPr>
              <a:t>최대값</a:t>
            </a:r>
          </a:p>
        </p:txBody>
      </p:sp>
      <p:sp>
        <p:nvSpPr>
          <p:cNvPr id="4" name="타원 3"/>
          <p:cNvSpPr/>
          <p:nvPr/>
        </p:nvSpPr>
        <p:spPr>
          <a:xfrm>
            <a:off x="3008784" y="1461924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BEEA076-C45C-4C2D-8A6D-4D6762229611}"/>
              </a:ext>
            </a:extLst>
          </p:cNvPr>
          <p:cNvSpPr/>
          <p:nvPr/>
        </p:nvSpPr>
        <p:spPr>
          <a:xfrm>
            <a:off x="2936776" y="2937898"/>
            <a:ext cx="1733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1200" b="1" dirty="0" err="1">
                <a:solidFill>
                  <a:srgbClr val="FF0000"/>
                </a:solidFill>
              </a:rPr>
              <a:t>최적값</a:t>
            </a:r>
            <a:r>
              <a:rPr lang="ko-KR" altLang="en-US" sz="1200" b="1" dirty="0">
                <a:solidFill>
                  <a:srgbClr val="FF0000"/>
                </a:solidFill>
              </a:rPr>
              <a:t> 검색 범위 설정</a:t>
            </a:r>
          </a:p>
        </p:txBody>
      </p:sp>
    </p:spTree>
    <p:extLst>
      <p:ext uri="{BB962C8B-B14F-4D97-AF65-F5344CB8AC3E}">
        <p14:creationId xmlns:p14="http://schemas.microsoft.com/office/powerpoint/2010/main" val="2985722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623887"/>
            <a:ext cx="9591675" cy="5610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Optimization - </a:t>
            </a:r>
            <a:r>
              <a:rPr lang="en-US" altLang="ko-KR" sz="2400" dirty="0" err="1"/>
              <a:t>OptQuest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37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376936" y="3106678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1200" b="1" dirty="0" err="1">
                <a:solidFill>
                  <a:srgbClr val="FF0000"/>
                </a:solidFill>
              </a:rPr>
              <a:t>하한값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376936" y="3414588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1200" b="1" dirty="0" err="1">
                <a:solidFill>
                  <a:srgbClr val="FF0000"/>
                </a:solidFill>
              </a:rPr>
              <a:t>추천값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376936" y="3722498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1200" b="1" dirty="0">
                <a:solidFill>
                  <a:srgbClr val="FF0000"/>
                </a:solidFill>
              </a:rPr>
              <a:t>최대값</a:t>
            </a:r>
          </a:p>
        </p:txBody>
      </p:sp>
      <p:sp>
        <p:nvSpPr>
          <p:cNvPr id="18" name="타원 17"/>
          <p:cNvSpPr/>
          <p:nvPr/>
        </p:nvSpPr>
        <p:spPr>
          <a:xfrm>
            <a:off x="3008784" y="1461924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12ECE51-AFF6-4CC0-B7B3-836828B0B83F}"/>
              </a:ext>
            </a:extLst>
          </p:cNvPr>
          <p:cNvSpPr/>
          <p:nvPr/>
        </p:nvSpPr>
        <p:spPr>
          <a:xfrm>
            <a:off x="2936776" y="2937898"/>
            <a:ext cx="1733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1200" b="1" dirty="0" err="1">
                <a:solidFill>
                  <a:srgbClr val="FF0000"/>
                </a:solidFill>
              </a:rPr>
              <a:t>최적값</a:t>
            </a:r>
            <a:r>
              <a:rPr lang="ko-KR" altLang="en-US" sz="1200" b="1" dirty="0">
                <a:solidFill>
                  <a:srgbClr val="FF0000"/>
                </a:solidFill>
              </a:rPr>
              <a:t> 검색 범위 설정</a:t>
            </a:r>
          </a:p>
        </p:txBody>
      </p:sp>
    </p:spTree>
    <p:extLst>
      <p:ext uri="{BB962C8B-B14F-4D97-AF65-F5344CB8AC3E}">
        <p14:creationId xmlns:p14="http://schemas.microsoft.com/office/powerpoint/2010/main" val="2985722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623887"/>
            <a:ext cx="9591675" cy="5610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Optimization - </a:t>
            </a:r>
            <a:r>
              <a:rPr lang="en-US" altLang="ko-KR" sz="2400" dirty="0" err="1"/>
              <a:t>OptQuest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38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025008" y="5363924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>
                <a:solidFill>
                  <a:srgbClr val="FF0000"/>
                </a:solidFill>
              </a:rPr>
              <a:t>출력 변수 선택</a:t>
            </a:r>
          </a:p>
        </p:txBody>
      </p:sp>
      <p:cxnSp>
        <p:nvCxnSpPr>
          <p:cNvPr id="8" name="직선 연결선 7"/>
          <p:cNvCxnSpPr>
            <a:stCxn id="7" idx="0"/>
          </p:cNvCxnSpPr>
          <p:nvPr/>
        </p:nvCxnSpPr>
        <p:spPr>
          <a:xfrm flipV="1">
            <a:off x="5891592" y="4715852"/>
            <a:ext cx="357552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398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623887"/>
            <a:ext cx="9591675" cy="5610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Optimization - </a:t>
            </a:r>
            <a:r>
              <a:rPr lang="en-US" altLang="ko-KR" sz="2400" dirty="0" err="1"/>
              <a:t>OptQuest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39</a:t>
            </a:fld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576736" y="3645024"/>
            <a:ext cx="2697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 err="1">
                <a:solidFill>
                  <a:srgbClr val="FF0000"/>
                </a:solidFill>
              </a:rPr>
              <a:t>목적식</a:t>
            </a:r>
            <a:r>
              <a:rPr lang="ko-KR" altLang="en-US" dirty="0">
                <a:solidFill>
                  <a:srgbClr val="FF0000"/>
                </a:solidFill>
              </a:rPr>
              <a:t> 설정</a:t>
            </a:r>
            <a:endParaRPr lang="en-US" altLang="ko-KR" dirty="0">
              <a:solidFill>
                <a:srgbClr val="FF0000"/>
              </a:solidFill>
            </a:endParaRPr>
          </a:p>
          <a:p>
            <a:pPr fontAlgn="base"/>
            <a:r>
              <a:rPr lang="en-US" altLang="ko-KR" dirty="0">
                <a:solidFill>
                  <a:srgbClr val="FF0000"/>
                </a:solidFill>
              </a:rPr>
              <a:t>[</a:t>
            </a:r>
            <a:r>
              <a:rPr lang="en-US" altLang="ko-KR" dirty="0" err="1">
                <a:solidFill>
                  <a:srgbClr val="FF0000"/>
                </a:solidFill>
              </a:rPr>
              <a:t>Avg</a:t>
            </a:r>
            <a:r>
              <a:rPr lang="en-US" altLang="ko-KR" dirty="0">
                <a:solidFill>
                  <a:srgbClr val="FF0000"/>
                </a:solidFill>
              </a:rPr>
              <a:t> Total Cost] </a:t>
            </a:r>
            <a:r>
              <a:rPr lang="ko-KR" altLang="en-US" dirty="0">
                <a:solidFill>
                  <a:srgbClr val="FF0000"/>
                </a:solidFill>
              </a:rPr>
              <a:t>최소화</a:t>
            </a:r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3152801" y="4291355"/>
            <a:ext cx="504055" cy="9378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3656856" y="4291355"/>
            <a:ext cx="128155" cy="1225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925" y="908720"/>
            <a:ext cx="4295775" cy="102870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 flipH="1">
            <a:off x="2251711" y="828013"/>
            <a:ext cx="1315125" cy="360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3512840" y="64334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실행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820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>
                <a:latin typeface="+mn-ea"/>
              </a:rPr>
              <a:t>4</a:t>
            </a:fld>
            <a:endParaRPr lang="ko-KR" altLang="en-US">
              <a:latin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3A45D6-1447-4863-AA76-FC16AE31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52736"/>
            <a:ext cx="912527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FF0000"/>
                </a:solidFill>
                <a:latin typeface="+mn-ea"/>
              </a:rPr>
              <a:t>매일 아침 재고수준을 파악하여 부족 시 제품 주문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lvl="1"/>
            <a:r>
              <a:rPr lang="ko-KR" altLang="en-US" dirty="0">
                <a:latin typeface="+mn-ea"/>
              </a:rPr>
              <a:t>시간</a:t>
            </a:r>
            <a:r>
              <a:rPr lang="en-US" altLang="ko-KR" dirty="0">
                <a:latin typeface="+mn-ea"/>
              </a:rPr>
              <a:t> 0, 1, 2, …, 119</a:t>
            </a:r>
            <a:r>
              <a:rPr lang="ko-KR" altLang="en-US" dirty="0">
                <a:latin typeface="+mn-ea"/>
              </a:rPr>
              <a:t>일 아침에 주문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총 </a:t>
            </a:r>
            <a:r>
              <a:rPr lang="en-US" altLang="ko-KR" dirty="0">
                <a:latin typeface="+mn-ea"/>
              </a:rPr>
              <a:t>120</a:t>
            </a:r>
            <a:r>
              <a:rPr lang="ko-KR" altLang="en-US" dirty="0">
                <a:latin typeface="+mn-ea"/>
              </a:rPr>
              <a:t>번 </a:t>
            </a:r>
            <a:r>
              <a:rPr lang="en-US" altLang="ko-KR" dirty="0">
                <a:latin typeface="+mn-ea"/>
              </a:rPr>
              <a:t>(120</a:t>
            </a:r>
            <a:r>
              <a:rPr lang="ko-KR" altLang="en-US" dirty="0">
                <a:latin typeface="+mn-ea"/>
              </a:rPr>
              <a:t>일 동안 실험</a:t>
            </a:r>
            <a:r>
              <a:rPr lang="en-US" altLang="ko-KR" dirty="0">
                <a:latin typeface="+mn-ea"/>
              </a:rPr>
              <a:t>)</a:t>
            </a:r>
          </a:p>
          <a:p>
            <a:r>
              <a:rPr lang="en-US" altLang="ko-KR" dirty="0">
                <a:solidFill>
                  <a:srgbClr val="FF0000"/>
                </a:solidFill>
                <a:latin typeface="+mn-ea"/>
              </a:rPr>
              <a:t>(s, S)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재고관리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lvl="1"/>
            <a:r>
              <a:rPr lang="ko-KR" altLang="en-US" dirty="0">
                <a:latin typeface="+mn-ea"/>
              </a:rPr>
              <a:t>만약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b="1" i="1" dirty="0">
                <a:latin typeface="+mn-ea"/>
              </a:rPr>
              <a:t>I </a:t>
            </a:r>
            <a:r>
              <a:rPr lang="en-US" altLang="ko-KR" dirty="0">
                <a:latin typeface="+mn-ea"/>
              </a:rPr>
              <a:t>(</a:t>
            </a:r>
            <a:r>
              <a:rPr lang="en-US" altLang="ko-KR" i="1" dirty="0">
                <a:latin typeface="+mn-ea"/>
              </a:rPr>
              <a:t>t </a:t>
            </a:r>
            <a:r>
              <a:rPr lang="en-US" altLang="ko-KR" dirty="0">
                <a:latin typeface="+mn-ea"/>
              </a:rPr>
              <a:t>)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≥ </a:t>
            </a:r>
            <a:r>
              <a:rPr lang="en-US" altLang="ko-KR" i="1" dirty="0">
                <a:latin typeface="+mn-ea"/>
                <a:cs typeface="Arial" panose="020B0604020202020204" pitchFamily="34" charset="0"/>
              </a:rPr>
              <a:t>s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아무 것도 하지 않음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lvl="1"/>
            <a:r>
              <a:rPr lang="ko-KR" altLang="en-US" dirty="0">
                <a:latin typeface="+mn-ea"/>
                <a:cs typeface="Arial" panose="020B0604020202020204" pitchFamily="34" charset="0"/>
              </a:rPr>
              <a:t>만약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b="1" i="1" dirty="0">
                <a:latin typeface="+mn-ea"/>
                <a:cs typeface="Arial" panose="020B0604020202020204" pitchFamily="34" charset="0"/>
              </a:rPr>
              <a:t>I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i="1" dirty="0">
                <a:latin typeface="+mn-ea"/>
                <a:cs typeface="Arial" panose="020B0604020202020204" pitchFamily="34" charset="0"/>
              </a:rPr>
              <a:t>t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) &lt; </a:t>
            </a:r>
            <a:r>
              <a:rPr lang="en-US" altLang="ko-KR" i="1" dirty="0">
                <a:latin typeface="+mn-ea"/>
                <a:cs typeface="Arial" panose="020B0604020202020204" pitchFamily="34" charset="0"/>
              </a:rPr>
              <a:t>s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en-US" altLang="ko-KR" i="1" dirty="0">
                <a:latin typeface="+mn-ea"/>
                <a:cs typeface="Arial" panose="020B0604020202020204" pitchFamily="34" charset="0"/>
              </a:rPr>
              <a:t>S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–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b="1" i="1" dirty="0">
                <a:latin typeface="+mn-ea"/>
                <a:cs typeface="Arial" panose="020B0604020202020204" pitchFamily="34" charset="0"/>
              </a:rPr>
              <a:t>I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i="1" dirty="0">
                <a:latin typeface="+mn-ea"/>
                <a:cs typeface="Arial" panose="020B0604020202020204" pitchFamily="34" charset="0"/>
              </a:rPr>
              <a:t>t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)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만큼의 제품을 주문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 (</a:t>
            </a:r>
            <a:r>
              <a:rPr lang="en-US" altLang="ko-KR" i="1" dirty="0">
                <a:latin typeface="+mn-ea"/>
                <a:cs typeface="Arial" panose="020B0604020202020204" pitchFamily="34" charset="0"/>
              </a:rPr>
              <a:t>S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까지 주문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ko-KR" altLang="en-US" dirty="0">
                <a:latin typeface="+mn-ea"/>
              </a:rPr>
              <a:t>두개의 정책 변수 값을 결정해야 함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s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= 20</a:t>
            </a:r>
            <a:r>
              <a:rPr lang="en-US" altLang="ko-KR" dirty="0">
                <a:latin typeface="+mn-ea"/>
              </a:rPr>
              <a:t>, </a:t>
            </a: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S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= 40 </a:t>
            </a:r>
            <a:r>
              <a:rPr lang="en-US" altLang="ko-KR" dirty="0">
                <a:latin typeface="+mn-ea"/>
              </a:rPr>
              <a:t>(</a:t>
            </a:r>
            <a:r>
              <a:rPr lang="en-US" altLang="ko-KR" i="1" dirty="0">
                <a:latin typeface="+mn-ea"/>
              </a:rPr>
              <a:t>s</a:t>
            </a:r>
            <a:r>
              <a:rPr lang="en-US" altLang="ko-KR" dirty="0">
                <a:latin typeface="+mn-ea"/>
              </a:rPr>
              <a:t> &lt; </a:t>
            </a:r>
            <a:r>
              <a:rPr lang="en-US" altLang="ko-KR" i="1" dirty="0">
                <a:latin typeface="+mn-ea"/>
              </a:rPr>
              <a:t>S </a:t>
            </a:r>
            <a:r>
              <a:rPr lang="en-US" altLang="ko-KR" dirty="0">
                <a:latin typeface="+mn-ea"/>
              </a:rPr>
              <a:t>)</a:t>
            </a:r>
          </a:p>
          <a:p>
            <a:pPr lvl="1"/>
            <a:r>
              <a:rPr lang="ko-KR" altLang="en-US" dirty="0">
                <a:latin typeface="+mn-ea"/>
                <a:cs typeface="Arial" panose="020B0604020202020204" pitchFamily="34" charset="0"/>
              </a:rPr>
              <a:t>주문은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지연시간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(Lead Time)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이후에 도착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 ~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UNIF(0.5, 1.0)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일</a:t>
            </a:r>
            <a:endParaRPr lang="en-US" altLang="ko-KR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lvl="2"/>
            <a:r>
              <a:rPr lang="ko-KR" altLang="en-US" dirty="0">
                <a:latin typeface="+mn-ea"/>
                <a:cs typeface="Arial" panose="020B0604020202020204" pitchFamily="34" charset="0"/>
              </a:rPr>
              <a:t>지연기간 동안 수요가 발생하기 때문에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실제 주문한 제품이 도착한 시점의 재고수준은 </a:t>
            </a:r>
            <a:r>
              <a:rPr lang="en-US" altLang="ko-KR" i="1" dirty="0">
                <a:latin typeface="+mn-ea"/>
                <a:cs typeface="Arial" panose="020B0604020202020204" pitchFamily="34" charset="0"/>
              </a:rPr>
              <a:t>S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가 아님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5626FBD-303F-4DD7-8BF2-6DFBCC73301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+mn-ea"/>
                <a:ea typeface="+mn-ea"/>
              </a:rPr>
              <a:t>Model 5-4: (s, S) </a:t>
            </a:r>
            <a:r>
              <a:rPr lang="ko-KR" altLang="en-US" dirty="0">
                <a:latin typeface="+mn-ea"/>
                <a:ea typeface="+mn-ea"/>
              </a:rPr>
              <a:t>재고관리</a:t>
            </a:r>
            <a:endParaRPr lang="en-US" altLang="ko-KR" sz="1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2323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623887"/>
            <a:ext cx="9591675" cy="5610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Optimization - </a:t>
            </a:r>
            <a:r>
              <a:rPr lang="en-US" altLang="ko-KR" sz="2400" dirty="0" err="1"/>
              <a:t>OptQuest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40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788811" y="4797152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 err="1">
                <a:solidFill>
                  <a:srgbClr val="FF0000"/>
                </a:solidFill>
              </a:rPr>
              <a:t>목적식</a:t>
            </a:r>
            <a:r>
              <a:rPr lang="ko-KR" altLang="en-US" dirty="0">
                <a:solidFill>
                  <a:srgbClr val="FF0000"/>
                </a:solidFill>
              </a:rPr>
              <a:t> 값이 줄어드는 과정 표시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381835" y="3267639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1200" b="1" dirty="0" err="1">
                <a:solidFill>
                  <a:srgbClr val="FF0000"/>
                </a:solidFill>
              </a:rPr>
              <a:t>최적값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F7D3A6B8-B4CA-45AE-A02B-22CA51FAB410}"/>
              </a:ext>
            </a:extLst>
          </p:cNvPr>
          <p:cNvSpPr/>
          <p:nvPr/>
        </p:nvSpPr>
        <p:spPr>
          <a:xfrm>
            <a:off x="1883301" y="981012"/>
            <a:ext cx="569229" cy="569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76136BD-C213-4642-B874-FEAF50BA8B44}"/>
              </a:ext>
            </a:extLst>
          </p:cNvPr>
          <p:cNvSpPr/>
          <p:nvPr/>
        </p:nvSpPr>
        <p:spPr>
          <a:xfrm>
            <a:off x="2488864" y="2997536"/>
            <a:ext cx="1441239" cy="296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076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623887"/>
            <a:ext cx="9591675" cy="5610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Optimization - </a:t>
            </a:r>
            <a:r>
              <a:rPr lang="en-US" altLang="ko-KR" sz="2400" dirty="0" err="1"/>
              <a:t>OptQuest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41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177136" y="2060848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1200" b="1" dirty="0" err="1">
                <a:solidFill>
                  <a:srgbClr val="FF0000"/>
                </a:solidFill>
              </a:rPr>
              <a:t>최적값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25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FC395E4-B690-42A5-80F8-0C47F2D4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en-US" altLang="ko-KR" smtClean="0"/>
              <a:pPr/>
              <a:t>42</a:t>
            </a:fld>
            <a:endParaRPr lang="en-US" altLang="ko-K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E5D0D-7F3D-49E4-9893-D6B1A125E041}"/>
              </a:ext>
            </a:extLst>
          </p:cNvPr>
          <p:cNvSpPr txBox="1"/>
          <p:nvPr/>
        </p:nvSpPr>
        <p:spPr>
          <a:xfrm>
            <a:off x="0" y="61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따라하기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E9A72-EB55-4A93-8569-005733CD3CB9}"/>
              </a:ext>
            </a:extLst>
          </p:cNvPr>
          <p:cNvSpPr txBox="1"/>
          <p:nvPr/>
        </p:nvSpPr>
        <p:spPr>
          <a:xfrm>
            <a:off x="2301472" y="2852936"/>
            <a:ext cx="5370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 </a:t>
            </a:r>
            <a:r>
              <a:rPr lang="ko-KR" altLang="en-US" sz="2400" dirty="0"/>
              <a:t>모델 </a:t>
            </a:r>
            <a:r>
              <a:rPr lang="en-US" altLang="ko-KR" sz="2400" dirty="0"/>
              <a:t>5-4 </a:t>
            </a:r>
            <a:r>
              <a:rPr lang="ko-KR" altLang="en-US" sz="2400" dirty="0"/>
              <a:t>구축 </a:t>
            </a:r>
            <a:r>
              <a:rPr lang="en-US" altLang="ko-KR" sz="2400" dirty="0"/>
              <a:t>: Model 5-4.01.mp4</a:t>
            </a:r>
          </a:p>
          <a:p>
            <a:r>
              <a:rPr lang="en-US" altLang="ko-KR" sz="2400" dirty="0"/>
              <a:t> </a:t>
            </a:r>
            <a:r>
              <a:rPr lang="ko-KR" altLang="en-US" sz="2400" dirty="0"/>
              <a:t>모델 </a:t>
            </a:r>
            <a:r>
              <a:rPr lang="en-US" altLang="ko-KR" sz="2400" dirty="0"/>
              <a:t>5-4 </a:t>
            </a:r>
            <a:r>
              <a:rPr lang="ko-KR" altLang="en-US" sz="2400" dirty="0"/>
              <a:t>최적화 </a:t>
            </a:r>
            <a:r>
              <a:rPr lang="en-US" altLang="ko-KR" sz="2400" dirty="0"/>
              <a:t>: Model 5-4.02.mp4</a:t>
            </a:r>
          </a:p>
        </p:txBody>
      </p:sp>
    </p:spTree>
    <p:extLst>
      <p:ext uri="{BB962C8B-B14F-4D97-AF65-F5344CB8AC3E}">
        <p14:creationId xmlns:p14="http://schemas.microsoft.com/office/powerpoint/2010/main" val="180303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>
                <a:latin typeface="+mn-ea"/>
              </a:rPr>
              <a:t>5</a:t>
            </a:fld>
            <a:endParaRPr lang="ko-KR" altLang="en-US">
              <a:latin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3A45D6-1447-4863-AA76-FC16AE31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52736"/>
            <a:ext cx="8991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FF0000"/>
                </a:solidFill>
                <a:latin typeface="+mn-ea"/>
              </a:rPr>
              <a:t>일간 평균 주문 비용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lvl="1">
              <a:lnSpc>
                <a:spcPct val="90000"/>
              </a:lnSpc>
            </a:pPr>
            <a:r>
              <a:rPr lang="ko-KR" altLang="en-US" dirty="0">
                <a:latin typeface="+mn-ea"/>
              </a:rPr>
              <a:t>주문 시마다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고정비용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$32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발생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주문 제품의 수에 따라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개당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$3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추가</a:t>
            </a:r>
            <a:r>
              <a:rPr lang="ko-KR" altLang="en-US" dirty="0">
                <a:latin typeface="+mn-ea"/>
              </a:rPr>
              <a:t> 발생</a:t>
            </a:r>
            <a:endParaRPr lang="en-US" altLang="ko-KR" dirty="0">
              <a:latin typeface="+mn-ea"/>
            </a:endParaRPr>
          </a:p>
          <a:p>
            <a:pPr lvl="1">
              <a:lnSpc>
                <a:spcPct val="90000"/>
              </a:lnSpc>
            </a:pPr>
            <a:r>
              <a:rPr lang="ko-KR" altLang="en-US" dirty="0">
                <a:latin typeface="+mn-ea"/>
              </a:rPr>
              <a:t>주문이 발생하지 않으면</a:t>
            </a:r>
            <a:r>
              <a:rPr lang="en-US" altLang="ko-KR" dirty="0">
                <a:latin typeface="+mn-ea"/>
              </a:rPr>
              <a:t>,</a:t>
            </a:r>
            <a:r>
              <a:rPr lang="ko-KR" altLang="en-US" dirty="0">
                <a:latin typeface="+mn-ea"/>
              </a:rPr>
              <a:t> 주문비용은 발생하지 않음</a:t>
            </a:r>
            <a:endParaRPr lang="en-US" altLang="ko-KR" dirty="0">
              <a:latin typeface="+mn-ea"/>
            </a:endParaRPr>
          </a:p>
          <a:p>
            <a:pPr lvl="1">
              <a:lnSpc>
                <a:spcPct val="90000"/>
              </a:lnSpc>
            </a:pPr>
            <a:r>
              <a:rPr lang="ko-KR" altLang="en-US" dirty="0">
                <a:latin typeface="+mn-ea"/>
              </a:rPr>
              <a:t>시뮬레이션 종료 시점에 총 주문 비용을 </a:t>
            </a:r>
            <a:r>
              <a:rPr lang="en-US" altLang="ko-KR" dirty="0">
                <a:latin typeface="+mn-ea"/>
              </a:rPr>
              <a:t>120</a:t>
            </a:r>
            <a:r>
              <a:rPr lang="ko-KR" altLang="en-US" dirty="0">
                <a:latin typeface="+mn-ea"/>
              </a:rPr>
              <a:t>일로 나눠 평균 비용을 산출</a:t>
            </a:r>
            <a:endParaRPr lang="en-US" altLang="ko-KR" dirty="0">
              <a:latin typeface="+mn-ea"/>
            </a:endParaRPr>
          </a:p>
          <a:p>
            <a:r>
              <a:rPr lang="ko-KR" altLang="en-US" dirty="0">
                <a:solidFill>
                  <a:srgbClr val="FF0000"/>
                </a:solidFill>
                <a:latin typeface="+mn-ea"/>
              </a:rPr>
              <a:t>일간 평균 재고유지 비용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lvl="1"/>
            <a:r>
              <a:rPr lang="en-US" altLang="ko-KR" b="1" i="1" dirty="0">
                <a:latin typeface="+mn-ea"/>
              </a:rPr>
              <a:t>I </a:t>
            </a:r>
            <a:r>
              <a:rPr lang="en-US" altLang="ko-KR" dirty="0">
                <a:latin typeface="+mn-ea"/>
              </a:rPr>
              <a:t>(</a:t>
            </a:r>
            <a:r>
              <a:rPr lang="en-US" altLang="ko-KR" i="1" dirty="0">
                <a:latin typeface="+mn-ea"/>
              </a:rPr>
              <a:t>t </a:t>
            </a:r>
            <a:r>
              <a:rPr lang="en-US" altLang="ko-KR" dirty="0">
                <a:latin typeface="+mn-ea"/>
              </a:rPr>
              <a:t>) &gt; 0 </a:t>
            </a:r>
            <a:r>
              <a:rPr lang="ko-KR" altLang="en-US" dirty="0">
                <a:latin typeface="+mn-ea"/>
              </a:rPr>
              <a:t>인 경우에 발생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재고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개당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$1 </a:t>
            </a:r>
            <a:r>
              <a:rPr lang="ko-KR" altLang="en-US" dirty="0">
                <a:latin typeface="+mn-ea"/>
              </a:rPr>
              <a:t>발생</a:t>
            </a:r>
            <a:endParaRPr lang="en-US" altLang="ko-KR" dirty="0">
              <a:latin typeface="+mn-ea"/>
            </a:endParaRPr>
          </a:p>
          <a:p>
            <a:pPr lvl="1"/>
            <a:r>
              <a:rPr lang="en-US" altLang="ko-KR" dirty="0">
                <a:latin typeface="+mn-ea"/>
              </a:rPr>
              <a:t>Average holding cost = </a:t>
            </a:r>
          </a:p>
          <a:p>
            <a:r>
              <a:rPr lang="ko-KR" altLang="en-US" dirty="0">
                <a:solidFill>
                  <a:srgbClr val="FF0000"/>
                </a:solidFill>
                <a:latin typeface="+mn-ea"/>
              </a:rPr>
              <a:t>일간 평균 품절 비용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lvl="1"/>
            <a:r>
              <a:rPr lang="en-US" altLang="ko-KR" b="1" i="1" dirty="0">
                <a:latin typeface="+mn-ea"/>
              </a:rPr>
              <a:t>I </a:t>
            </a:r>
            <a:r>
              <a:rPr lang="en-US" altLang="ko-KR" dirty="0">
                <a:latin typeface="+mn-ea"/>
              </a:rPr>
              <a:t>(</a:t>
            </a:r>
            <a:r>
              <a:rPr lang="en-US" altLang="ko-KR" i="1" dirty="0">
                <a:latin typeface="+mn-ea"/>
              </a:rPr>
              <a:t>t </a:t>
            </a:r>
            <a:r>
              <a:rPr lang="en-US" altLang="ko-KR" dirty="0">
                <a:latin typeface="+mn-ea"/>
              </a:rPr>
              <a:t>) &lt; 0 </a:t>
            </a:r>
            <a:r>
              <a:rPr lang="ko-KR" altLang="en-US" dirty="0">
                <a:latin typeface="+mn-ea"/>
              </a:rPr>
              <a:t>인 경우에 발생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 err="1">
                <a:solidFill>
                  <a:srgbClr val="FF0000"/>
                </a:solidFill>
                <a:latin typeface="+mn-ea"/>
              </a:rPr>
              <a:t>부재고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개당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$5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발생</a:t>
            </a:r>
            <a:endParaRPr lang="en-US" altLang="ko-KR" dirty="0">
              <a:latin typeface="+mn-ea"/>
            </a:endParaRPr>
          </a:p>
          <a:p>
            <a:pPr lvl="1"/>
            <a:r>
              <a:rPr lang="en-US" altLang="ko-KR" dirty="0">
                <a:latin typeface="+mn-ea"/>
              </a:rPr>
              <a:t>Average shortage cost =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5626FBD-303F-4DD7-8BF2-6DFBCC73301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+mn-ea"/>
                <a:ea typeface="+mn-ea"/>
              </a:rPr>
              <a:t>Model 5-4: (s, S) </a:t>
            </a:r>
            <a:r>
              <a:rPr lang="ko-KR" altLang="en-US" dirty="0">
                <a:latin typeface="+mn-ea"/>
                <a:ea typeface="+mn-ea"/>
              </a:rPr>
              <a:t>재고관리</a:t>
            </a:r>
            <a:endParaRPr lang="en-US" altLang="ko-KR" sz="1800" dirty="0">
              <a:latin typeface="+mn-ea"/>
              <a:ea typeface="+mn-ea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BB335AA-CEAB-48B2-B46A-2265DA240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9447" y="4539078"/>
            <a:ext cx="2697163" cy="493713"/>
          </a:xfrm>
          <a:prstGeom prst="rect">
            <a:avLst/>
          </a:prstGeom>
          <a:noFill/>
          <a:ln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994D1-9FC6-4842-BE4C-439C0D6A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6885" y="5923374"/>
            <a:ext cx="2962275" cy="49371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41175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>
                <a:latin typeface="+mn-ea"/>
              </a:rPr>
              <a:t>6</a:t>
            </a:fld>
            <a:endParaRPr lang="ko-KR" altLang="en-US">
              <a:latin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3A45D6-1447-4863-AA76-FC16AE31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52736"/>
            <a:ext cx="9413304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latin typeface="+mn-ea"/>
              </a:rPr>
              <a:t>재고 정책 성능 평가 지표 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>
                <a:latin typeface="+mn-ea"/>
              </a:rPr>
              <a:t>재고 관리 비용</a:t>
            </a:r>
            <a:r>
              <a:rPr lang="en-US" altLang="ko-KR" dirty="0">
                <a:latin typeface="+mn-ea"/>
              </a:rPr>
              <a:t> </a:t>
            </a:r>
          </a:p>
          <a:p>
            <a:r>
              <a:rPr lang="ko-KR" altLang="en-US" dirty="0">
                <a:latin typeface="+mn-ea"/>
              </a:rPr>
              <a:t>일간 평균 총 비용 </a:t>
            </a:r>
            <a:r>
              <a:rPr lang="en-US" altLang="ko-KR" dirty="0">
                <a:latin typeface="+mn-ea"/>
              </a:rPr>
              <a:t>= </a:t>
            </a:r>
            <a:r>
              <a:rPr lang="ko-KR" altLang="en-US" dirty="0">
                <a:latin typeface="+mn-ea"/>
              </a:rPr>
              <a:t>일간 평균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주문 비용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+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FF0000"/>
                </a:solidFill>
                <a:latin typeface="+mn-ea"/>
              </a:rPr>
              <a:t>                              </a:t>
            </a:r>
            <a:r>
              <a:rPr lang="ko-KR" altLang="en-US" dirty="0">
                <a:latin typeface="+mn-ea"/>
              </a:rPr>
              <a:t>일간 평균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재고유지비용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+ 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FF0000"/>
                </a:solidFill>
                <a:latin typeface="+mn-ea"/>
              </a:rPr>
              <a:t>                              </a:t>
            </a:r>
            <a:r>
              <a:rPr lang="ko-KR" altLang="en-US" dirty="0">
                <a:latin typeface="+mn-ea"/>
              </a:rPr>
              <a:t>일간 평균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품절비용</a:t>
            </a:r>
            <a:endParaRPr lang="en-US" altLang="ko-KR" dirty="0">
              <a:latin typeface="+mn-ea"/>
            </a:endParaRPr>
          </a:p>
          <a:p>
            <a:endParaRPr lang="en-US" altLang="ko-KR" dirty="0">
              <a:latin typeface="+mn-ea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5626FBD-303F-4DD7-8BF2-6DFBCC73301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+mn-ea"/>
                <a:ea typeface="+mn-ea"/>
              </a:rPr>
              <a:t>Model 5-4: (s, S) </a:t>
            </a:r>
            <a:r>
              <a:rPr lang="ko-KR" altLang="en-US" dirty="0">
                <a:latin typeface="+mn-ea"/>
                <a:ea typeface="+mn-ea"/>
              </a:rPr>
              <a:t>재고관리</a:t>
            </a:r>
            <a:endParaRPr lang="en-US" altLang="ko-KR" sz="1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47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4283729"/>
            <a:ext cx="3547110" cy="231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30" y="4283729"/>
            <a:ext cx="3547110" cy="231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44"/>
            <a:ext cx="9906000" cy="414669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590836" y="360081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판매 논리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8590836" y="1772816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조달 논리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5C41F-6A75-481F-919A-80DA7EC3A6B9}"/>
              </a:ext>
            </a:extLst>
          </p:cNvPr>
          <p:cNvSpPr txBox="1"/>
          <p:nvPr/>
        </p:nvSpPr>
        <p:spPr>
          <a:xfrm>
            <a:off x="0" y="4283729"/>
            <a:ext cx="16096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Low-Level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(Flexible)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Programming</a:t>
            </a:r>
          </a:p>
          <a:p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Block &amp;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Element </a:t>
            </a:r>
            <a:r>
              <a:rPr lang="ko-KR" altLang="en-US" dirty="0">
                <a:solidFill>
                  <a:srgbClr val="FF0000"/>
                </a:solidFill>
              </a:rPr>
              <a:t>활용</a:t>
            </a:r>
          </a:p>
        </p:txBody>
      </p:sp>
    </p:spTree>
    <p:extLst>
      <p:ext uri="{BB962C8B-B14F-4D97-AF65-F5344CB8AC3E}">
        <p14:creationId xmlns:p14="http://schemas.microsoft.com/office/powerpoint/2010/main" val="235058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22"/>
            <a:ext cx="1419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Variables</a:t>
            </a:r>
            <a:endParaRPr lang="ko-KR" altLang="en-US" sz="24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467787"/>
            <a:ext cx="2809875" cy="2590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856" y="481519"/>
            <a:ext cx="3019425" cy="56864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152" y="669926"/>
            <a:ext cx="3019425" cy="5686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6976" y="151269"/>
            <a:ext cx="177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Inventory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Level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8512" y="319561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Little 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3656856" y="3717032"/>
            <a:ext cx="432047" cy="432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6321152" y="3898554"/>
            <a:ext cx="432047" cy="432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111449-F231-4A11-AD05-A54A3B385319}"/>
              </a:ext>
            </a:extLst>
          </p:cNvPr>
          <p:cNvSpPr txBox="1"/>
          <p:nvPr/>
        </p:nvSpPr>
        <p:spPr>
          <a:xfrm>
            <a:off x="5133935" y="4330601"/>
            <a:ext cx="672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i="1" dirty="0">
                <a:solidFill>
                  <a:srgbClr val="FF0000"/>
                </a:solidFill>
                <a:latin typeface="+mn-ea"/>
              </a:rPr>
              <a:t>I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t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)</a:t>
            </a:r>
            <a:r>
              <a:rPr lang="en-US" altLang="ko-KR" dirty="0">
                <a:latin typeface="+mn-ea"/>
              </a:rPr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68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22"/>
            <a:ext cx="1419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Variables</a:t>
            </a:r>
            <a:endParaRPr lang="ko-KR" altLang="en-US" sz="24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45920"/>
            <a:ext cx="3019425" cy="568642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773" y="645919"/>
            <a:ext cx="3019425" cy="56864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902" y="669926"/>
            <a:ext cx="3019425" cy="5686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0442" y="30059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Big 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2920" y="229412"/>
            <a:ext cx="223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Total Ordering Cost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4399" y="276587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Setup Cost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6672902" y="3861048"/>
            <a:ext cx="432047" cy="432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44046" y="3861048"/>
            <a:ext cx="432047" cy="432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762358" y="4264495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초기값이 없으면 </a:t>
            </a:r>
            <a:r>
              <a:rPr lang="en-US" altLang="ko-KR" dirty="0">
                <a:solidFill>
                  <a:srgbClr val="FF0000"/>
                </a:solidFill>
              </a:rPr>
              <a:t>0</a:t>
            </a:r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B9F721F-3CA4-4C21-9F1E-9AF541EF5E6C}"/>
              </a:ext>
            </a:extLst>
          </p:cNvPr>
          <p:cNvSpPr/>
          <p:nvPr/>
        </p:nvSpPr>
        <p:spPr>
          <a:xfrm>
            <a:off x="7311084" y="4264495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>
                <a:solidFill>
                  <a:srgbClr val="FF0000"/>
                </a:solidFill>
              </a:rPr>
              <a:t>고정 주문 비용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119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1174</Words>
  <Application>Microsoft Office PowerPoint</Application>
  <PresentationFormat>A4 용지(210x297mm)</PresentationFormat>
  <Paragraphs>258</Paragraphs>
  <Slides>42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7" baseType="lpstr">
      <vt:lpstr>맑은 고딕</vt:lpstr>
      <vt:lpstr>Arial</vt:lpstr>
      <vt:lpstr>Wingdings</vt:lpstr>
      <vt:lpstr>Office 테마</vt:lpstr>
      <vt:lpstr>Acrobat Document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정근채</dc:creator>
  <cp:lastModifiedBy>정근채</cp:lastModifiedBy>
  <cp:revision>94</cp:revision>
  <cp:lastPrinted>2021-07-30T05:04:28Z</cp:lastPrinted>
  <dcterms:created xsi:type="dcterms:W3CDTF">2014-07-14T09:24:33Z</dcterms:created>
  <dcterms:modified xsi:type="dcterms:W3CDTF">2021-07-30T05:04:46Z</dcterms:modified>
</cp:coreProperties>
</file>